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7950F-FCEF-71C5-E671-1F80014C31CA}" v="81" dt="2020-07-08T16:35:40.498"/>
    <p1510:client id="{9AE7371C-F2C3-7D86-F657-2884699F51A2}" v="480" dt="2020-07-08T16:57:18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A42BF9-8E7D-446C-B95D-433ECAA4830D}"/>
              </a:ext>
            </a:extLst>
          </p:cNvPr>
          <p:cNvSpPr/>
          <p:nvPr/>
        </p:nvSpPr>
        <p:spPr>
          <a:xfrm>
            <a:off x="4469704" y="1103333"/>
            <a:ext cx="3117866" cy="38413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STM32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F103C8T6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cs typeface="Calibri"/>
              </a:rPr>
              <a:t>32-bit </a:t>
            </a:r>
            <a:r>
              <a:rPr lang="en-US" sz="1600" b="1" dirty="0">
                <a:solidFill>
                  <a:schemeClr val="tx1"/>
                </a:solidFill>
                <a:cs typeface="Calibri"/>
              </a:rPr>
              <a:t>ARM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  </a:t>
            </a:r>
            <a:r>
              <a:rPr lang="en-US" sz="1600" b="1" dirty="0">
                <a:solidFill>
                  <a:schemeClr val="tx1"/>
                </a:solidFill>
                <a:ea typeface="+mn-lt"/>
                <a:cs typeface="+mn-lt"/>
              </a:rPr>
              <a:t>µ-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D66097-C88A-46EB-ACED-43521656D452}"/>
              </a:ext>
            </a:extLst>
          </p:cNvPr>
          <p:cNvSpPr/>
          <p:nvPr/>
        </p:nvSpPr>
        <p:spPr>
          <a:xfrm>
            <a:off x="4521200" y="1457960"/>
            <a:ext cx="701040" cy="4368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--ADC1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--ADC2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561AD-9F96-4299-8EA2-F61F65EE6C8D}"/>
              </a:ext>
            </a:extLst>
          </p:cNvPr>
          <p:cNvSpPr/>
          <p:nvPr/>
        </p:nvSpPr>
        <p:spPr>
          <a:xfrm>
            <a:off x="5547995" y="2098675"/>
            <a:ext cx="894080" cy="1676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NVIC Global Interrupt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________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Cortex M3 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668838-0D63-4081-9737-A956C555AE75}"/>
              </a:ext>
            </a:extLst>
          </p:cNvPr>
          <p:cNvSpPr/>
          <p:nvPr/>
        </p:nvSpPr>
        <p:spPr>
          <a:xfrm>
            <a:off x="5477510" y="1530350"/>
            <a:ext cx="102616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12-bit FPU</a:t>
            </a:r>
            <a:endParaRPr lang="en-US" sz="140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8EE0C-F724-4F1D-9B60-9BB106327232}"/>
              </a:ext>
            </a:extLst>
          </p:cNvPr>
          <p:cNvSpPr/>
          <p:nvPr/>
        </p:nvSpPr>
        <p:spPr>
          <a:xfrm>
            <a:off x="6788785" y="2811145"/>
            <a:ext cx="731520" cy="138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cs typeface="Calibri" panose="020F0502020204030204"/>
              </a:rPr>
              <a:t>TIM1-CH1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ea typeface="+mn-lt"/>
                <a:cs typeface="+mn-lt"/>
              </a:rPr>
              <a:t>TIM1-CH2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ea typeface="+mn-lt"/>
                <a:cs typeface="+mn-lt"/>
              </a:rPr>
              <a:t>TIM1-CH3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ea typeface="+mn-lt"/>
                <a:cs typeface="+mn-lt"/>
              </a:rPr>
              <a:t>TIM1-CH4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ea typeface="+mn-lt"/>
                <a:cs typeface="+mn-lt"/>
              </a:rPr>
              <a:t>TIM2-CH1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ea typeface="+mn-lt"/>
                <a:cs typeface="+mn-lt"/>
              </a:rPr>
              <a:t>TIM2-CH2</a:t>
            </a:r>
          </a:p>
          <a:p>
            <a:pPr algn="ctr"/>
            <a:endParaRPr lang="en-US" sz="1050" dirty="0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7EE3A-A1AF-45D4-91C8-34658FC51FE3}"/>
              </a:ext>
            </a:extLst>
          </p:cNvPr>
          <p:cNvSpPr/>
          <p:nvPr/>
        </p:nvSpPr>
        <p:spPr>
          <a:xfrm>
            <a:off x="4523740" y="2059940"/>
            <a:ext cx="701040" cy="548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--I2C1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--I2C2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307F1D-7186-4D3E-BCD2-298422774D32}"/>
              </a:ext>
            </a:extLst>
          </p:cNvPr>
          <p:cNvSpPr/>
          <p:nvPr/>
        </p:nvSpPr>
        <p:spPr>
          <a:xfrm>
            <a:off x="4523739" y="2700020"/>
            <a:ext cx="701040" cy="2743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Calibri"/>
              </a:rPr>
              <a:t>UART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BE739B-19EB-482A-BEFC-926AA6C0E98A}"/>
              </a:ext>
            </a:extLst>
          </p:cNvPr>
          <p:cNvCxnSpPr/>
          <p:nvPr/>
        </p:nvCxnSpPr>
        <p:spPr>
          <a:xfrm>
            <a:off x="5235575" y="1583055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FD26E8-E920-428C-903B-88CAB9212C1F}"/>
              </a:ext>
            </a:extLst>
          </p:cNvPr>
          <p:cNvCxnSpPr>
            <a:cxnSpLocks/>
          </p:cNvCxnSpPr>
          <p:nvPr/>
        </p:nvCxnSpPr>
        <p:spPr>
          <a:xfrm>
            <a:off x="5235575" y="1699895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E1E2A-F395-4BA3-A7A3-5DC033D2A77F}"/>
              </a:ext>
            </a:extLst>
          </p:cNvPr>
          <p:cNvCxnSpPr/>
          <p:nvPr/>
        </p:nvCxnSpPr>
        <p:spPr>
          <a:xfrm>
            <a:off x="5657850" y="1822450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17D0F9-AD8C-4B98-9DA7-97E64EB39270}"/>
              </a:ext>
            </a:extLst>
          </p:cNvPr>
          <p:cNvCxnSpPr>
            <a:cxnSpLocks/>
          </p:cNvCxnSpPr>
          <p:nvPr/>
        </p:nvCxnSpPr>
        <p:spPr>
          <a:xfrm>
            <a:off x="5825490" y="1822449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8807BB-A2CA-419A-BBD7-838A79A62642}"/>
              </a:ext>
            </a:extLst>
          </p:cNvPr>
          <p:cNvCxnSpPr/>
          <p:nvPr/>
        </p:nvCxnSpPr>
        <p:spPr>
          <a:xfrm>
            <a:off x="5231765" y="2310765"/>
            <a:ext cx="314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F6191A-2959-41C2-8074-CF68761B656F}"/>
              </a:ext>
            </a:extLst>
          </p:cNvPr>
          <p:cNvCxnSpPr>
            <a:cxnSpLocks/>
          </p:cNvCxnSpPr>
          <p:nvPr/>
        </p:nvCxnSpPr>
        <p:spPr>
          <a:xfrm>
            <a:off x="5226685" y="2432685"/>
            <a:ext cx="314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8C0A01-9CA0-4662-8E49-1BF8C12DF184}"/>
              </a:ext>
            </a:extLst>
          </p:cNvPr>
          <p:cNvCxnSpPr>
            <a:cxnSpLocks/>
          </p:cNvCxnSpPr>
          <p:nvPr/>
        </p:nvCxnSpPr>
        <p:spPr>
          <a:xfrm>
            <a:off x="5221604" y="2813684"/>
            <a:ext cx="3149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728F8D-D085-49AD-A6D5-289AD1B5B8E9}"/>
              </a:ext>
            </a:extLst>
          </p:cNvPr>
          <p:cNvCxnSpPr>
            <a:cxnSpLocks/>
          </p:cNvCxnSpPr>
          <p:nvPr/>
        </p:nvCxnSpPr>
        <p:spPr>
          <a:xfrm flipV="1">
            <a:off x="6439535" y="3020695"/>
            <a:ext cx="34544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8D7689-E8A5-4249-9FDA-2539FA13024B}"/>
              </a:ext>
            </a:extLst>
          </p:cNvPr>
          <p:cNvCxnSpPr>
            <a:cxnSpLocks/>
          </p:cNvCxnSpPr>
          <p:nvPr/>
        </p:nvCxnSpPr>
        <p:spPr>
          <a:xfrm flipV="1">
            <a:off x="6444614" y="3142614"/>
            <a:ext cx="34544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DD0E42-9398-45C4-9975-CB868D00F7B2}"/>
              </a:ext>
            </a:extLst>
          </p:cNvPr>
          <p:cNvCxnSpPr>
            <a:cxnSpLocks/>
          </p:cNvCxnSpPr>
          <p:nvPr/>
        </p:nvCxnSpPr>
        <p:spPr>
          <a:xfrm flipV="1">
            <a:off x="6444614" y="3249294"/>
            <a:ext cx="34544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DE14DF-1F22-487A-A02D-EAD8E9D0C20C}"/>
              </a:ext>
            </a:extLst>
          </p:cNvPr>
          <p:cNvCxnSpPr>
            <a:cxnSpLocks/>
          </p:cNvCxnSpPr>
          <p:nvPr/>
        </p:nvCxnSpPr>
        <p:spPr>
          <a:xfrm flipV="1">
            <a:off x="6444614" y="3361054"/>
            <a:ext cx="34544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53F249-6216-47F2-92FC-20202E550CB4}"/>
              </a:ext>
            </a:extLst>
          </p:cNvPr>
          <p:cNvCxnSpPr>
            <a:cxnSpLocks/>
          </p:cNvCxnSpPr>
          <p:nvPr/>
        </p:nvCxnSpPr>
        <p:spPr>
          <a:xfrm flipV="1">
            <a:off x="6444614" y="3472814"/>
            <a:ext cx="34544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453E23-1941-4FB3-ACAA-8D3101C67ADF}"/>
              </a:ext>
            </a:extLst>
          </p:cNvPr>
          <p:cNvCxnSpPr>
            <a:cxnSpLocks/>
          </p:cNvCxnSpPr>
          <p:nvPr/>
        </p:nvCxnSpPr>
        <p:spPr>
          <a:xfrm flipV="1">
            <a:off x="6444614" y="3579494"/>
            <a:ext cx="34544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3D5EA63-E485-4D49-8567-9BA9D960856A}"/>
              </a:ext>
            </a:extLst>
          </p:cNvPr>
          <p:cNvSpPr/>
          <p:nvPr/>
        </p:nvSpPr>
        <p:spPr>
          <a:xfrm>
            <a:off x="7825740" y="2834640"/>
            <a:ext cx="914400" cy="64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Flight 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A8890F-F109-448D-9BE2-E844CB21FBF3}"/>
              </a:ext>
            </a:extLst>
          </p:cNvPr>
          <p:cNvCxnSpPr>
            <a:cxnSpLocks/>
          </p:cNvCxnSpPr>
          <p:nvPr/>
        </p:nvCxnSpPr>
        <p:spPr>
          <a:xfrm>
            <a:off x="7582534" y="2947035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5E1AA9-E9BE-4530-A217-D5E0E388B7C5}"/>
              </a:ext>
            </a:extLst>
          </p:cNvPr>
          <p:cNvCxnSpPr>
            <a:cxnSpLocks/>
          </p:cNvCxnSpPr>
          <p:nvPr/>
        </p:nvCxnSpPr>
        <p:spPr>
          <a:xfrm>
            <a:off x="7582534" y="3061335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788872-233D-41BE-8B55-F7815835DC7E}"/>
              </a:ext>
            </a:extLst>
          </p:cNvPr>
          <p:cNvCxnSpPr>
            <a:cxnSpLocks/>
          </p:cNvCxnSpPr>
          <p:nvPr/>
        </p:nvCxnSpPr>
        <p:spPr>
          <a:xfrm>
            <a:off x="7582533" y="3175634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419581-E791-47B6-B764-BDCDC5CA4BA7}"/>
              </a:ext>
            </a:extLst>
          </p:cNvPr>
          <p:cNvCxnSpPr>
            <a:cxnSpLocks/>
          </p:cNvCxnSpPr>
          <p:nvPr/>
        </p:nvCxnSpPr>
        <p:spPr>
          <a:xfrm>
            <a:off x="7582533" y="3282314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4F89276-673B-4D7F-8F54-BD76708430C1}"/>
              </a:ext>
            </a:extLst>
          </p:cNvPr>
          <p:cNvSpPr/>
          <p:nvPr/>
        </p:nvSpPr>
        <p:spPr>
          <a:xfrm>
            <a:off x="7825740" y="3581400"/>
            <a:ext cx="914400" cy="64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Servo Claw Motor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E7AFC1-F001-4E9A-814A-09BFE5C187F4}"/>
              </a:ext>
            </a:extLst>
          </p:cNvPr>
          <p:cNvCxnSpPr>
            <a:cxnSpLocks/>
          </p:cNvCxnSpPr>
          <p:nvPr/>
        </p:nvCxnSpPr>
        <p:spPr>
          <a:xfrm>
            <a:off x="7582532" y="3739514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0702FD-8F38-4CBF-9C25-A9BBFD140972}"/>
              </a:ext>
            </a:extLst>
          </p:cNvPr>
          <p:cNvCxnSpPr>
            <a:cxnSpLocks/>
          </p:cNvCxnSpPr>
          <p:nvPr/>
        </p:nvCxnSpPr>
        <p:spPr>
          <a:xfrm>
            <a:off x="7582532" y="3388994"/>
            <a:ext cx="243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B76BDE7-4FE0-45E2-BF7D-2EE224EFD511}"/>
              </a:ext>
            </a:extLst>
          </p:cNvPr>
          <p:cNvSpPr/>
          <p:nvPr/>
        </p:nvSpPr>
        <p:spPr>
          <a:xfrm>
            <a:off x="3238500" y="1303020"/>
            <a:ext cx="914400" cy="6400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IR Sensors 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Analog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3955E0A-C6E0-450C-87BE-17479F419153}"/>
              </a:ext>
            </a:extLst>
          </p:cNvPr>
          <p:cNvCxnSpPr/>
          <p:nvPr/>
        </p:nvCxnSpPr>
        <p:spPr>
          <a:xfrm flipV="1">
            <a:off x="4150995" y="1491615"/>
            <a:ext cx="32004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BE89EA-148D-40AC-8844-DC41F267F119}"/>
              </a:ext>
            </a:extLst>
          </p:cNvPr>
          <p:cNvCxnSpPr>
            <a:cxnSpLocks/>
          </p:cNvCxnSpPr>
          <p:nvPr/>
        </p:nvCxnSpPr>
        <p:spPr>
          <a:xfrm flipV="1">
            <a:off x="4150995" y="1621155"/>
            <a:ext cx="32004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8AA317C-25CD-41A0-A582-76A571FCE5D3}"/>
              </a:ext>
            </a:extLst>
          </p:cNvPr>
          <p:cNvSpPr/>
          <p:nvPr/>
        </p:nvSpPr>
        <p:spPr>
          <a:xfrm>
            <a:off x="3238499" y="2095500"/>
            <a:ext cx="914400" cy="373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PixyCam-1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PixyCam-2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CC1632D-FFFA-45F3-9D0C-B47D0A1BAE87}"/>
              </a:ext>
            </a:extLst>
          </p:cNvPr>
          <p:cNvCxnSpPr>
            <a:cxnSpLocks/>
          </p:cNvCxnSpPr>
          <p:nvPr/>
        </p:nvCxnSpPr>
        <p:spPr>
          <a:xfrm flipV="1">
            <a:off x="4150995" y="2238374"/>
            <a:ext cx="32004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FE897D9-3A52-4E62-A44F-5A45C954F5BB}"/>
              </a:ext>
            </a:extLst>
          </p:cNvPr>
          <p:cNvSpPr/>
          <p:nvPr/>
        </p:nvSpPr>
        <p:spPr>
          <a:xfrm>
            <a:off x="3238499" y="2537459"/>
            <a:ext cx="914400" cy="373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Compass</a:t>
            </a:r>
            <a:endParaRPr lang="en-US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92FE513-6AE2-45E0-86FE-1F01571B0E97}"/>
              </a:ext>
            </a:extLst>
          </p:cNvPr>
          <p:cNvCxnSpPr/>
          <p:nvPr/>
        </p:nvCxnSpPr>
        <p:spPr>
          <a:xfrm flipV="1">
            <a:off x="4149090" y="2426970"/>
            <a:ext cx="320040" cy="266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F35947-60CD-4DB6-8C99-E1B536E36B91}"/>
              </a:ext>
            </a:extLst>
          </p:cNvPr>
          <p:cNvSpPr/>
          <p:nvPr/>
        </p:nvSpPr>
        <p:spPr>
          <a:xfrm>
            <a:off x="3238499" y="3093719"/>
            <a:ext cx="914400" cy="3733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cs typeface="Calibri"/>
              </a:rPr>
              <a:t>Radio Rx serial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102D3D7-4056-4BC1-8080-89D4532D548B}"/>
              </a:ext>
            </a:extLst>
          </p:cNvPr>
          <p:cNvCxnSpPr>
            <a:cxnSpLocks/>
          </p:cNvCxnSpPr>
          <p:nvPr/>
        </p:nvCxnSpPr>
        <p:spPr>
          <a:xfrm flipV="1">
            <a:off x="4156709" y="2891789"/>
            <a:ext cx="320040" cy="335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235</cp:revision>
  <dcterms:created xsi:type="dcterms:W3CDTF">2020-07-08T16:33:33Z</dcterms:created>
  <dcterms:modified xsi:type="dcterms:W3CDTF">2020-07-08T16:58:10Z</dcterms:modified>
</cp:coreProperties>
</file>