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66a3a689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66a3a689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66a3a689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66a3a689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66a3a689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66a3a689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3065665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3065665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66a3a689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66a3a689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66a3a689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66a3a689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66a3a68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66a3a68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66a3a689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66a3a689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66a3a689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66a3a689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66a3a689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66a3a689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66a3a689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66a3a689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66a3a689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66a3a689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66a3a689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66a3a689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350" y="0"/>
            <a:ext cx="915271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1812875"/>
            <a:ext cx="8520600" cy="10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chemeClr val="lt1"/>
                </a:solidFill>
              </a:rPr>
              <a:t>Autonomous Indoor Drone - Round 3 Template</a:t>
            </a:r>
            <a:endParaRPr b="1" sz="3700">
              <a:solidFill>
                <a:schemeClr val="lt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829150" y="3372775"/>
            <a:ext cx="68157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</a:rPr>
              <a:t>Team Name:</a:t>
            </a:r>
            <a:endParaRPr b="1"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</a:rPr>
              <a:t>Institute Name: </a:t>
            </a:r>
            <a:endParaRPr b="1" sz="1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Details 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Sources, Price &amp; Total Cost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Execution plan with timelines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Progress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 Details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Experience of each team member</a:t>
            </a:r>
            <a:r>
              <a:rPr lang="en"/>
              <a:t> - Any rewards, accolades </a:t>
            </a:r>
            <a:r>
              <a:rPr lang="en"/>
              <a:t>achieved</a:t>
            </a:r>
            <a:r>
              <a:rPr lang="en"/>
              <a:t> in robotics/ drones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Specifications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Aerodynamic &amp; Payload Calculations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Structural &amp; Stability Analysis (with &amp; without payload)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533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CAD File with Payload &amp; Drone Components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Please share the CAD file link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utonomous</a:t>
            </a:r>
            <a:r>
              <a:rPr lang="en"/>
              <a:t> Flight Algorithm Details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i) Take off and landing logic</a:t>
            </a:r>
            <a:br>
              <a:rPr lang="en"/>
            </a:br>
            <a:r>
              <a:rPr lang="en"/>
              <a:t>ii) Flight algorithm</a:t>
            </a:r>
            <a:br>
              <a:rPr lang="en"/>
            </a:br>
            <a:r>
              <a:rPr lang="en"/>
              <a:t>iii) Trip management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 Detection Algorithm Details 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Gazibo Simulation &amp; Assumptions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Please share </a:t>
            </a:r>
            <a:r>
              <a:rPr lang="en"/>
              <a:t>relevant</a:t>
            </a:r>
            <a:r>
              <a:rPr lang="en"/>
              <a:t> files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