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7677C4-0B8A-446D-B801-8F675831DB92}" v="1082" dt="2020-08-08T08:00:29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4B09F7A2-26E5-4657-936A-7926DA7F5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075" y="1496943"/>
            <a:ext cx="4561646" cy="4572689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2CEEB554-89C8-43B1-93AF-CCC4946240FB}"/>
              </a:ext>
            </a:extLst>
          </p:cNvPr>
          <p:cNvSpPr/>
          <p:nvPr/>
        </p:nvSpPr>
        <p:spPr>
          <a:xfrm>
            <a:off x="6366014" y="2319749"/>
            <a:ext cx="375478" cy="37547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33D394D-2E7F-4B92-BA33-09E8E5FDE288}"/>
              </a:ext>
            </a:extLst>
          </p:cNvPr>
          <p:cNvSpPr/>
          <p:nvPr/>
        </p:nvSpPr>
        <p:spPr>
          <a:xfrm>
            <a:off x="6508889" y="2462623"/>
            <a:ext cx="88348" cy="883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2087CA-CEA1-4130-AD4B-EF9D7BE91233}"/>
              </a:ext>
            </a:extLst>
          </p:cNvPr>
          <p:cNvSpPr/>
          <p:nvPr/>
        </p:nvSpPr>
        <p:spPr>
          <a:xfrm>
            <a:off x="6388100" y="4760359"/>
            <a:ext cx="375478" cy="37547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B46DC93-A1EB-4E9A-B86A-E36CFE1E0D3B}"/>
              </a:ext>
            </a:extLst>
          </p:cNvPr>
          <p:cNvSpPr/>
          <p:nvPr/>
        </p:nvSpPr>
        <p:spPr>
          <a:xfrm>
            <a:off x="6530975" y="4903233"/>
            <a:ext cx="88348" cy="883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10440CA-385E-42B8-BB97-0A67233C146B}"/>
              </a:ext>
            </a:extLst>
          </p:cNvPr>
          <p:cNvSpPr/>
          <p:nvPr/>
        </p:nvSpPr>
        <p:spPr>
          <a:xfrm>
            <a:off x="8652013" y="1093923"/>
            <a:ext cx="375478" cy="37547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31171C-7319-4E72-BCE1-72D7B06169A7}"/>
              </a:ext>
            </a:extLst>
          </p:cNvPr>
          <p:cNvSpPr/>
          <p:nvPr/>
        </p:nvSpPr>
        <p:spPr>
          <a:xfrm>
            <a:off x="8794888" y="1236797"/>
            <a:ext cx="88348" cy="883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534720-71D8-4DEF-B794-456DF4C0C10C}"/>
              </a:ext>
            </a:extLst>
          </p:cNvPr>
          <p:cNvSpPr/>
          <p:nvPr/>
        </p:nvSpPr>
        <p:spPr>
          <a:xfrm>
            <a:off x="10871752" y="2551661"/>
            <a:ext cx="375478" cy="37547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C85774-69FD-4316-B15B-9C9907375549}"/>
              </a:ext>
            </a:extLst>
          </p:cNvPr>
          <p:cNvSpPr/>
          <p:nvPr/>
        </p:nvSpPr>
        <p:spPr>
          <a:xfrm>
            <a:off x="11014627" y="2694535"/>
            <a:ext cx="88348" cy="883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ADB17D5-1664-48AF-A26F-07B695BDE12A}"/>
              </a:ext>
            </a:extLst>
          </p:cNvPr>
          <p:cNvSpPr/>
          <p:nvPr/>
        </p:nvSpPr>
        <p:spPr>
          <a:xfrm>
            <a:off x="10728188" y="5003314"/>
            <a:ext cx="375478" cy="37547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F1EBB6E-5939-4824-951D-7D1CB041C973}"/>
              </a:ext>
            </a:extLst>
          </p:cNvPr>
          <p:cNvSpPr/>
          <p:nvPr/>
        </p:nvSpPr>
        <p:spPr>
          <a:xfrm>
            <a:off x="10871063" y="5135145"/>
            <a:ext cx="88348" cy="883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F636B50-C450-48C9-A5DB-DAFAB2FBD265}"/>
              </a:ext>
            </a:extLst>
          </p:cNvPr>
          <p:cNvSpPr/>
          <p:nvPr/>
        </p:nvSpPr>
        <p:spPr>
          <a:xfrm>
            <a:off x="8563666" y="6118706"/>
            <a:ext cx="375478" cy="37547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F9ECFD-EAEC-4108-AD87-8A57F448E1A4}"/>
              </a:ext>
            </a:extLst>
          </p:cNvPr>
          <p:cNvSpPr/>
          <p:nvPr/>
        </p:nvSpPr>
        <p:spPr>
          <a:xfrm>
            <a:off x="8706541" y="6261580"/>
            <a:ext cx="88348" cy="883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7023558-F5DD-408F-82ED-D634FC0A9124}"/>
              </a:ext>
            </a:extLst>
          </p:cNvPr>
          <p:cNvSpPr/>
          <p:nvPr/>
        </p:nvSpPr>
        <p:spPr>
          <a:xfrm>
            <a:off x="513245" y="342070"/>
            <a:ext cx="375478" cy="37547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7274111-2560-4854-9FD8-B85A6387DBF6}"/>
              </a:ext>
            </a:extLst>
          </p:cNvPr>
          <p:cNvSpPr/>
          <p:nvPr/>
        </p:nvSpPr>
        <p:spPr>
          <a:xfrm>
            <a:off x="656120" y="484944"/>
            <a:ext cx="88348" cy="883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DD359F-CC15-4D4F-A3B5-BEB9118833A6}"/>
              </a:ext>
            </a:extLst>
          </p:cNvPr>
          <p:cNvSpPr txBox="1"/>
          <p:nvPr/>
        </p:nvSpPr>
        <p:spPr>
          <a:xfrm>
            <a:off x="944770" y="304247"/>
            <a:ext cx="43997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Thrust vector – max 1024gm for each motor</a:t>
            </a:r>
          </a:p>
        </p:txBody>
      </p:sp>
      <p:sp>
        <p:nvSpPr>
          <p:cNvPr id="30" name="Flowchart: Summing Junction 29">
            <a:extLst>
              <a:ext uri="{FF2B5EF4-FFF2-40B4-BE49-F238E27FC236}">
                <a16:creationId xmlns:a16="http://schemas.microsoft.com/office/drawing/2014/main" id="{BB763CA6-432F-44FA-AB42-0E18880A6AC0}"/>
              </a:ext>
            </a:extLst>
          </p:cNvPr>
          <p:cNvSpPr/>
          <p:nvPr/>
        </p:nvSpPr>
        <p:spPr>
          <a:xfrm>
            <a:off x="8491601" y="3429337"/>
            <a:ext cx="607391" cy="607391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Summing Junction 30">
            <a:extLst>
              <a:ext uri="{FF2B5EF4-FFF2-40B4-BE49-F238E27FC236}">
                <a16:creationId xmlns:a16="http://schemas.microsoft.com/office/drawing/2014/main" id="{8A2C6E6F-1B27-4EBF-8F08-44B7D0D64597}"/>
              </a:ext>
            </a:extLst>
          </p:cNvPr>
          <p:cNvSpPr/>
          <p:nvPr/>
        </p:nvSpPr>
        <p:spPr>
          <a:xfrm>
            <a:off x="507441" y="899485"/>
            <a:ext cx="375478" cy="364435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80D27E-7581-4C65-B5C6-C367737E87F9}"/>
              </a:ext>
            </a:extLst>
          </p:cNvPr>
          <p:cNvSpPr txBox="1"/>
          <p:nvPr/>
        </p:nvSpPr>
        <p:spPr>
          <a:xfrm>
            <a:off x="944770" y="900595"/>
            <a:ext cx="55813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Payload vector –  6kg capacity(As centered as possible)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53257B-EADF-46BA-997D-279FC99856D9}"/>
              </a:ext>
            </a:extLst>
          </p:cNvPr>
          <p:cNvSpPr txBox="1"/>
          <p:nvPr/>
        </p:nvSpPr>
        <p:spPr>
          <a:xfrm>
            <a:off x="468519" y="1318868"/>
            <a:ext cx="2577548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overall weight of the drone with all its parts attached to it excluding the payload is :  1,434gm</a:t>
            </a:r>
          </a:p>
          <a:p>
            <a:r>
              <a:rPr lang="en-US" dirty="0">
                <a:cs typeface="Calibri" panose="020F0502020204030204"/>
              </a:rPr>
              <a:t>Which gives the maximum thrust capacity left : 4,566gm</a:t>
            </a:r>
          </a:p>
          <a:p>
            <a:r>
              <a:rPr lang="en-US" dirty="0">
                <a:cs typeface="Calibri" panose="020F0502020204030204"/>
              </a:rPr>
              <a:t>By applying environmental filter for NTP and wind : 4,300gm</a:t>
            </a:r>
          </a:p>
          <a:p>
            <a:r>
              <a:rPr lang="en-US" dirty="0">
                <a:cs typeface="Calibri" panose="020F0502020204030204"/>
              </a:rPr>
              <a:t>Finally applying flying filter of (6.018:1) according to NTP and clear weather assumption :  2,300gm.</a:t>
            </a:r>
          </a:p>
          <a:p>
            <a:r>
              <a:rPr lang="en-US" dirty="0">
                <a:cs typeface="Calibri" panose="020F0502020204030204"/>
              </a:rPr>
              <a:t>Hence for comfortable flying, the capacity of the drone is 2,300gm carry weight.</a:t>
            </a: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90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mohd.1822it1083</cp:lastModifiedBy>
  <cp:revision>139</cp:revision>
  <dcterms:created xsi:type="dcterms:W3CDTF">2020-08-08T07:26:49Z</dcterms:created>
  <dcterms:modified xsi:type="dcterms:W3CDTF">2020-08-08T14:17:48Z</dcterms:modified>
</cp:coreProperties>
</file>