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97" r:id="rId4"/>
    <p:sldId id="298" r:id="rId5"/>
    <p:sldId id="285" r:id="rId6"/>
    <p:sldId id="296" r:id="rId7"/>
    <p:sldId id="280" r:id="rId8"/>
    <p:sldId id="286" r:id="rId9"/>
    <p:sldId id="287" r:id="rId10"/>
    <p:sldId id="299" r:id="rId11"/>
    <p:sldId id="293" r:id="rId12"/>
    <p:sldId id="300" r:id="rId13"/>
    <p:sldId id="294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77" d="100"/>
          <a:sy n="77" d="100"/>
        </p:scale>
        <p:origin x="-2592" y="-942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284984"/>
            <a:ext cx="6400800" cy="40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002060"/>
                </a:solidFill>
                <a:latin typeface="Tahoma" pitchFamily="34" charset="0"/>
              </a:rPr>
              <a:t>9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– Pointer2</a:t>
            </a: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</a:rPr>
              <a:t>Pointers to Functions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04" y="2348880"/>
            <a:ext cx="627417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82542"/>
            <a:ext cx="774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Bubble </a:t>
            </a:r>
            <a:r>
              <a:rPr lang="ko-KR" altLang="en-US" dirty="0" smtClean="0">
                <a:latin typeface="+mn-ea"/>
                <a:ea typeface="+mn-ea"/>
              </a:rPr>
              <a:t>함수는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입력으로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형 변수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r>
              <a:rPr lang="ko-KR" altLang="en-US" dirty="0" smtClean="0">
                <a:latin typeface="+mn-ea"/>
                <a:ea typeface="+mn-ea"/>
              </a:rPr>
              <a:t>를 받고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출력으로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형 변수</a:t>
            </a:r>
            <a:r>
              <a:rPr lang="ko-KR" altLang="en-US" dirty="0" smtClean="0">
                <a:latin typeface="+mn-ea"/>
                <a:ea typeface="+mn-ea"/>
              </a:rPr>
              <a:t>를 반환하는 함수인 </a:t>
            </a:r>
            <a:r>
              <a:rPr lang="en-US" altLang="ko-KR" dirty="0" smtClean="0">
                <a:latin typeface="+mn-ea"/>
                <a:ea typeface="+mn-ea"/>
              </a:rPr>
              <a:t>ascending, descending </a:t>
            </a:r>
            <a:r>
              <a:rPr lang="ko-KR" altLang="en-US" dirty="0" smtClean="0">
                <a:latin typeface="+mn-ea"/>
                <a:ea typeface="+mn-ea"/>
              </a:rPr>
              <a:t>함수를 매개변수로 받을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87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729958"/>
            <a:ext cx="8286808" cy="1685282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772816"/>
            <a:ext cx="1986689" cy="1584176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730" y="212172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(10)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4653" y="3861048"/>
            <a:ext cx="8286808" cy="2241577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43" y="3914190"/>
            <a:ext cx="1986689" cy="2107098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3130" y="439251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(15)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3508" y="1837370"/>
            <a:ext cx="6091554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문자열 상수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개의 정수 부분만 출력하는 프로그램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const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char *numbers[3]={“12.23”, “1.4” “254.345”}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예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: 12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1 254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67940" y="3936505"/>
            <a:ext cx="6091554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문자열 크기와 문자열을 입력 받아 동적 메모리 할당 후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my_converter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함수를 이용하여 각 문자마다 대문자이면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소문자로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바꾸고 소문자이면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대문자로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바꾸어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저장한 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출력하시오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void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my_converter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(char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*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예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입력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3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Aab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출력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aAB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3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9642" y="2348880"/>
            <a:ext cx="8286808" cy="3064149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12499" y="2391739"/>
            <a:ext cx="1986689" cy="2880320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0085" y="344370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863" y="2409489"/>
            <a:ext cx="609155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array[SIZE] = {5, 10, 34, 23, 12, 4, 60, 95, 3, 0};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위 배열의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제일 큰 수와 작은 수가 저장된 주소 값을 출력하고 두 변수의 거리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를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*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my_max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a[],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size);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*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my_min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a[],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size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dirty="0" smtClean="0"/>
              <a:t>153038882015 30388812 2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smtClean="0"/>
              <a:t>*</a:t>
            </a:r>
            <a:r>
              <a:rPr lang="ko-KR" altLang="en-US" dirty="0" smtClean="0"/>
              <a:t>변수의 주소 값은 매번 바뀔 수 있습니다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025883"/>
            <a:ext cx="8286808" cy="3064149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385" y="1068742"/>
            <a:ext cx="1986689" cy="2880320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814" y="212070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Homework</a:t>
            </a:r>
            <a:endParaRPr lang="en-US" altLang="ko-KR" b="1" dirty="0" smtClean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(50)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749" y="1086492"/>
            <a:ext cx="6091554" cy="292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double array[SIZE]={0.1, 1.2, 2.3, 3.4, 4.5, 5.6, 6.7, 7.8, 8.9, 9.0};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배열의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값들을 내림 한 값들의 합과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평균 그리고 올림 한 값들의 합과 평균을 구하는 프로그램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:54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45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5.400000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4.500000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655129"/>
            <a:ext cx="7241709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my_floor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(double a);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my_ceil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(double a);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my_sum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(double work[],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size_t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size,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(*f)(double a));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double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my_average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(double work[],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size_t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size,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HY견고딕" pitchFamily="18" charset="-127"/>
                <a:cs typeface="Arial" pitchFamily="34" charset="0"/>
              </a:rPr>
              <a:t> (*f)(double a));</a:t>
            </a:r>
          </a:p>
        </p:txBody>
      </p:sp>
    </p:spTree>
    <p:extLst>
      <p:ext uri="{BB962C8B-B14F-4D97-AF65-F5344CB8AC3E}">
        <p14:creationId xmlns:p14="http://schemas.microsoft.com/office/powerpoint/2010/main" val="10842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27778" y="1235399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54760" y="1306383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latin typeface="Arial"/>
                <a:ea typeface="HY견고딕"/>
              </a:rPr>
              <a:t>Bubble Sort Using Pass-by-Reference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27778" y="2070695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27778" y="294943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27778" y="3787864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2400" y="1319567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1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2400" y="2154863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2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2400" y="303360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3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72400" y="3872032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4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54760" y="2134552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err="1" smtClean="0">
                <a:latin typeface="Arial"/>
                <a:ea typeface="HY견고딕"/>
              </a:rPr>
              <a:t>sizeof</a:t>
            </a:r>
            <a:r>
              <a:rPr kumimoji="1" lang="en-US" altLang="ko-KR" kern="1200" dirty="0" smtClean="0">
                <a:latin typeface="Arial"/>
                <a:ea typeface="HY견고딕"/>
                <a:cs typeface="+mn-cs"/>
              </a:rPr>
              <a:t> Operators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54760" y="3012045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Pointer </a:t>
            </a:r>
            <a:r>
              <a:rPr lang="en-US" altLang="ko-KR" dirty="0" smtClean="0">
                <a:latin typeface="Arial"/>
                <a:ea typeface="HY견고딕"/>
              </a:rPr>
              <a:t>Expressions and Pointer Arithmetic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54760" y="3849813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 smtClean="0">
                <a:latin typeface="Arial"/>
                <a:ea typeface="HY견고딕"/>
              </a:rPr>
              <a:t>Relationship between Pointers and Arrays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27778" y="4634291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2400" y="4718459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5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4760" y="4696240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 smtClean="0">
                <a:latin typeface="Arial"/>
                <a:ea typeface="HY견고딕"/>
              </a:rPr>
              <a:t>Arrays of Pointer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27778" y="5563710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2400" y="5647878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6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54760" y="5625659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 smtClean="0">
                <a:latin typeface="Arial"/>
                <a:ea typeface="HY견고딕"/>
              </a:rPr>
              <a:t>Pointers to Functions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"/>
              </a:rPr>
              <a:t>Bubble Sort Using Pass-by-Reference</a:t>
            </a:r>
            <a:endParaRPr lang="ko-KR" altLang="en-US" sz="6000" kern="1200" dirty="0">
              <a:latin typeface="Arial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55" y="2060848"/>
            <a:ext cx="448151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8" y="2060848"/>
            <a:ext cx="4268537" cy="247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5983" y="504356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기존의 </a:t>
            </a:r>
            <a:r>
              <a:rPr lang="en-US" altLang="ko-KR" dirty="0" smtClean="0">
                <a:latin typeface="+mn-ea"/>
                <a:ea typeface="+mn-ea"/>
              </a:rPr>
              <a:t>Bubble </a:t>
            </a:r>
            <a:r>
              <a:rPr lang="en-US" altLang="ko-KR" dirty="0">
                <a:latin typeface="+mn-ea"/>
                <a:ea typeface="+mn-ea"/>
              </a:rPr>
              <a:t>S</a:t>
            </a:r>
            <a:r>
              <a:rPr lang="en-US" altLang="ko-KR" dirty="0" smtClean="0">
                <a:latin typeface="+mn-ea"/>
                <a:ea typeface="+mn-ea"/>
              </a:rPr>
              <a:t>ort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58783" y="4874676"/>
            <a:ext cx="36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Pass-by-Reference</a:t>
            </a:r>
            <a:r>
              <a:rPr lang="ko-KR" altLang="en-US" dirty="0" smtClean="0">
                <a:latin typeface="+mn-ea"/>
                <a:ea typeface="+mn-ea"/>
              </a:rPr>
              <a:t>를 이용한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latin typeface="+mn-ea"/>
                <a:ea typeface="+mn-ea"/>
              </a:rPr>
              <a:t>Bubble Sort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984" y="1124744"/>
            <a:ext cx="0" cy="5326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"/>
              </a:rPr>
              <a:t>Bubble Sort Using Pass-by-Reference</a:t>
            </a:r>
            <a:endParaRPr lang="ko-KR" altLang="en-US" sz="6000" kern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6" y="1124743"/>
            <a:ext cx="4448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8" y="4221087"/>
            <a:ext cx="448151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57" y="2462510"/>
            <a:ext cx="4305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4609071" y="1124743"/>
            <a:ext cx="0" cy="5326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10" y="4445094"/>
            <a:ext cx="3846993" cy="2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sizeof</a:t>
            </a:r>
            <a:r>
              <a:rPr lang="en-US" altLang="ko-KR" dirty="0" smtClean="0"/>
              <a:t> Operators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18223"/>
              </p:ext>
            </p:extLst>
          </p:nvPr>
        </p:nvGraphicFramePr>
        <p:xfrm>
          <a:off x="539552" y="2564904"/>
          <a:ext cx="7776864" cy="293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Variable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sizeof</a:t>
                      </a:r>
                      <a:r>
                        <a:rPr lang="en-US" altLang="ko-KR" dirty="0" smtClean="0"/>
                        <a:t>(variable)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sizeof</a:t>
                      </a:r>
                      <a:r>
                        <a:rPr lang="en-US" altLang="ko-KR" dirty="0" smtClean="0"/>
                        <a:t>(array)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short[20]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40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1052736"/>
            <a:ext cx="4560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j-ea"/>
                <a:ea typeface="+mj-ea"/>
              </a:rPr>
              <a:t>sizeof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함수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j-ea"/>
                <a:ea typeface="+mj-ea"/>
              </a:rPr>
              <a:t>sizeof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변수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배열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변수 또는 배열의 크기를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136524" y="107950"/>
            <a:ext cx="900747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r>
              <a:rPr lang="en-US" altLang="ko-KR" kern="0" dirty="0" smtClean="0">
                <a:latin typeface="Arial"/>
              </a:rPr>
              <a:t>Pointer Expressions and Pointer Arithmetic</a:t>
            </a:r>
            <a:endParaRPr lang="ko-KR" altLang="en-US" sz="6000" kern="1200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277" y="1124744"/>
            <a:ext cx="5234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해당 포인터 변수가 가리키는 값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포인터 변수 앞에 </a:t>
            </a:r>
            <a:r>
              <a:rPr lang="en-US" altLang="ko-KR" dirty="0" smtClean="0">
                <a:latin typeface="+mn-ea"/>
                <a:ea typeface="+mn-ea"/>
              </a:rPr>
              <a:t>‘*’</a:t>
            </a:r>
            <a:r>
              <a:rPr lang="ko-KR" altLang="en-US" dirty="0" smtClean="0">
                <a:latin typeface="+mn-ea"/>
                <a:ea typeface="+mn-ea"/>
              </a:rPr>
              <a:t>을 붙인다</a:t>
            </a:r>
            <a:r>
              <a:rPr lang="en-US" altLang="ko-KR" dirty="0" smtClean="0">
                <a:latin typeface="+mn-ea"/>
                <a:ea typeface="+mn-ea"/>
              </a:rPr>
              <a:t>:  *ptr1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해당 변수의 포인터 값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변수 앞에 </a:t>
            </a:r>
            <a:r>
              <a:rPr lang="en-US" altLang="ko-KR" dirty="0" smtClean="0">
                <a:latin typeface="+mn-ea"/>
                <a:ea typeface="+mn-ea"/>
              </a:rPr>
              <a:t>‘&amp;’ </a:t>
            </a:r>
            <a:r>
              <a:rPr lang="ko-KR" altLang="en-US" dirty="0" smtClean="0">
                <a:latin typeface="+mn-ea"/>
                <a:ea typeface="+mn-ea"/>
              </a:rPr>
              <a:t>을 붙인다</a:t>
            </a:r>
            <a:r>
              <a:rPr lang="en-US" altLang="ko-KR" dirty="0" smtClean="0">
                <a:latin typeface="+mn-ea"/>
                <a:ea typeface="+mn-ea"/>
              </a:rPr>
              <a:t>:  &amp;array[0</a:t>
            </a:r>
            <a:r>
              <a:rPr lang="en-US" altLang="ko-KR" dirty="0" smtClean="0">
                <a:latin typeface="+mj-ea"/>
              </a:rPr>
              <a:t>]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432048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46" y="4437112"/>
            <a:ext cx="3384376" cy="101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8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9007476" cy="63341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Arial"/>
              </a:rPr>
              <a:t>Relationship between Pointers and Arrays</a:t>
            </a:r>
            <a:endParaRPr lang="ko-KR" altLang="en-US" sz="6000" kern="1200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8" y="2769428"/>
            <a:ext cx="4248472" cy="40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2737459" cy="21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5277" y="990668"/>
            <a:ext cx="8369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포인터 변수의 산술 연산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ea"/>
                <a:ea typeface="+mj-ea"/>
              </a:rPr>
              <a:t>배열을 참조하기 위해  포인터 변수에 </a:t>
            </a:r>
            <a:r>
              <a:rPr lang="en-US" altLang="ko-KR" dirty="0" smtClean="0">
                <a:latin typeface="+mj-ea"/>
                <a:ea typeface="+mj-ea"/>
              </a:rPr>
              <a:t>+ </a:t>
            </a:r>
            <a:r>
              <a:rPr lang="ko-KR" altLang="en-US" dirty="0" smtClean="0">
                <a:latin typeface="+mj-ea"/>
                <a:ea typeface="+mj-ea"/>
              </a:rPr>
              <a:t>혹은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연산을 사용하여도 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ea"/>
                <a:ea typeface="+mj-ea"/>
              </a:rPr>
              <a:t>두 변수간의 거리를 구하기 위해 두 변수의 포인터 변수에 </a:t>
            </a:r>
            <a:r>
              <a:rPr lang="en-US" altLang="ko-KR" dirty="0" smtClean="0">
                <a:latin typeface="+mj-ea"/>
                <a:ea typeface="+mj-ea"/>
              </a:rPr>
              <a:t>–</a:t>
            </a:r>
            <a:r>
              <a:rPr lang="ko-KR" altLang="en-US" dirty="0" smtClean="0">
                <a:latin typeface="+mj-ea"/>
                <a:ea typeface="+mj-ea"/>
              </a:rPr>
              <a:t> 연산을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 사용하여도 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6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"/>
              </a:rPr>
              <a:t>Arrays of Pointer</a:t>
            </a:r>
            <a:endParaRPr lang="ko-KR" altLang="en-US" sz="6000" kern="1200" dirty="0"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5840165" cy="222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27" y="4149080"/>
            <a:ext cx="1270431" cy="12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3528" y="1052736"/>
            <a:ext cx="604203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포인터 변수의 배열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원하는 타입의 포인터 변수를 배열로 생성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 smtClean="0">
                <a:latin typeface="+mj-ea"/>
                <a:ea typeface="+mj-ea"/>
              </a:rPr>
              <a:t>)	char *suit[4]		// char</a:t>
            </a:r>
            <a:r>
              <a:rPr lang="ko-KR" altLang="en-US" dirty="0" smtClean="0">
                <a:latin typeface="+mj-ea"/>
                <a:ea typeface="+mj-ea"/>
              </a:rPr>
              <a:t>형 배열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*suit[4]		//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ko-KR" altLang="en-US" dirty="0" smtClean="0">
                <a:latin typeface="+mj-ea"/>
                <a:ea typeface="+mj-ea"/>
              </a:rPr>
              <a:t>형 배열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double *suit[4]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	// double</a:t>
            </a:r>
            <a:r>
              <a:rPr lang="ko-KR" altLang="en-US" dirty="0" smtClean="0">
                <a:latin typeface="+mj-ea"/>
                <a:ea typeface="+mj-ea"/>
              </a:rPr>
              <a:t>형 배열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352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"/>
              </a:rPr>
              <a:t>Pointers to Functions</a:t>
            </a:r>
            <a:endParaRPr lang="ko-KR" altLang="en-US" sz="6000" kern="1200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276872"/>
            <a:ext cx="769128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1198493"/>
            <a:ext cx="754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함수의 매개변수로 함수의 포인터를 받을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Proto type</a:t>
            </a:r>
            <a:r>
              <a:rPr lang="ko-KR" altLang="en-US" dirty="0" smtClean="0">
                <a:latin typeface="+mn-ea"/>
                <a:ea typeface="+mn-ea"/>
              </a:rPr>
              <a:t>에 정해진 타입의</a:t>
            </a:r>
            <a:r>
              <a:rPr lang="en-US" altLang="ko-KR" dirty="0" smtClean="0">
                <a:latin typeface="+mn-ea"/>
                <a:ea typeface="+mn-ea"/>
              </a:rPr>
              <a:t> input, output </a:t>
            </a:r>
            <a:r>
              <a:rPr lang="ko-KR" altLang="en-US" dirty="0" smtClean="0">
                <a:latin typeface="+mn-ea"/>
                <a:ea typeface="+mn-ea"/>
              </a:rPr>
              <a:t>매개변수들을 가지는 함수를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매개변수로 넘겨 받는다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2509737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511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487</Words>
  <Application>Microsoft Office PowerPoint</Application>
  <PresentationFormat>화면 슬라이드 쇼(4:3)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프로그래밍 기초</vt:lpstr>
      <vt:lpstr>Contents</vt:lpstr>
      <vt:lpstr>Bubble Sort Using Pass-by-Reference</vt:lpstr>
      <vt:lpstr>Bubble Sort Using Pass-by-Reference</vt:lpstr>
      <vt:lpstr>sizeof Operators</vt:lpstr>
      <vt:lpstr>PowerPoint 프레젠테이션</vt:lpstr>
      <vt:lpstr>Relationship between Pointers and Arrays</vt:lpstr>
      <vt:lpstr>Arrays of Pointer</vt:lpstr>
      <vt:lpstr>Pointers to Functions</vt:lpstr>
      <vt:lpstr>Pointers to Functions</vt:lpstr>
      <vt:lpstr>Exercise</vt:lpstr>
      <vt:lpstr>Exercise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임창대</cp:lastModifiedBy>
  <cp:revision>165</cp:revision>
  <dcterms:created xsi:type="dcterms:W3CDTF">2009-02-02T07:38:00Z</dcterms:created>
  <dcterms:modified xsi:type="dcterms:W3CDTF">2015-04-27T13:17:41Z</dcterms:modified>
</cp:coreProperties>
</file>