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94" r:id="rId4"/>
    <p:sldId id="295" r:id="rId5"/>
    <p:sldId id="278" r:id="rId6"/>
    <p:sldId id="296" r:id="rId7"/>
    <p:sldId id="297" r:id="rId8"/>
    <p:sldId id="293" r:id="rId9"/>
    <p:sldId id="292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650" y="-522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002060"/>
                </a:solidFill>
                <a:latin typeface="Tahoma" pitchFamily="34" charset="0"/>
              </a:rPr>
              <a:t>5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함수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733" y="191648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재귀 함수의 개념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8" y="1696601"/>
            <a:ext cx="5945858" cy="797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Input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에 대해 정해진 기능을 수행하여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output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제공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자기 자신을 호출하는 함수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재귀 함수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93932" y="3606067"/>
            <a:ext cx="2450000" cy="16124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76313" y="3924997"/>
            <a:ext cx="2146565" cy="10622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87264" y="4268138"/>
            <a:ext cx="1728192" cy="5570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7624" y="4285120"/>
            <a:ext cx="1800200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직선 화살표 연결선 21"/>
          <p:cNvCxnSpPr>
            <a:endCxn id="21" idx="0"/>
          </p:cNvCxnSpPr>
          <p:nvPr/>
        </p:nvCxnSpPr>
        <p:spPr>
          <a:xfrm>
            <a:off x="2087724" y="3842093"/>
            <a:ext cx="0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stCxn id="21" idx="2"/>
          </p:cNvCxnSpPr>
          <p:nvPr/>
        </p:nvCxnSpPr>
        <p:spPr>
          <a:xfrm>
            <a:off x="2087724" y="482518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1758948" y="353600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5766" y="515668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output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518932" y="3360405"/>
            <a:ext cx="0" cy="221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6181340" y="30526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518932" y="5225847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6118823" y="55573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output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865133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일반적인 함수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8057" y="604979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재귀 함수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재귀 함수 </a:t>
            </a:r>
            <a:r>
              <a:rPr lang="en-US" altLang="ko-KR" b="1" dirty="0" smtClean="0">
                <a:latin typeface="+mn-ea"/>
                <a:ea typeface="+mn-ea"/>
              </a:rPr>
              <a:t>example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08" y="1051879"/>
            <a:ext cx="4462323" cy="2547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04" y="4174977"/>
            <a:ext cx="5616730" cy="2187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55363" y="3615564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일반적인 함수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6727" y="63622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재귀 함수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96412" y="2325537"/>
            <a:ext cx="898003" cy="2219587"/>
            <a:chOff x="6896412" y="2325537"/>
            <a:chExt cx="898003" cy="2219587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377" y="2708920"/>
              <a:ext cx="648072" cy="1836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96412" y="2325537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8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Factorial </a:t>
            </a:r>
            <a:r>
              <a:rPr lang="ko-KR" altLang="en-US" b="1" dirty="0" smtClean="0">
                <a:latin typeface="+mn-ea"/>
                <a:ea typeface="+mn-ea"/>
              </a:rPr>
              <a:t>재귀 함수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4072" y="1951159"/>
            <a:ext cx="7542343" cy="366905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factorial ( 3 )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( 3 )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3 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 2"/>
              </a:rPr>
              <a:t>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factorial ( 2 )</a:t>
            </a:r>
            <a:endParaRPr kumimoji="0" lang="ko-KR" altLang="en-US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806964" y="562021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6650511" y="5951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734715"/>
            <a:ext cx="6408711" cy="2284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factorial ( 2 )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( 2 )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2 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 2"/>
              </a:rPr>
              <a:t>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factorial (1)</a:t>
            </a:r>
            <a:endParaRPr kumimoji="0" lang="ko-KR" altLang="en-US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47864" y="3391319"/>
            <a:ext cx="4968551" cy="11521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factorial ( 1 )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( 1 )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1</a:t>
            </a:r>
            <a:endParaRPr kumimoji="0" lang="ko-KR" altLang="en-US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1063" y="1257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407516" y="1627123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682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Factorial </a:t>
            </a:r>
            <a:r>
              <a:rPr lang="ko-KR" altLang="en-US" b="1" dirty="0" smtClean="0">
                <a:latin typeface="+mn-ea"/>
                <a:ea typeface="+mn-ea"/>
              </a:rPr>
              <a:t>재귀 함수 </a:t>
            </a:r>
            <a:r>
              <a:rPr lang="en-US" altLang="ko-KR" b="1" dirty="0" smtClean="0">
                <a:latin typeface="+mn-ea"/>
                <a:ea typeface="+mn-ea"/>
              </a:rPr>
              <a:t>example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4" y="1772816"/>
            <a:ext cx="5616624" cy="399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7236296" y="2544522"/>
            <a:ext cx="898003" cy="2219587"/>
            <a:chOff x="6896412" y="2325537"/>
            <a:chExt cx="898003" cy="2219587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377" y="2708920"/>
              <a:ext cx="648072" cy="1836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896412" y="2325537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4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피보나치 수열 재귀 함수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4072" y="1805178"/>
            <a:ext cx="7542343" cy="41777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( 3 )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( 2 ) 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( 1 )</a:t>
            </a:r>
            <a:endParaRPr kumimoji="0" lang="ko-KR" altLang="en-US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342837"/>
            <a:ext cx="6408711" cy="20066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( 2 )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( 1 ) + </a:t>
            </a:r>
            <a:r>
              <a:rPr kumimoji="0" lang="en-US" altLang="ko-KR" b="1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( 0 )</a:t>
            </a:r>
            <a:endParaRPr kumimoji="0" lang="ko-KR" altLang="en-US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39414" y="6306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407516" y="1423927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직사각형 9"/>
          <p:cNvSpPr/>
          <p:nvPr/>
        </p:nvSpPr>
        <p:spPr>
          <a:xfrm>
            <a:off x="1907703" y="4583597"/>
            <a:ext cx="6408711" cy="92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( 1 )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5243" y="2705687"/>
            <a:ext cx="3771170" cy="6222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( 1 )</a:t>
            </a: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endParaRPr kumimoji="0" lang="ko-KR" altLang="en-US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37989" y="3366077"/>
            <a:ext cx="3771170" cy="6222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fibonacci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kumimoji="0" lang="en-US" altLang="ko-KR" b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)</a:t>
            </a: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return 0</a:t>
            </a:r>
            <a:endParaRPr kumimoji="0" lang="ko-KR" altLang="en-US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79838" y="5997449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251063" y="1069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lang="ko-KR" altLang="en-US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피보나치 수열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재귀 함수 </a:t>
            </a:r>
            <a:r>
              <a:rPr lang="en-US" altLang="ko-KR" b="1" dirty="0" smtClean="0">
                <a:latin typeface="+mn-ea"/>
                <a:ea typeface="+mn-ea"/>
              </a:rPr>
              <a:t>example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66681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236296" y="2636912"/>
            <a:ext cx="898003" cy="1620533"/>
            <a:chOff x="7236296" y="2544522"/>
            <a:chExt cx="898003" cy="1620533"/>
          </a:xfrm>
        </p:grpSpPr>
        <p:sp>
          <p:nvSpPr>
            <p:cNvPr id="24" name="TextBox 23"/>
            <p:cNvSpPr txBox="1"/>
            <p:nvPr/>
          </p:nvSpPr>
          <p:spPr>
            <a:xfrm>
              <a:off x="7236296" y="254452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885" y="2993805"/>
              <a:ext cx="536823" cy="117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0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15879" y="4084318"/>
            <a:ext cx="8286808" cy="2018563"/>
            <a:chOff x="415879" y="4084319"/>
            <a:chExt cx="8286808" cy="142876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15879" y="4084319"/>
              <a:ext cx="8286808" cy="1428760"/>
            </a:xfrm>
            <a:prstGeom prst="roundRect">
              <a:avLst>
                <a:gd name="adj" fmla="val 8757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6769" y="4127177"/>
              <a:ext cx="1986689" cy="1343044"/>
            </a:xfrm>
            <a:prstGeom prst="roundRect">
              <a:avLst>
                <a:gd name="adj" fmla="val 8757"/>
              </a:avLst>
            </a:prstGeom>
            <a:solidFill>
              <a:srgbClr val="A13573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2685" y="4608874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문제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2(30)</a:t>
              </a:r>
              <a:endParaRPr lang="ko-KR" altLang="en-US" b="1" dirty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61609" y="4168284"/>
              <a:ext cx="6091554" cy="11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2400" indent="-152400">
                <a:spcBef>
                  <a:spcPts val="100"/>
                </a:spcBef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각 자릿수의 합을 구하는 프로그램을 작성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endParaRPr>
            </a:p>
            <a:p>
              <a:pPr>
                <a:spcBef>
                  <a:spcPts val="100"/>
                </a:spcBef>
              </a:pP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예제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)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입력이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359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일 때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17</a:t>
              </a:r>
            </a:p>
            <a:p>
              <a:pPr>
                <a:spcBef>
                  <a:spcPts val="100"/>
                </a:spcBef>
              </a:pP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int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 sum(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int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x);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5879" y="1990014"/>
            <a:ext cx="8286808" cy="1854857"/>
            <a:chOff x="415879" y="2396407"/>
            <a:chExt cx="8286808" cy="142876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15879" y="2396407"/>
              <a:ext cx="8286808" cy="1428760"/>
            </a:xfrm>
            <a:prstGeom prst="roundRect">
              <a:avLst>
                <a:gd name="adj" fmla="val 8757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66769" y="2439265"/>
              <a:ext cx="1986689" cy="1343044"/>
            </a:xfrm>
            <a:prstGeom prst="roundRect">
              <a:avLst>
                <a:gd name="adj" fmla="val 8757"/>
              </a:avLst>
            </a:prstGeom>
            <a:solidFill>
              <a:srgbClr val="D06EA4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2683" y="2931848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문제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1(20)</a:t>
              </a:r>
              <a:endParaRPr lang="ko-KR" altLang="en-US" b="1" dirty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8869" y="2462892"/>
              <a:ext cx="6091554" cy="12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2400" indent="-152400">
                <a:spcBef>
                  <a:spcPts val="100"/>
                </a:spcBef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재귀 함수를 사용하여 다음을 출력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3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call</a:t>
              </a:r>
            </a:p>
            <a:p>
              <a:pPr>
                <a:spcBef>
                  <a:spcPts val="100"/>
                </a:spcBef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2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call</a:t>
              </a:r>
            </a:p>
            <a:p>
              <a:pPr>
                <a:spcBef>
                  <a:spcPts val="100"/>
                </a:spcBef>
              </a:pP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1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rPr>
                <a:t>call 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단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반복 문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, static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 사용하지 말 것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.</a:t>
              </a:r>
            </a:p>
            <a:p>
              <a:pPr>
                <a:spcBef>
                  <a:spcPts val="100"/>
                </a:spcBef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int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 call(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int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HY견고딕" pitchFamily="18" charset="-127"/>
                  <a:cs typeface="Arial" pitchFamily="34" charset="0"/>
                </a:rPr>
                <a:t>x); 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Homework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9518" y="1916832"/>
            <a:ext cx="848010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재귀 함수를 사용하여 </a:t>
            </a:r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진수를 </a:t>
            </a:r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진수</a:t>
            </a:r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8</a:t>
            </a:r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진수</a:t>
            </a:r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16</a:t>
            </a:r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진수로 변환시켜주는 프로그램을 작성</a:t>
            </a:r>
            <a:endParaRPr lang="en-US" altLang="ko-KR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altLang="ko-KR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my_DecimaltoBinary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		// 10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진수를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진수로 변환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my_DecimaltoOctal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x);	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진수를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진수로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변환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my_DecimaltoHexdecimal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	//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진수를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진수로 변환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예제</a:t>
            </a:r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입력이 </a:t>
            </a:r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</a:t>
            </a:r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일 때</a:t>
            </a:r>
            <a:endParaRPr lang="en-US" altLang="ko-KR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1100</a:t>
            </a:r>
          </a:p>
          <a:p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</a:t>
            </a:r>
          </a:p>
          <a:p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</a:p>
          <a:p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입력이 </a:t>
            </a:r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 </a:t>
            </a:r>
            <a:r>
              <a:rPr lang="ko-KR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일 때</a:t>
            </a:r>
            <a:endParaRPr lang="en-US" altLang="ko-KR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10100</a:t>
            </a:r>
          </a:p>
          <a:p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</a:t>
            </a:r>
          </a:p>
          <a:p>
            <a:r>
              <a:rPr lang="en-US" altLang="ko-KR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</a:t>
            </a:r>
            <a:endParaRPr lang="en-US" altLang="ko-KR" sz="20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23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185</Words>
  <Application>Microsoft Office PowerPoint</Application>
  <PresentationFormat>화면 슬라이드 쇼(4:3)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프로그래밍 기초</vt:lpstr>
      <vt:lpstr>재귀 함수</vt:lpstr>
      <vt:lpstr>재귀 함수 example</vt:lpstr>
      <vt:lpstr>Factorial 재귀 함수</vt:lpstr>
      <vt:lpstr>Factorial 재귀 함수 example</vt:lpstr>
      <vt:lpstr>피보나치 수열 재귀 함수</vt:lpstr>
      <vt:lpstr>피보나치 수열 재귀 함수 example</vt:lpstr>
      <vt:lpstr>연습문제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임창대</cp:lastModifiedBy>
  <cp:revision>253</cp:revision>
  <dcterms:created xsi:type="dcterms:W3CDTF">2009-02-02T07:38:00Z</dcterms:created>
  <dcterms:modified xsi:type="dcterms:W3CDTF">2015-03-24T05:12:07Z</dcterms:modified>
</cp:coreProperties>
</file>