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4" r:id="rId8"/>
    <p:sldId id="263" r:id="rId9"/>
    <p:sldId id="266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79D7D9-08E9-41D8-BC85-782BC4EA7AC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5A2C637F-2EF2-470D-B587-D25A8CF7D64F}">
      <dgm:prSet phldrT="[Text]"/>
      <dgm:spPr/>
      <dgm:t>
        <a:bodyPr/>
        <a:lstStyle/>
        <a:p>
          <a:r>
            <a:rPr lang="en-SG" dirty="0"/>
            <a:t>147</a:t>
          </a:r>
        </a:p>
      </dgm:t>
    </dgm:pt>
    <dgm:pt modelId="{671F3AF4-6190-442D-AEEC-FD54B6367530}" type="parTrans" cxnId="{46AD18D8-4CD0-4DEC-9994-5B43E6A29B0B}">
      <dgm:prSet/>
      <dgm:spPr/>
      <dgm:t>
        <a:bodyPr/>
        <a:lstStyle/>
        <a:p>
          <a:endParaRPr lang="en-SG"/>
        </a:p>
      </dgm:t>
    </dgm:pt>
    <dgm:pt modelId="{BED4099F-61A5-450D-A30B-0D39C3417252}" type="sibTrans" cxnId="{46AD18D8-4CD0-4DEC-9994-5B43E6A29B0B}">
      <dgm:prSet/>
      <dgm:spPr/>
      <dgm:t>
        <a:bodyPr/>
        <a:lstStyle/>
        <a:p>
          <a:endParaRPr lang="en-SG"/>
        </a:p>
      </dgm:t>
    </dgm:pt>
    <dgm:pt modelId="{6F3E78AA-51CF-4315-B9FC-0EAED4113EE1}">
      <dgm:prSet phldrT="[Text]"/>
      <dgm:spPr/>
      <dgm:t>
        <a:bodyPr/>
        <a:lstStyle/>
        <a:p>
          <a:r>
            <a:rPr lang="en-SG" dirty="0"/>
            <a:t>Remove features with possible lookahead bias </a:t>
          </a:r>
        </a:p>
      </dgm:t>
    </dgm:pt>
    <dgm:pt modelId="{025BD8C1-65CD-4113-A82D-DA9F74EE8825}" type="parTrans" cxnId="{3EA9732F-CE3A-4D03-B344-9F2F298E140A}">
      <dgm:prSet/>
      <dgm:spPr/>
      <dgm:t>
        <a:bodyPr/>
        <a:lstStyle/>
        <a:p>
          <a:endParaRPr lang="en-SG"/>
        </a:p>
      </dgm:t>
    </dgm:pt>
    <dgm:pt modelId="{FAE4B44B-726D-424F-88A1-0B5487EB9ACC}" type="sibTrans" cxnId="{3EA9732F-CE3A-4D03-B344-9F2F298E140A}">
      <dgm:prSet/>
      <dgm:spPr/>
      <dgm:t>
        <a:bodyPr/>
        <a:lstStyle/>
        <a:p>
          <a:endParaRPr lang="en-SG"/>
        </a:p>
      </dgm:t>
    </dgm:pt>
    <dgm:pt modelId="{1DC3B94A-5F2C-4131-BB55-3EF279931AB6}">
      <dgm:prSet phldrT="[Text]"/>
      <dgm:spPr/>
      <dgm:t>
        <a:bodyPr/>
        <a:lstStyle/>
        <a:p>
          <a:r>
            <a:rPr lang="en-SG" dirty="0"/>
            <a:t>109</a:t>
          </a:r>
        </a:p>
      </dgm:t>
    </dgm:pt>
    <dgm:pt modelId="{8536E1B8-5441-4F16-966E-35A07747A15E}" type="parTrans" cxnId="{072C73A7-4D61-46A8-9525-A47B0409004F}">
      <dgm:prSet/>
      <dgm:spPr/>
      <dgm:t>
        <a:bodyPr/>
        <a:lstStyle/>
        <a:p>
          <a:endParaRPr lang="en-SG"/>
        </a:p>
      </dgm:t>
    </dgm:pt>
    <dgm:pt modelId="{F0BC0508-1CFA-43A5-9125-59D73A386582}" type="sibTrans" cxnId="{072C73A7-4D61-46A8-9525-A47B0409004F}">
      <dgm:prSet/>
      <dgm:spPr/>
      <dgm:t>
        <a:bodyPr/>
        <a:lstStyle/>
        <a:p>
          <a:endParaRPr lang="en-SG"/>
        </a:p>
      </dgm:t>
    </dgm:pt>
    <dgm:pt modelId="{801BC185-170D-47D7-81A4-894633B65124}">
      <dgm:prSet phldrT="[Text]"/>
      <dgm:spPr/>
      <dgm:t>
        <a:bodyPr/>
        <a:lstStyle/>
        <a:p>
          <a:r>
            <a:rPr lang="en-SG" dirty="0"/>
            <a:t>Remove empty features </a:t>
          </a:r>
        </a:p>
      </dgm:t>
    </dgm:pt>
    <dgm:pt modelId="{B872BB63-F78A-4246-B872-3E70B6DC97A7}" type="parTrans" cxnId="{2B7614D8-4525-4B68-AB97-445F574F5332}">
      <dgm:prSet/>
      <dgm:spPr/>
      <dgm:t>
        <a:bodyPr/>
        <a:lstStyle/>
        <a:p>
          <a:endParaRPr lang="en-SG"/>
        </a:p>
      </dgm:t>
    </dgm:pt>
    <dgm:pt modelId="{D8CF2A11-3B19-4F95-8110-766632D20B96}" type="sibTrans" cxnId="{2B7614D8-4525-4B68-AB97-445F574F5332}">
      <dgm:prSet/>
      <dgm:spPr/>
      <dgm:t>
        <a:bodyPr/>
        <a:lstStyle/>
        <a:p>
          <a:endParaRPr lang="en-SG"/>
        </a:p>
      </dgm:t>
    </dgm:pt>
    <dgm:pt modelId="{27623180-667E-4633-91F2-E02A284C261C}">
      <dgm:prSet phldrT="[Text]"/>
      <dgm:spPr/>
      <dgm:t>
        <a:bodyPr/>
        <a:lstStyle/>
        <a:p>
          <a:r>
            <a:rPr lang="en-SG" dirty="0"/>
            <a:t>105</a:t>
          </a:r>
        </a:p>
      </dgm:t>
    </dgm:pt>
    <dgm:pt modelId="{1101F4B5-1B9B-4856-8DC8-B40EDBE03D96}" type="parTrans" cxnId="{6BBE1660-864C-4F00-85CA-2C3DE9491161}">
      <dgm:prSet/>
      <dgm:spPr/>
      <dgm:t>
        <a:bodyPr/>
        <a:lstStyle/>
        <a:p>
          <a:endParaRPr lang="en-SG"/>
        </a:p>
      </dgm:t>
    </dgm:pt>
    <dgm:pt modelId="{72F91B9E-6A54-4CB2-ADD0-B3A2F02E3AB0}" type="sibTrans" cxnId="{6BBE1660-864C-4F00-85CA-2C3DE9491161}">
      <dgm:prSet/>
      <dgm:spPr/>
      <dgm:t>
        <a:bodyPr/>
        <a:lstStyle/>
        <a:p>
          <a:endParaRPr lang="en-SG"/>
        </a:p>
      </dgm:t>
    </dgm:pt>
    <dgm:pt modelId="{091F66CF-B157-4BA8-B457-DE4C6D737E03}">
      <dgm:prSet phldrT="[Text]"/>
      <dgm:spPr/>
      <dgm:t>
        <a:bodyPr/>
        <a:lstStyle/>
        <a:p>
          <a:r>
            <a:rPr lang="en-SG" dirty="0"/>
            <a:t>Remove correlated features</a:t>
          </a:r>
        </a:p>
      </dgm:t>
    </dgm:pt>
    <dgm:pt modelId="{A1281BEC-4B0B-46C2-8891-4E353202701C}" type="parTrans" cxnId="{58EB2929-CD6F-4321-99C1-4EE350514836}">
      <dgm:prSet/>
      <dgm:spPr/>
      <dgm:t>
        <a:bodyPr/>
        <a:lstStyle/>
        <a:p>
          <a:endParaRPr lang="en-SG"/>
        </a:p>
      </dgm:t>
    </dgm:pt>
    <dgm:pt modelId="{4C69881A-C00A-4E75-BDAF-E46993537B91}" type="sibTrans" cxnId="{58EB2929-CD6F-4321-99C1-4EE350514836}">
      <dgm:prSet/>
      <dgm:spPr/>
      <dgm:t>
        <a:bodyPr/>
        <a:lstStyle/>
        <a:p>
          <a:endParaRPr lang="en-SG"/>
        </a:p>
      </dgm:t>
    </dgm:pt>
    <dgm:pt modelId="{39CCFA05-8005-4610-BCF8-F25BF3C8A6FC}">
      <dgm:prSet phldrT="[Text]"/>
      <dgm:spPr/>
      <dgm:t>
        <a:bodyPr/>
        <a:lstStyle/>
        <a:p>
          <a:r>
            <a:rPr lang="en-SG" dirty="0"/>
            <a:t>89</a:t>
          </a:r>
        </a:p>
      </dgm:t>
    </dgm:pt>
    <dgm:pt modelId="{9A51EE9A-02D9-4993-96A3-6E0BF17544E6}" type="parTrans" cxnId="{8E9E411D-BF03-47E7-9691-7F3E0B6FD296}">
      <dgm:prSet/>
      <dgm:spPr/>
      <dgm:t>
        <a:bodyPr/>
        <a:lstStyle/>
        <a:p>
          <a:endParaRPr lang="en-SG"/>
        </a:p>
      </dgm:t>
    </dgm:pt>
    <dgm:pt modelId="{43E19D09-033E-42F8-81C1-16513E3B5E75}" type="sibTrans" cxnId="{8E9E411D-BF03-47E7-9691-7F3E0B6FD296}">
      <dgm:prSet/>
      <dgm:spPr/>
      <dgm:t>
        <a:bodyPr/>
        <a:lstStyle/>
        <a:p>
          <a:endParaRPr lang="en-SG"/>
        </a:p>
      </dgm:t>
    </dgm:pt>
    <dgm:pt modelId="{70515D24-85B2-4BC8-BCAC-9A90B70B3A09}" type="pres">
      <dgm:prSet presAssocID="{BC79D7D9-08E9-41D8-BC85-782BC4EA7ACF}" presName="linearFlow" presStyleCnt="0">
        <dgm:presLayoutVars>
          <dgm:dir/>
          <dgm:animLvl val="lvl"/>
          <dgm:resizeHandles val="exact"/>
        </dgm:presLayoutVars>
      </dgm:prSet>
      <dgm:spPr/>
    </dgm:pt>
    <dgm:pt modelId="{039DE556-FA8B-442A-9D32-123D5D0A3AF2}" type="pres">
      <dgm:prSet presAssocID="{5A2C637F-2EF2-470D-B587-D25A8CF7D64F}" presName="composite" presStyleCnt="0"/>
      <dgm:spPr/>
    </dgm:pt>
    <dgm:pt modelId="{5D718116-6E35-41C8-85CC-3EB0DFA1BD79}" type="pres">
      <dgm:prSet presAssocID="{5A2C637F-2EF2-470D-B587-D25A8CF7D64F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68128DE-8FC8-450B-A5BF-6C7F5D0F5EEE}" type="pres">
      <dgm:prSet presAssocID="{5A2C637F-2EF2-470D-B587-D25A8CF7D64F}" presName="parSh" presStyleLbl="node1" presStyleIdx="0" presStyleCnt="4"/>
      <dgm:spPr/>
    </dgm:pt>
    <dgm:pt modelId="{6ABA6BAF-A396-43FD-82A9-016528B04BC9}" type="pres">
      <dgm:prSet presAssocID="{5A2C637F-2EF2-470D-B587-D25A8CF7D64F}" presName="desTx" presStyleLbl="fgAcc1" presStyleIdx="0" presStyleCnt="4">
        <dgm:presLayoutVars>
          <dgm:bulletEnabled val="1"/>
        </dgm:presLayoutVars>
      </dgm:prSet>
      <dgm:spPr/>
    </dgm:pt>
    <dgm:pt modelId="{0BEA4D2B-0B37-484C-BEC4-CA75FA92B78F}" type="pres">
      <dgm:prSet presAssocID="{BED4099F-61A5-450D-A30B-0D39C3417252}" presName="sibTrans" presStyleLbl="sibTrans2D1" presStyleIdx="0" presStyleCnt="3"/>
      <dgm:spPr/>
    </dgm:pt>
    <dgm:pt modelId="{53127FD6-B930-46B2-A206-7A15A7FE0DE4}" type="pres">
      <dgm:prSet presAssocID="{BED4099F-61A5-450D-A30B-0D39C3417252}" presName="connTx" presStyleLbl="sibTrans2D1" presStyleIdx="0" presStyleCnt="3"/>
      <dgm:spPr/>
    </dgm:pt>
    <dgm:pt modelId="{653C87D1-CE19-46A2-8A50-12B3F39986BF}" type="pres">
      <dgm:prSet presAssocID="{1DC3B94A-5F2C-4131-BB55-3EF279931AB6}" presName="composite" presStyleCnt="0"/>
      <dgm:spPr/>
    </dgm:pt>
    <dgm:pt modelId="{E0052E85-A60D-4C57-B1AB-A6556AB3637C}" type="pres">
      <dgm:prSet presAssocID="{1DC3B94A-5F2C-4131-BB55-3EF279931AB6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5CFBA98-3932-4AC1-9CEE-CDDEED2B9E14}" type="pres">
      <dgm:prSet presAssocID="{1DC3B94A-5F2C-4131-BB55-3EF279931AB6}" presName="parSh" presStyleLbl="node1" presStyleIdx="1" presStyleCnt="4"/>
      <dgm:spPr/>
    </dgm:pt>
    <dgm:pt modelId="{7AA464A1-E9FB-43BE-A0C3-A387F1110FFC}" type="pres">
      <dgm:prSet presAssocID="{1DC3B94A-5F2C-4131-BB55-3EF279931AB6}" presName="desTx" presStyleLbl="fgAcc1" presStyleIdx="1" presStyleCnt="4">
        <dgm:presLayoutVars>
          <dgm:bulletEnabled val="1"/>
        </dgm:presLayoutVars>
      </dgm:prSet>
      <dgm:spPr/>
    </dgm:pt>
    <dgm:pt modelId="{1F03E945-6A64-41DC-80DD-7967FFD45631}" type="pres">
      <dgm:prSet presAssocID="{F0BC0508-1CFA-43A5-9125-59D73A386582}" presName="sibTrans" presStyleLbl="sibTrans2D1" presStyleIdx="1" presStyleCnt="3"/>
      <dgm:spPr/>
    </dgm:pt>
    <dgm:pt modelId="{507A88EB-D527-4196-8AEB-AD0C3674F500}" type="pres">
      <dgm:prSet presAssocID="{F0BC0508-1CFA-43A5-9125-59D73A386582}" presName="connTx" presStyleLbl="sibTrans2D1" presStyleIdx="1" presStyleCnt="3"/>
      <dgm:spPr/>
    </dgm:pt>
    <dgm:pt modelId="{E0DEBEC1-D9D9-432B-BE40-B3E71A8D4F96}" type="pres">
      <dgm:prSet presAssocID="{27623180-667E-4633-91F2-E02A284C261C}" presName="composite" presStyleCnt="0"/>
      <dgm:spPr/>
    </dgm:pt>
    <dgm:pt modelId="{F7CD08ED-0642-40E5-842F-FD4F375ECE55}" type="pres">
      <dgm:prSet presAssocID="{27623180-667E-4633-91F2-E02A284C261C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BBE358F-5937-4997-95CA-F1EA6895ED14}" type="pres">
      <dgm:prSet presAssocID="{27623180-667E-4633-91F2-E02A284C261C}" presName="parSh" presStyleLbl="node1" presStyleIdx="2" presStyleCnt="4"/>
      <dgm:spPr/>
    </dgm:pt>
    <dgm:pt modelId="{1AE2F971-EBE6-4D06-81E9-D7D587A41B7C}" type="pres">
      <dgm:prSet presAssocID="{27623180-667E-4633-91F2-E02A284C261C}" presName="desTx" presStyleLbl="fgAcc1" presStyleIdx="2" presStyleCnt="4">
        <dgm:presLayoutVars>
          <dgm:bulletEnabled val="1"/>
        </dgm:presLayoutVars>
      </dgm:prSet>
      <dgm:spPr/>
    </dgm:pt>
    <dgm:pt modelId="{A4C043E7-D2BD-4B2A-A1B6-E0725A139379}" type="pres">
      <dgm:prSet presAssocID="{72F91B9E-6A54-4CB2-ADD0-B3A2F02E3AB0}" presName="sibTrans" presStyleLbl="sibTrans2D1" presStyleIdx="2" presStyleCnt="3"/>
      <dgm:spPr/>
    </dgm:pt>
    <dgm:pt modelId="{7BD70B4D-1484-444B-9AD9-E0053210A5BD}" type="pres">
      <dgm:prSet presAssocID="{72F91B9E-6A54-4CB2-ADD0-B3A2F02E3AB0}" presName="connTx" presStyleLbl="sibTrans2D1" presStyleIdx="2" presStyleCnt="3"/>
      <dgm:spPr/>
    </dgm:pt>
    <dgm:pt modelId="{B17621BA-D8B2-4D68-B078-782AB7A3345F}" type="pres">
      <dgm:prSet presAssocID="{39CCFA05-8005-4610-BCF8-F25BF3C8A6FC}" presName="composite" presStyleCnt="0"/>
      <dgm:spPr/>
    </dgm:pt>
    <dgm:pt modelId="{795DA948-288C-4461-A518-18FE40D9320A}" type="pres">
      <dgm:prSet presAssocID="{39CCFA05-8005-4610-BCF8-F25BF3C8A6FC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5FC0B02-28D7-4811-B8AB-BCBFC9AF8DA9}" type="pres">
      <dgm:prSet presAssocID="{39CCFA05-8005-4610-BCF8-F25BF3C8A6FC}" presName="parSh" presStyleLbl="node1" presStyleIdx="3" presStyleCnt="4"/>
      <dgm:spPr/>
    </dgm:pt>
    <dgm:pt modelId="{0F86D9DF-3712-42E6-A140-2BA346FAF05E}" type="pres">
      <dgm:prSet presAssocID="{39CCFA05-8005-4610-BCF8-F25BF3C8A6FC}" presName="desTx" presStyleLbl="fgAcc1" presStyleIdx="3" presStyleCnt="4">
        <dgm:presLayoutVars>
          <dgm:bulletEnabled val="1"/>
        </dgm:presLayoutVars>
      </dgm:prSet>
      <dgm:spPr>
        <a:noFill/>
        <a:ln>
          <a:noFill/>
        </a:ln>
      </dgm:spPr>
    </dgm:pt>
  </dgm:ptLst>
  <dgm:cxnLst>
    <dgm:cxn modelId="{FA61EE03-3178-4148-9068-73B8E79F07C0}" type="presOf" srcId="{27623180-667E-4633-91F2-E02A284C261C}" destId="{F7CD08ED-0642-40E5-842F-FD4F375ECE55}" srcOrd="0" destOrd="0" presId="urn:microsoft.com/office/officeart/2005/8/layout/process3"/>
    <dgm:cxn modelId="{962C0D15-D531-4642-AF58-34763E2F50D9}" type="presOf" srcId="{39CCFA05-8005-4610-BCF8-F25BF3C8A6FC}" destId="{795DA948-288C-4461-A518-18FE40D9320A}" srcOrd="0" destOrd="0" presId="urn:microsoft.com/office/officeart/2005/8/layout/process3"/>
    <dgm:cxn modelId="{8E9E411D-BF03-47E7-9691-7F3E0B6FD296}" srcId="{BC79D7D9-08E9-41D8-BC85-782BC4EA7ACF}" destId="{39CCFA05-8005-4610-BCF8-F25BF3C8A6FC}" srcOrd="3" destOrd="0" parTransId="{9A51EE9A-02D9-4993-96A3-6E0BF17544E6}" sibTransId="{43E19D09-033E-42F8-81C1-16513E3B5E75}"/>
    <dgm:cxn modelId="{AD5CA726-1977-44AA-929F-864EA3BC362F}" type="presOf" srcId="{5A2C637F-2EF2-470D-B587-D25A8CF7D64F}" destId="{068128DE-8FC8-450B-A5BF-6C7F5D0F5EEE}" srcOrd="1" destOrd="0" presId="urn:microsoft.com/office/officeart/2005/8/layout/process3"/>
    <dgm:cxn modelId="{58EB2929-CD6F-4321-99C1-4EE350514836}" srcId="{27623180-667E-4633-91F2-E02A284C261C}" destId="{091F66CF-B157-4BA8-B457-DE4C6D737E03}" srcOrd="0" destOrd="0" parTransId="{A1281BEC-4B0B-46C2-8891-4E353202701C}" sibTransId="{4C69881A-C00A-4E75-BDAF-E46993537B91}"/>
    <dgm:cxn modelId="{1130BA2A-D4FF-4017-B787-FEA08B2129BC}" type="presOf" srcId="{BED4099F-61A5-450D-A30B-0D39C3417252}" destId="{53127FD6-B930-46B2-A206-7A15A7FE0DE4}" srcOrd="1" destOrd="0" presId="urn:microsoft.com/office/officeart/2005/8/layout/process3"/>
    <dgm:cxn modelId="{E6A4BF2D-7679-44D9-A5C1-4FDC09BD3D6E}" type="presOf" srcId="{1DC3B94A-5F2C-4131-BB55-3EF279931AB6}" destId="{05CFBA98-3932-4AC1-9CEE-CDDEED2B9E14}" srcOrd="1" destOrd="0" presId="urn:microsoft.com/office/officeart/2005/8/layout/process3"/>
    <dgm:cxn modelId="{3EA9732F-CE3A-4D03-B344-9F2F298E140A}" srcId="{5A2C637F-2EF2-470D-B587-D25A8CF7D64F}" destId="{6F3E78AA-51CF-4315-B9FC-0EAED4113EE1}" srcOrd="0" destOrd="0" parTransId="{025BD8C1-65CD-4113-A82D-DA9F74EE8825}" sibTransId="{FAE4B44B-726D-424F-88A1-0B5487EB9ACC}"/>
    <dgm:cxn modelId="{88A86934-1D0F-4663-94F4-4AFDA84111CC}" type="presOf" srcId="{091F66CF-B157-4BA8-B457-DE4C6D737E03}" destId="{1AE2F971-EBE6-4D06-81E9-D7D587A41B7C}" srcOrd="0" destOrd="0" presId="urn:microsoft.com/office/officeart/2005/8/layout/process3"/>
    <dgm:cxn modelId="{549F6937-DC3D-4182-8187-07E0580653A8}" type="presOf" srcId="{F0BC0508-1CFA-43A5-9125-59D73A386582}" destId="{507A88EB-D527-4196-8AEB-AD0C3674F500}" srcOrd="1" destOrd="0" presId="urn:microsoft.com/office/officeart/2005/8/layout/process3"/>
    <dgm:cxn modelId="{DF8F5F5E-8235-42BC-92FF-8CA8E22B0991}" type="presOf" srcId="{5A2C637F-2EF2-470D-B587-D25A8CF7D64F}" destId="{5D718116-6E35-41C8-85CC-3EB0DFA1BD79}" srcOrd="0" destOrd="0" presId="urn:microsoft.com/office/officeart/2005/8/layout/process3"/>
    <dgm:cxn modelId="{6BBE1660-864C-4F00-85CA-2C3DE9491161}" srcId="{BC79D7D9-08E9-41D8-BC85-782BC4EA7ACF}" destId="{27623180-667E-4633-91F2-E02A284C261C}" srcOrd="2" destOrd="0" parTransId="{1101F4B5-1B9B-4856-8DC8-B40EDBE03D96}" sibTransId="{72F91B9E-6A54-4CB2-ADD0-B3A2F02E3AB0}"/>
    <dgm:cxn modelId="{14E94C66-1191-41AF-A4DA-700C50346582}" type="presOf" srcId="{801BC185-170D-47D7-81A4-894633B65124}" destId="{7AA464A1-E9FB-43BE-A0C3-A387F1110FFC}" srcOrd="0" destOrd="0" presId="urn:microsoft.com/office/officeart/2005/8/layout/process3"/>
    <dgm:cxn modelId="{C0CA9446-DE7E-4193-A591-5BC9EEF9AA3B}" type="presOf" srcId="{72F91B9E-6A54-4CB2-ADD0-B3A2F02E3AB0}" destId="{7BD70B4D-1484-444B-9AD9-E0053210A5BD}" srcOrd="1" destOrd="0" presId="urn:microsoft.com/office/officeart/2005/8/layout/process3"/>
    <dgm:cxn modelId="{7260744E-D6FB-4370-99F0-9E2C4F17FAF6}" type="presOf" srcId="{39CCFA05-8005-4610-BCF8-F25BF3C8A6FC}" destId="{E5FC0B02-28D7-4811-B8AB-BCBFC9AF8DA9}" srcOrd="1" destOrd="0" presId="urn:microsoft.com/office/officeart/2005/8/layout/process3"/>
    <dgm:cxn modelId="{DE9ACE4E-8F5F-43F3-BBEE-13E340AE8412}" type="presOf" srcId="{27623180-667E-4633-91F2-E02A284C261C}" destId="{9BBE358F-5937-4997-95CA-F1EA6895ED14}" srcOrd="1" destOrd="0" presId="urn:microsoft.com/office/officeart/2005/8/layout/process3"/>
    <dgm:cxn modelId="{E221DA70-46CB-45D2-9A49-8958D7441491}" type="presOf" srcId="{F0BC0508-1CFA-43A5-9125-59D73A386582}" destId="{1F03E945-6A64-41DC-80DD-7967FFD45631}" srcOrd="0" destOrd="0" presId="urn:microsoft.com/office/officeart/2005/8/layout/process3"/>
    <dgm:cxn modelId="{8E2EEC54-2794-4C81-9E95-FEE22070D939}" type="presOf" srcId="{BED4099F-61A5-450D-A30B-0D39C3417252}" destId="{0BEA4D2B-0B37-484C-BEC4-CA75FA92B78F}" srcOrd="0" destOrd="0" presId="urn:microsoft.com/office/officeart/2005/8/layout/process3"/>
    <dgm:cxn modelId="{D64A0092-8AD3-4149-BAB1-45FCA539D8C1}" type="presOf" srcId="{6F3E78AA-51CF-4315-B9FC-0EAED4113EE1}" destId="{6ABA6BAF-A396-43FD-82A9-016528B04BC9}" srcOrd="0" destOrd="0" presId="urn:microsoft.com/office/officeart/2005/8/layout/process3"/>
    <dgm:cxn modelId="{9BC3F898-C794-4116-A26A-19CC04A5A8FD}" type="presOf" srcId="{72F91B9E-6A54-4CB2-ADD0-B3A2F02E3AB0}" destId="{A4C043E7-D2BD-4B2A-A1B6-E0725A139379}" srcOrd="0" destOrd="0" presId="urn:microsoft.com/office/officeart/2005/8/layout/process3"/>
    <dgm:cxn modelId="{876D52A1-5396-4727-B3EF-C789DB1FD5F5}" type="presOf" srcId="{1DC3B94A-5F2C-4131-BB55-3EF279931AB6}" destId="{E0052E85-A60D-4C57-B1AB-A6556AB3637C}" srcOrd="0" destOrd="0" presId="urn:microsoft.com/office/officeart/2005/8/layout/process3"/>
    <dgm:cxn modelId="{072C73A7-4D61-46A8-9525-A47B0409004F}" srcId="{BC79D7D9-08E9-41D8-BC85-782BC4EA7ACF}" destId="{1DC3B94A-5F2C-4131-BB55-3EF279931AB6}" srcOrd="1" destOrd="0" parTransId="{8536E1B8-5441-4F16-966E-35A07747A15E}" sibTransId="{F0BC0508-1CFA-43A5-9125-59D73A386582}"/>
    <dgm:cxn modelId="{2B7614D8-4525-4B68-AB97-445F574F5332}" srcId="{1DC3B94A-5F2C-4131-BB55-3EF279931AB6}" destId="{801BC185-170D-47D7-81A4-894633B65124}" srcOrd="0" destOrd="0" parTransId="{B872BB63-F78A-4246-B872-3E70B6DC97A7}" sibTransId="{D8CF2A11-3B19-4F95-8110-766632D20B96}"/>
    <dgm:cxn modelId="{46AD18D8-4CD0-4DEC-9994-5B43E6A29B0B}" srcId="{BC79D7D9-08E9-41D8-BC85-782BC4EA7ACF}" destId="{5A2C637F-2EF2-470D-B587-D25A8CF7D64F}" srcOrd="0" destOrd="0" parTransId="{671F3AF4-6190-442D-AEEC-FD54B6367530}" sibTransId="{BED4099F-61A5-450D-A30B-0D39C3417252}"/>
    <dgm:cxn modelId="{7217A8F6-73E0-4AC8-B84E-D61A845CEC78}" type="presOf" srcId="{BC79D7D9-08E9-41D8-BC85-782BC4EA7ACF}" destId="{70515D24-85B2-4BC8-BCAC-9A90B70B3A09}" srcOrd="0" destOrd="0" presId="urn:microsoft.com/office/officeart/2005/8/layout/process3"/>
    <dgm:cxn modelId="{23CD24A4-8A08-4028-9205-D22B2B95DA4D}" type="presParOf" srcId="{70515D24-85B2-4BC8-BCAC-9A90B70B3A09}" destId="{039DE556-FA8B-442A-9D32-123D5D0A3AF2}" srcOrd="0" destOrd="0" presId="urn:microsoft.com/office/officeart/2005/8/layout/process3"/>
    <dgm:cxn modelId="{B23E84F8-5648-4B0E-BF73-251FE132C3DF}" type="presParOf" srcId="{039DE556-FA8B-442A-9D32-123D5D0A3AF2}" destId="{5D718116-6E35-41C8-85CC-3EB0DFA1BD79}" srcOrd="0" destOrd="0" presId="urn:microsoft.com/office/officeart/2005/8/layout/process3"/>
    <dgm:cxn modelId="{EA8FFF3C-0D09-4668-B7FC-98AD68D2B649}" type="presParOf" srcId="{039DE556-FA8B-442A-9D32-123D5D0A3AF2}" destId="{068128DE-8FC8-450B-A5BF-6C7F5D0F5EEE}" srcOrd="1" destOrd="0" presId="urn:microsoft.com/office/officeart/2005/8/layout/process3"/>
    <dgm:cxn modelId="{DFC010F6-B054-4C52-B00C-152CB21FB258}" type="presParOf" srcId="{039DE556-FA8B-442A-9D32-123D5D0A3AF2}" destId="{6ABA6BAF-A396-43FD-82A9-016528B04BC9}" srcOrd="2" destOrd="0" presId="urn:microsoft.com/office/officeart/2005/8/layout/process3"/>
    <dgm:cxn modelId="{34D8F6D3-696C-4726-B00D-587DC0D3F5B0}" type="presParOf" srcId="{70515D24-85B2-4BC8-BCAC-9A90B70B3A09}" destId="{0BEA4D2B-0B37-484C-BEC4-CA75FA92B78F}" srcOrd="1" destOrd="0" presId="urn:microsoft.com/office/officeart/2005/8/layout/process3"/>
    <dgm:cxn modelId="{635B200F-E574-401D-B25F-3F6995DF047F}" type="presParOf" srcId="{0BEA4D2B-0B37-484C-BEC4-CA75FA92B78F}" destId="{53127FD6-B930-46B2-A206-7A15A7FE0DE4}" srcOrd="0" destOrd="0" presId="urn:microsoft.com/office/officeart/2005/8/layout/process3"/>
    <dgm:cxn modelId="{2FA3B354-11D8-42FD-A58F-D42B762F28CD}" type="presParOf" srcId="{70515D24-85B2-4BC8-BCAC-9A90B70B3A09}" destId="{653C87D1-CE19-46A2-8A50-12B3F39986BF}" srcOrd="2" destOrd="0" presId="urn:microsoft.com/office/officeart/2005/8/layout/process3"/>
    <dgm:cxn modelId="{14449009-9E8A-46D8-B584-C5D660113217}" type="presParOf" srcId="{653C87D1-CE19-46A2-8A50-12B3F39986BF}" destId="{E0052E85-A60D-4C57-B1AB-A6556AB3637C}" srcOrd="0" destOrd="0" presId="urn:microsoft.com/office/officeart/2005/8/layout/process3"/>
    <dgm:cxn modelId="{071A2F55-4FCB-428D-90EC-987E9F15D62A}" type="presParOf" srcId="{653C87D1-CE19-46A2-8A50-12B3F39986BF}" destId="{05CFBA98-3932-4AC1-9CEE-CDDEED2B9E14}" srcOrd="1" destOrd="0" presId="urn:microsoft.com/office/officeart/2005/8/layout/process3"/>
    <dgm:cxn modelId="{0EB9C7A1-D529-4AE4-B91D-46D96771A9F0}" type="presParOf" srcId="{653C87D1-CE19-46A2-8A50-12B3F39986BF}" destId="{7AA464A1-E9FB-43BE-A0C3-A387F1110FFC}" srcOrd="2" destOrd="0" presId="urn:microsoft.com/office/officeart/2005/8/layout/process3"/>
    <dgm:cxn modelId="{C5A34042-AB23-4E17-B4B5-63CDBE2086F6}" type="presParOf" srcId="{70515D24-85B2-4BC8-BCAC-9A90B70B3A09}" destId="{1F03E945-6A64-41DC-80DD-7967FFD45631}" srcOrd="3" destOrd="0" presId="urn:microsoft.com/office/officeart/2005/8/layout/process3"/>
    <dgm:cxn modelId="{1ED10222-36A2-403A-87A3-983328FE7DCF}" type="presParOf" srcId="{1F03E945-6A64-41DC-80DD-7967FFD45631}" destId="{507A88EB-D527-4196-8AEB-AD0C3674F500}" srcOrd="0" destOrd="0" presId="urn:microsoft.com/office/officeart/2005/8/layout/process3"/>
    <dgm:cxn modelId="{A51F5B32-F646-4F00-AB17-4D4A589A3427}" type="presParOf" srcId="{70515D24-85B2-4BC8-BCAC-9A90B70B3A09}" destId="{E0DEBEC1-D9D9-432B-BE40-B3E71A8D4F96}" srcOrd="4" destOrd="0" presId="urn:microsoft.com/office/officeart/2005/8/layout/process3"/>
    <dgm:cxn modelId="{2C1A457C-8AEC-4304-A94A-DFE52481CDC1}" type="presParOf" srcId="{E0DEBEC1-D9D9-432B-BE40-B3E71A8D4F96}" destId="{F7CD08ED-0642-40E5-842F-FD4F375ECE55}" srcOrd="0" destOrd="0" presId="urn:microsoft.com/office/officeart/2005/8/layout/process3"/>
    <dgm:cxn modelId="{39A35475-6928-40E9-A9F0-C1A85A06E81B}" type="presParOf" srcId="{E0DEBEC1-D9D9-432B-BE40-B3E71A8D4F96}" destId="{9BBE358F-5937-4997-95CA-F1EA6895ED14}" srcOrd="1" destOrd="0" presId="urn:microsoft.com/office/officeart/2005/8/layout/process3"/>
    <dgm:cxn modelId="{A7F53D14-0831-49DA-B6D4-B555F6190295}" type="presParOf" srcId="{E0DEBEC1-D9D9-432B-BE40-B3E71A8D4F96}" destId="{1AE2F971-EBE6-4D06-81E9-D7D587A41B7C}" srcOrd="2" destOrd="0" presId="urn:microsoft.com/office/officeart/2005/8/layout/process3"/>
    <dgm:cxn modelId="{B85FB552-E41D-458D-A7CC-64F7D8B54085}" type="presParOf" srcId="{70515D24-85B2-4BC8-BCAC-9A90B70B3A09}" destId="{A4C043E7-D2BD-4B2A-A1B6-E0725A139379}" srcOrd="5" destOrd="0" presId="urn:microsoft.com/office/officeart/2005/8/layout/process3"/>
    <dgm:cxn modelId="{15057667-9607-40F1-AA7F-73C91D120758}" type="presParOf" srcId="{A4C043E7-D2BD-4B2A-A1B6-E0725A139379}" destId="{7BD70B4D-1484-444B-9AD9-E0053210A5BD}" srcOrd="0" destOrd="0" presId="urn:microsoft.com/office/officeart/2005/8/layout/process3"/>
    <dgm:cxn modelId="{CB6A20C2-D230-4C9E-99B2-8A8E91FD0B5A}" type="presParOf" srcId="{70515D24-85B2-4BC8-BCAC-9A90B70B3A09}" destId="{B17621BA-D8B2-4D68-B078-782AB7A3345F}" srcOrd="6" destOrd="0" presId="urn:microsoft.com/office/officeart/2005/8/layout/process3"/>
    <dgm:cxn modelId="{D534B7C4-5C9B-426E-A925-E5BBDBE6CFBB}" type="presParOf" srcId="{B17621BA-D8B2-4D68-B078-782AB7A3345F}" destId="{795DA948-288C-4461-A518-18FE40D9320A}" srcOrd="0" destOrd="0" presId="urn:microsoft.com/office/officeart/2005/8/layout/process3"/>
    <dgm:cxn modelId="{1BC27243-E377-4AC7-B6C2-1DC6878E9096}" type="presParOf" srcId="{B17621BA-D8B2-4D68-B078-782AB7A3345F}" destId="{E5FC0B02-28D7-4811-B8AB-BCBFC9AF8DA9}" srcOrd="1" destOrd="0" presId="urn:microsoft.com/office/officeart/2005/8/layout/process3"/>
    <dgm:cxn modelId="{CD9D8EBF-8374-447D-9ED7-EEE5E146D0D2}" type="presParOf" srcId="{B17621BA-D8B2-4D68-B078-782AB7A3345F}" destId="{0F86D9DF-3712-42E6-A140-2BA346FAF05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128DE-8FC8-450B-A5BF-6C7F5D0F5EEE}">
      <dsp:nvSpPr>
        <dsp:cNvPr id="0" name=""/>
        <dsp:cNvSpPr/>
      </dsp:nvSpPr>
      <dsp:spPr>
        <a:xfrm>
          <a:off x="1388" y="518230"/>
          <a:ext cx="1745163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kern="1200" dirty="0"/>
            <a:t>147</a:t>
          </a:r>
        </a:p>
      </dsp:txBody>
      <dsp:txXfrm>
        <a:off x="1388" y="518230"/>
        <a:ext cx="1745163" cy="576000"/>
      </dsp:txXfrm>
    </dsp:sp>
    <dsp:sp modelId="{6ABA6BAF-A396-43FD-82A9-016528B04BC9}">
      <dsp:nvSpPr>
        <dsp:cNvPr id="0" name=""/>
        <dsp:cNvSpPr/>
      </dsp:nvSpPr>
      <dsp:spPr>
        <a:xfrm>
          <a:off x="358831" y="1094230"/>
          <a:ext cx="1745163" cy="208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000" kern="1200" dirty="0"/>
            <a:t>Remove features with possible lookahead bias </a:t>
          </a:r>
        </a:p>
      </dsp:txBody>
      <dsp:txXfrm>
        <a:off x="409945" y="1145344"/>
        <a:ext cx="1642935" cy="1985772"/>
      </dsp:txXfrm>
    </dsp:sp>
    <dsp:sp modelId="{0BEA4D2B-0B37-484C-BEC4-CA75FA92B78F}">
      <dsp:nvSpPr>
        <dsp:cNvPr id="0" name=""/>
        <dsp:cNvSpPr/>
      </dsp:nvSpPr>
      <dsp:spPr>
        <a:xfrm>
          <a:off x="2011112" y="588983"/>
          <a:ext cx="560868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600" kern="1200"/>
        </a:p>
      </dsp:txBody>
      <dsp:txXfrm>
        <a:off x="2011112" y="675882"/>
        <a:ext cx="430520" cy="260697"/>
      </dsp:txXfrm>
    </dsp:sp>
    <dsp:sp modelId="{05CFBA98-3932-4AC1-9CEE-CDDEED2B9E14}">
      <dsp:nvSpPr>
        <dsp:cNvPr id="0" name=""/>
        <dsp:cNvSpPr/>
      </dsp:nvSpPr>
      <dsp:spPr>
        <a:xfrm>
          <a:off x="2804794" y="518230"/>
          <a:ext cx="1745163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kern="1200" dirty="0"/>
            <a:t>109</a:t>
          </a:r>
        </a:p>
      </dsp:txBody>
      <dsp:txXfrm>
        <a:off x="2804794" y="518230"/>
        <a:ext cx="1745163" cy="576000"/>
      </dsp:txXfrm>
    </dsp:sp>
    <dsp:sp modelId="{7AA464A1-E9FB-43BE-A0C3-A387F1110FFC}">
      <dsp:nvSpPr>
        <dsp:cNvPr id="0" name=""/>
        <dsp:cNvSpPr/>
      </dsp:nvSpPr>
      <dsp:spPr>
        <a:xfrm>
          <a:off x="3162237" y="1094230"/>
          <a:ext cx="1745163" cy="208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000" kern="1200" dirty="0"/>
            <a:t>Remove empty features </a:t>
          </a:r>
        </a:p>
      </dsp:txBody>
      <dsp:txXfrm>
        <a:off x="3213351" y="1145344"/>
        <a:ext cx="1642935" cy="1985772"/>
      </dsp:txXfrm>
    </dsp:sp>
    <dsp:sp modelId="{1F03E945-6A64-41DC-80DD-7967FFD45631}">
      <dsp:nvSpPr>
        <dsp:cNvPr id="0" name=""/>
        <dsp:cNvSpPr/>
      </dsp:nvSpPr>
      <dsp:spPr>
        <a:xfrm>
          <a:off x="4814517" y="588983"/>
          <a:ext cx="560868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600" kern="1200"/>
        </a:p>
      </dsp:txBody>
      <dsp:txXfrm>
        <a:off x="4814517" y="675882"/>
        <a:ext cx="430520" cy="260697"/>
      </dsp:txXfrm>
    </dsp:sp>
    <dsp:sp modelId="{9BBE358F-5937-4997-95CA-F1EA6895ED14}">
      <dsp:nvSpPr>
        <dsp:cNvPr id="0" name=""/>
        <dsp:cNvSpPr/>
      </dsp:nvSpPr>
      <dsp:spPr>
        <a:xfrm>
          <a:off x="5608199" y="518230"/>
          <a:ext cx="1745163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kern="1200" dirty="0"/>
            <a:t>105</a:t>
          </a:r>
        </a:p>
      </dsp:txBody>
      <dsp:txXfrm>
        <a:off x="5608199" y="518230"/>
        <a:ext cx="1745163" cy="576000"/>
      </dsp:txXfrm>
    </dsp:sp>
    <dsp:sp modelId="{1AE2F971-EBE6-4D06-81E9-D7D587A41B7C}">
      <dsp:nvSpPr>
        <dsp:cNvPr id="0" name=""/>
        <dsp:cNvSpPr/>
      </dsp:nvSpPr>
      <dsp:spPr>
        <a:xfrm>
          <a:off x="5965642" y="1094230"/>
          <a:ext cx="1745163" cy="208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000" kern="1200" dirty="0"/>
            <a:t>Remove correlated features</a:t>
          </a:r>
        </a:p>
      </dsp:txBody>
      <dsp:txXfrm>
        <a:off x="6016756" y="1145344"/>
        <a:ext cx="1642935" cy="1985772"/>
      </dsp:txXfrm>
    </dsp:sp>
    <dsp:sp modelId="{A4C043E7-D2BD-4B2A-A1B6-E0725A139379}">
      <dsp:nvSpPr>
        <dsp:cNvPr id="0" name=""/>
        <dsp:cNvSpPr/>
      </dsp:nvSpPr>
      <dsp:spPr>
        <a:xfrm>
          <a:off x="7617923" y="588983"/>
          <a:ext cx="560868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600" kern="1200"/>
        </a:p>
      </dsp:txBody>
      <dsp:txXfrm>
        <a:off x="7617923" y="675882"/>
        <a:ext cx="430520" cy="260697"/>
      </dsp:txXfrm>
    </dsp:sp>
    <dsp:sp modelId="{E5FC0B02-28D7-4811-B8AB-BCBFC9AF8DA9}">
      <dsp:nvSpPr>
        <dsp:cNvPr id="0" name=""/>
        <dsp:cNvSpPr/>
      </dsp:nvSpPr>
      <dsp:spPr>
        <a:xfrm>
          <a:off x="8411604" y="518230"/>
          <a:ext cx="1745163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kern="1200" dirty="0"/>
            <a:t>89</a:t>
          </a:r>
        </a:p>
      </dsp:txBody>
      <dsp:txXfrm>
        <a:off x="8411604" y="518230"/>
        <a:ext cx="1745163" cy="576000"/>
      </dsp:txXfrm>
    </dsp:sp>
    <dsp:sp modelId="{0F86D9DF-3712-42E6-A140-2BA346FAF05E}">
      <dsp:nvSpPr>
        <dsp:cNvPr id="0" name=""/>
        <dsp:cNvSpPr/>
      </dsp:nvSpPr>
      <dsp:spPr>
        <a:xfrm>
          <a:off x="8769047" y="1094230"/>
          <a:ext cx="1745163" cy="2088000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4D6D-2D1B-4D70-8365-DD2966942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03C06-60C7-45EB-BF68-9AB477BA9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D0375-69B8-4307-AB30-98A25CE3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8CCB-F44E-4EBE-A461-F556D1B6A2C0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B8130-EFA6-4F6D-ABAB-97B3F55A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324B9-6FBC-4000-AA31-BE3D5F77A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7502-7FD1-4D44-81FD-96D74BF12A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065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6959-12DE-40DC-9E34-1018A1C2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585B3-7549-4056-827D-B12C1D043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DF60F-9408-420D-A392-2CEB46AF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8CCB-F44E-4EBE-A461-F556D1B6A2C0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89002-2FB2-47DC-A864-63283487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61A82-AA1D-407C-841C-DDDDACDD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7502-7FD1-4D44-81FD-96D74BF12A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471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84824A-101F-4D6B-8661-2B3DD599E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9A494-0755-4B6F-B3BD-4247358E5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FA215-349D-4F5B-9B8C-EFB3B74F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8CCB-F44E-4EBE-A461-F556D1B6A2C0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3B395-D8F0-4B51-A282-E03BC387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3B893-173E-4EA3-AF14-DD9114EA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7502-7FD1-4D44-81FD-96D74BF12A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399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341B-953F-41D4-96E7-861BCACDC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C4511-40FB-43E3-A1B2-D02D61462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87192-7258-43F9-9299-C029F1E9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8CCB-F44E-4EBE-A461-F556D1B6A2C0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D59F9-1D90-4886-AD49-5D37BC5AB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9A17-E1D0-489F-B821-105998DE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7502-7FD1-4D44-81FD-96D74BF12A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893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C3EB-A6DF-4C0C-982D-F94C2DD11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1F5D2-392B-4428-9C67-E86669105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B1BEA-7CD2-489D-AA78-6AE125616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8CCB-F44E-4EBE-A461-F556D1B6A2C0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E5C4-0B36-4439-9BC9-EDC2055D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02578-7D79-4D88-9545-DA655B35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7502-7FD1-4D44-81FD-96D74BF12A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617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2994-B380-462D-B086-158341F8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A6E84-6FF8-4D49-826A-C5F257036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6DCBE-0491-4AFD-92EA-497CF41E7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B3DB1-20AF-4645-A4E9-6C0DC5DC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8CCB-F44E-4EBE-A461-F556D1B6A2C0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FA33B-3B74-4302-9925-AAC985BA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FC738-1AA9-4577-9E42-91960024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7502-7FD1-4D44-81FD-96D74BF12A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729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76904-59C1-4174-B7D8-41DBF31D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A359-FA22-4E5A-8BEE-28172B3E1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6806C-F063-4ED5-8310-85740DCD1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3E46D-ABC0-40BB-8B85-DF067CE8D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440AA-2C53-4CE9-8507-3B85BAAFD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CB5685-85C1-4E23-97E0-892C8C329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8CCB-F44E-4EBE-A461-F556D1B6A2C0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DBEDA-850F-418C-9B6E-6831DB81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9CCA6-3986-4F3F-B5D2-FD2D82D3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7502-7FD1-4D44-81FD-96D74BF12A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87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A2FB-EBD0-4329-A2FC-E1A63C44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19823B-5D55-430D-A000-8DCE2FE5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8CCB-F44E-4EBE-A461-F556D1B6A2C0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756AF-DA04-430C-A720-C84C4456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2D98E-70EB-4C97-ABC1-D3336ED6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7502-7FD1-4D44-81FD-96D74BF12A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991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C7036B-FDF8-4541-9416-62FAED42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8CCB-F44E-4EBE-A461-F556D1B6A2C0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45BF6-E905-44CC-8126-A84AD894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182F1-7041-4DF2-9BAD-D3C9B249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7502-7FD1-4D44-81FD-96D74BF12A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577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2F86-D0D1-40CD-8E03-4AB49626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29F79-1D45-48FE-B8F1-805E469DD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B51D5-438B-457C-B6BD-DBF263B50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7FD1C-54EE-4EE8-BFC4-408B77422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8CCB-F44E-4EBE-A461-F556D1B6A2C0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67C6D-5020-410C-B14E-85AF5016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6C70D-6FD0-4FC9-AF18-4C3CA598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7502-7FD1-4D44-81FD-96D74BF12A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242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D0B0-05BC-4CAF-A6F7-BD96B3151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298B3E-C4D8-48BE-A722-03E97B1FF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AFFF3-16D5-4F52-AAD6-1E16D6707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ABB2F-562F-4A0B-B49C-C6C7A8DA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8CCB-F44E-4EBE-A461-F556D1B6A2C0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CA48E-3620-4D08-8BF5-468A43BA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55818-56FE-49D0-9EE3-ED2FC55A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7502-7FD1-4D44-81FD-96D74BF12A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779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16D79-ABAF-45D6-9A3E-6EC2D6F23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1249A-3390-45F8-9FB7-1745C242A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E640F-155C-408E-969D-F5E2922D7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08CCB-F44E-4EBE-A461-F556D1B6A2C0}" type="datetimeFigureOut">
              <a:rPr lang="en-SG" smtClean="0"/>
              <a:t>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53094-F47F-466A-A501-911F0A3EB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136EB-AB79-48E6-A17D-64DA6E4B9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B7502-7FD1-4D44-81FD-96D74BF12A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177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F5537-287C-4036-815E-CC6514DD5C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Predicting good/bad loans among high-risk loans using Lending Club data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5DB17-9A9B-4513-928D-E00CCF8AE7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83545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8650-E4F6-4DA4-BA72-305263727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Summary of KNN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FACBA-7547-4BA4-8924-48A13866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9800" cy="4351338"/>
          </a:xfrm>
        </p:spPr>
        <p:txBody>
          <a:bodyPr/>
          <a:lstStyle/>
          <a:p>
            <a:r>
              <a:rPr lang="en-SG" dirty="0"/>
              <a:t>Use top 10 float objects from feature importance analysis above</a:t>
            </a:r>
          </a:p>
          <a:p>
            <a:r>
              <a:rPr lang="en-SG" dirty="0"/>
              <a:t>Use cross-validation to find optimum k</a:t>
            </a:r>
          </a:p>
          <a:p>
            <a:r>
              <a:rPr lang="en-SG" dirty="0"/>
              <a:t>With optimum k (=48), predict using the test data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EF3BF-B6D4-4702-8EE9-F9BEF7C189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58"/>
          <a:stretch/>
        </p:blipFill>
        <p:spPr>
          <a:xfrm>
            <a:off x="7124700" y="1690687"/>
            <a:ext cx="4229100" cy="420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7C29-A8D7-412D-B480-1D8C5A6A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Summary of logistic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D171F-1D1D-4791-A6E7-385CF45F0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9900" cy="4351338"/>
          </a:xfrm>
        </p:spPr>
        <p:txBody>
          <a:bodyPr/>
          <a:lstStyle/>
          <a:p>
            <a:r>
              <a:rPr lang="en-SG" dirty="0"/>
              <a:t>Use all variables except datetime objects </a:t>
            </a:r>
          </a:p>
          <a:p>
            <a:r>
              <a:rPr lang="en-SG" dirty="0"/>
              <a:t>Use L1 regularization (lasso) </a:t>
            </a:r>
          </a:p>
          <a:p>
            <a:r>
              <a:rPr lang="en-SG" dirty="0"/>
              <a:t>Use validation vs training data to find optimum </a:t>
            </a:r>
            <a:r>
              <a:rPr lang="en-US" dirty="0"/>
              <a:t>C</a:t>
            </a:r>
          </a:p>
          <a:p>
            <a:pPr lvl="1"/>
            <a:r>
              <a:rPr lang="en-US" dirty="0"/>
              <a:t>Recall that C = 1/alpha, where alpha is the coefficient of the penalty term)</a:t>
            </a:r>
          </a:p>
          <a:p>
            <a:r>
              <a:rPr lang="en-US" dirty="0"/>
              <a:t>With optimum C = 100, predict using test data </a:t>
            </a:r>
            <a:endParaRPr lang="en-SG" dirty="0"/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9B1BC6-E6CF-499D-9A9D-2E2F9171A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162" y="1862138"/>
            <a:ext cx="43148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44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B777-9B8E-4FF2-8ABD-474727D1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Summary – which model?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F2872-30AE-4547-B4CE-E1FC3262E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Decision trees model has the highest precision, though the other two are not far behind (0.936 vs 0.922/0.923)</a:t>
            </a:r>
          </a:p>
          <a:p>
            <a:r>
              <a:rPr lang="en-SG" dirty="0"/>
              <a:t>However, note that the decision trees model has the lowest recall  </a:t>
            </a:r>
          </a:p>
        </p:txBody>
      </p:sp>
    </p:spTree>
    <p:extLst>
      <p:ext uri="{BB962C8B-B14F-4D97-AF65-F5344CB8AC3E}">
        <p14:creationId xmlns:p14="http://schemas.microsoft.com/office/powerpoint/2010/main" val="23858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2A4B7-5662-42B8-89FA-54D4AF8D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Considerations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11CC0-9264-4909-899A-0DBDFCF4B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en-US" sz="1800" dirty="0"/>
              <a:t>Restricted data to just loans issued in 2018</a:t>
            </a:r>
          </a:p>
          <a:p>
            <a:r>
              <a:rPr lang="en-US" sz="1800" dirty="0"/>
              <a:t>Adopted a loan investment perspective and restricted my investigation to high risk loans since:</a:t>
            </a:r>
          </a:p>
          <a:p>
            <a:pPr lvl="1"/>
            <a:r>
              <a:rPr lang="en-US" sz="1800" dirty="0"/>
              <a:t>Higher risk loans come with higher interest rates that are more attractive from the investor's perspective</a:t>
            </a:r>
          </a:p>
          <a:p>
            <a:pPr lvl="1"/>
            <a:r>
              <a:rPr lang="en-US" sz="1800" dirty="0"/>
              <a:t>However, they pose risks of being not returned at all (defaulted)</a:t>
            </a:r>
          </a:p>
          <a:p>
            <a:r>
              <a:rPr lang="en-US" sz="1800" dirty="0"/>
              <a:t>Models to try:</a:t>
            </a:r>
          </a:p>
          <a:p>
            <a:pPr lvl="1"/>
            <a:r>
              <a:rPr lang="en-US" sz="1800" dirty="0"/>
              <a:t>Decision trees</a:t>
            </a:r>
          </a:p>
          <a:p>
            <a:pPr lvl="1"/>
            <a:r>
              <a:rPr lang="en-US" sz="1800" dirty="0"/>
              <a:t>KNN</a:t>
            </a:r>
          </a:p>
          <a:p>
            <a:pPr lvl="1"/>
            <a:r>
              <a:rPr lang="en-US" sz="1800" dirty="0"/>
              <a:t>Logistic regression</a:t>
            </a:r>
          </a:p>
          <a:p>
            <a:r>
              <a:rPr lang="en-US" sz="1800" dirty="0"/>
              <a:t>Evaluation metrics:</a:t>
            </a:r>
          </a:p>
          <a:p>
            <a:pPr lvl="1"/>
            <a:r>
              <a:rPr lang="en-US" sz="1800" dirty="0"/>
              <a:t>Misclassification of bad loans as good loans (as an investor will lose money on such cases) matters more</a:t>
            </a:r>
          </a:p>
          <a:p>
            <a:pPr lvl="1"/>
            <a:r>
              <a:rPr lang="en-US" sz="1800" dirty="0"/>
              <a:t>Focus on a higher precision (i.e. lower false positives) even if it comes at the expense of a lower recall (i.e. higher false negatives).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232916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9D3F-EF81-4045-A87D-779BC1C6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EDA and data processing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A491-0032-420A-8568-653EBAA3BA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1206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6E870-C5C7-4C00-8AFE-4487D11C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Reduce number of features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1A5B6B4-43C3-4A48-8522-2E38F2D10C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2560464"/>
              </p:ext>
            </p:extLst>
          </p:nvPr>
        </p:nvGraphicFramePr>
        <p:xfrm>
          <a:off x="904875" y="1690688"/>
          <a:ext cx="10515600" cy="3700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574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0550D0D-1191-41F4-944A-2C025D852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70"/>
          <a:stretch/>
        </p:blipFill>
        <p:spPr>
          <a:xfrm>
            <a:off x="1390650" y="1352550"/>
            <a:ext cx="9410700" cy="4229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16E870-C5C7-4C00-8AFE-4487D11CC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209"/>
            <a:ext cx="10515600" cy="1325563"/>
          </a:xfrm>
        </p:spPr>
        <p:txBody>
          <a:bodyPr/>
          <a:lstStyle/>
          <a:p>
            <a:r>
              <a:rPr lang="en-SG" dirty="0"/>
              <a:t>Definition of risky loans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99BAE6-92F2-4737-9206-7196F87E8A53}"/>
              </a:ext>
            </a:extLst>
          </p:cNvPr>
          <p:cNvSpPr txBox="1">
            <a:spLocks/>
          </p:cNvSpPr>
          <p:nvPr/>
        </p:nvSpPr>
        <p:spPr>
          <a:xfrm>
            <a:off x="6890953" y="5983544"/>
            <a:ext cx="3910397" cy="7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G" dirty="0">
                <a:solidFill>
                  <a:srgbClr val="FF0000"/>
                </a:solidFill>
              </a:rPr>
              <a:t>Risky loans</a:t>
            </a:r>
          </a:p>
          <a:p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075D94-7209-4AA9-9369-B3EE39E7AC39}"/>
              </a:ext>
            </a:extLst>
          </p:cNvPr>
          <p:cNvSpPr/>
          <p:nvPr/>
        </p:nvSpPr>
        <p:spPr>
          <a:xfrm>
            <a:off x="6890953" y="1724025"/>
            <a:ext cx="3910397" cy="38576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DF595103-429A-46AA-BCC5-66D88B34E723}"/>
              </a:ext>
            </a:extLst>
          </p:cNvPr>
          <p:cNvSpPr/>
          <p:nvPr/>
        </p:nvSpPr>
        <p:spPr>
          <a:xfrm rot="16200000">
            <a:off x="8654653" y="3827397"/>
            <a:ext cx="382997" cy="3910397"/>
          </a:xfrm>
          <a:prstGeom prst="leftBrace">
            <a:avLst>
              <a:gd name="adj1" fmla="val 8333"/>
              <a:gd name="adj2" fmla="val 4847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133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6E870-C5C7-4C00-8AFE-4487D11CC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209"/>
            <a:ext cx="10515600" cy="1325563"/>
          </a:xfrm>
        </p:spPr>
        <p:txBody>
          <a:bodyPr/>
          <a:lstStyle/>
          <a:p>
            <a:r>
              <a:rPr lang="en-SG" dirty="0"/>
              <a:t>Definition of good and bad loans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E892B-AAF3-43C7-9F26-DE6D103EB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39134"/>
            <a:ext cx="94678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Loan statuses:</a:t>
            </a:r>
          </a:p>
          <a:p>
            <a:r>
              <a:rPr lang="en-US" sz="2000" dirty="0">
                <a:solidFill>
                  <a:srgbClr val="002060"/>
                </a:solidFill>
              </a:rPr>
              <a:t>Current: Loan is up to date on all outstanding payments.</a:t>
            </a:r>
          </a:p>
          <a:p>
            <a:r>
              <a:rPr lang="en-US" sz="2000" dirty="0">
                <a:solidFill>
                  <a:srgbClr val="002060"/>
                </a:solidFill>
              </a:rPr>
              <a:t>In Grace Period: Loan is past due but within the 15-day grace period.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Fully paid: Loan has been fully repaid, either at the expiration of the 3- or 5-year year term or as a result of a prepayment.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Late (16-30): Loan has not been current for 16 to 30 days.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Late (31-120): Loan has not been current for 31 to 120 days.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Default: Loan has not been current for an extended period of time.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Charged Off: Loan for which there is no longer a reasonable expectation of further payments.</a:t>
            </a:r>
            <a:endParaRPr lang="en-SG" sz="2000" dirty="0">
              <a:solidFill>
                <a:srgbClr val="FF0000"/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C481C257-F5B8-4738-94C2-B70F506B5942}"/>
              </a:ext>
            </a:extLst>
          </p:cNvPr>
          <p:cNvSpPr/>
          <p:nvPr/>
        </p:nvSpPr>
        <p:spPr>
          <a:xfrm rot="10800000">
            <a:off x="10283714" y="1731975"/>
            <a:ext cx="396000" cy="1325563"/>
          </a:xfrm>
          <a:prstGeom prst="leftBrace">
            <a:avLst>
              <a:gd name="adj1" fmla="val 8333"/>
              <a:gd name="adj2" fmla="val 4847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92DD3C5-263E-479E-8BAB-5A1F5FF9FA70}"/>
              </a:ext>
            </a:extLst>
          </p:cNvPr>
          <p:cNvSpPr txBox="1">
            <a:spLocks/>
          </p:cNvSpPr>
          <p:nvPr/>
        </p:nvSpPr>
        <p:spPr>
          <a:xfrm>
            <a:off x="10481714" y="3800553"/>
            <a:ext cx="1567246" cy="7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G" dirty="0">
                <a:solidFill>
                  <a:srgbClr val="FF0000"/>
                </a:solidFill>
              </a:rPr>
              <a:t>Bad</a:t>
            </a:r>
          </a:p>
          <a:p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5288C055-D0C6-411F-8489-DF7D4E2B5949}"/>
              </a:ext>
            </a:extLst>
          </p:cNvPr>
          <p:cNvSpPr/>
          <p:nvPr/>
        </p:nvSpPr>
        <p:spPr>
          <a:xfrm rot="10800000">
            <a:off x="10311195" y="3194740"/>
            <a:ext cx="396000" cy="1782828"/>
          </a:xfrm>
          <a:prstGeom prst="leftBrace">
            <a:avLst>
              <a:gd name="adj1" fmla="val 8333"/>
              <a:gd name="adj2" fmla="val 4847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FF86298-483D-4EA1-AC63-040F4C0D1223}"/>
              </a:ext>
            </a:extLst>
          </p:cNvPr>
          <p:cNvSpPr txBox="1">
            <a:spLocks/>
          </p:cNvSpPr>
          <p:nvPr/>
        </p:nvSpPr>
        <p:spPr>
          <a:xfrm>
            <a:off x="10481714" y="2152782"/>
            <a:ext cx="1567246" cy="7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G" dirty="0">
                <a:solidFill>
                  <a:srgbClr val="002060"/>
                </a:solidFill>
              </a:rPr>
              <a:t>Good</a:t>
            </a:r>
          </a:p>
          <a:p>
            <a:endParaRPr lang="en-SG" dirty="0">
              <a:solidFill>
                <a:srgbClr val="002060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DD510D1-8EFE-45A7-B111-3B260DE163B6}"/>
              </a:ext>
            </a:extLst>
          </p:cNvPr>
          <p:cNvSpPr txBox="1">
            <a:spLocks/>
          </p:cNvSpPr>
          <p:nvPr/>
        </p:nvSpPr>
        <p:spPr>
          <a:xfrm>
            <a:off x="833058" y="5229225"/>
            <a:ext cx="10596942" cy="100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G" dirty="0"/>
              <a:t>20,900 good loans; 1904 bad loans </a:t>
            </a:r>
          </a:p>
          <a:p>
            <a:pPr marL="0" indent="0" algn="ctr">
              <a:buNone/>
            </a:pPr>
            <a:r>
              <a:rPr lang="en-SG" dirty="0">
                <a:sym typeface="Wingdings" panose="05000000000000000000" pitchFamily="2" charset="2"/>
              </a:rPr>
              <a:t> Naïve baseline accuracy/precision: 0.9165</a:t>
            </a:r>
            <a:endParaRPr lang="en-SG" dirty="0"/>
          </a:p>
          <a:p>
            <a:pPr algn="ctr"/>
            <a:endParaRPr lang="en-S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424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D3FE6-A7A6-4FF9-B52A-FF37DB06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0360E-2006-4749-BC3A-336A049D1F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6785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A6C8-8971-4647-BA54-50FA8AFC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Summary of decision trees model (1)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E7ED9-E8D4-4B79-85A0-B1B148321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7350" cy="4351338"/>
          </a:xfrm>
        </p:spPr>
        <p:txBody>
          <a:bodyPr/>
          <a:lstStyle/>
          <a:p>
            <a:r>
              <a:rPr lang="en-SG" dirty="0"/>
              <a:t>Use </a:t>
            </a:r>
            <a:r>
              <a:rPr lang="en-SG" dirty="0" err="1"/>
              <a:t>catboost</a:t>
            </a:r>
            <a:r>
              <a:rPr lang="en-SG" dirty="0"/>
              <a:t> package </a:t>
            </a:r>
          </a:p>
          <a:p>
            <a:r>
              <a:rPr lang="en-SG" dirty="0"/>
              <a:t>Use validation vs training data to find optimum number of iterations/trees </a:t>
            </a:r>
          </a:p>
          <a:p>
            <a:r>
              <a:rPr lang="en-SG" dirty="0"/>
              <a:t>With optimum number of trees, predict using the test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603D32-80DD-4C4D-A5EA-066A903AB8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65"/>
          <a:stretch/>
        </p:blipFill>
        <p:spPr>
          <a:xfrm>
            <a:off x="6424612" y="1895475"/>
            <a:ext cx="4448175" cy="428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58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A6C8-8971-4647-BA54-50FA8AFC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Summary of decision trees model (2)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E7ED9-E8D4-4B79-85A0-B1B148321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r>
              <a:rPr lang="en-SG" dirty="0"/>
              <a:t>Feature importance</a:t>
            </a:r>
          </a:p>
          <a:p>
            <a:r>
              <a:rPr lang="en-SG" dirty="0"/>
              <a:t>To use in KNN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23C54A-5797-40D3-BE85-7FF6BBE07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025" y="1825625"/>
            <a:ext cx="63246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36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477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Predicting good/bad loans among high-risk loans using Lending Club data</vt:lpstr>
      <vt:lpstr>Considerations </vt:lpstr>
      <vt:lpstr>EDA and data processing </vt:lpstr>
      <vt:lpstr>Reduce number of features </vt:lpstr>
      <vt:lpstr>Definition of risky loans</vt:lpstr>
      <vt:lpstr>Definition of good and bad loans</vt:lpstr>
      <vt:lpstr>Modelling</vt:lpstr>
      <vt:lpstr>Summary of decision trees model (1) </vt:lpstr>
      <vt:lpstr>Summary of decision trees model (2)  </vt:lpstr>
      <vt:lpstr>Summary of KNN model </vt:lpstr>
      <vt:lpstr>Summary of logistic regression model</vt:lpstr>
      <vt:lpstr>Summary – which model?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good/bad loans among high-risk loans using Lending Club data</dc:title>
  <dc:creator>Melissa Loh</dc:creator>
  <cp:lastModifiedBy>Melissa Loh</cp:lastModifiedBy>
  <cp:revision>13</cp:revision>
  <dcterms:created xsi:type="dcterms:W3CDTF">2019-11-01T13:41:11Z</dcterms:created>
  <dcterms:modified xsi:type="dcterms:W3CDTF">2019-11-01T15:24:33Z</dcterms:modified>
</cp:coreProperties>
</file>