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8" d="100"/>
          <a:sy n="48" d="100"/>
        </p:scale>
        <p:origin x="53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B80A59-F60C-41C6-8D4D-A5363FC2A8FF}" type="datetimeFigureOut">
              <a:rPr lang="en-GB" smtClean="0"/>
              <a:t>14/03/2016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1EA729C-06C2-436E-A67C-62450930BB4C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931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0A59-F60C-41C6-8D4D-A5363FC2A8FF}" type="datetimeFigureOut">
              <a:rPr lang="en-GB" smtClean="0"/>
              <a:t>14/03/2016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729C-06C2-436E-A67C-62450930B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97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0A59-F60C-41C6-8D4D-A5363FC2A8FF}" type="datetimeFigureOut">
              <a:rPr lang="en-GB" smtClean="0"/>
              <a:t>14/03/2016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729C-06C2-436E-A67C-62450930B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12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0A59-F60C-41C6-8D4D-A5363FC2A8FF}" type="datetimeFigureOut">
              <a:rPr lang="en-GB" smtClean="0"/>
              <a:t>14/03/2016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729C-06C2-436E-A67C-62450930B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70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B80A59-F60C-41C6-8D4D-A5363FC2A8FF}" type="datetimeFigureOut">
              <a:rPr lang="en-GB" smtClean="0"/>
              <a:t>14/03/2016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1EA729C-06C2-436E-A67C-62450930BB4C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46864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0A59-F60C-41C6-8D4D-A5363FC2A8FF}" type="datetimeFigureOut">
              <a:rPr lang="en-GB" smtClean="0"/>
              <a:t>14/03/2016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729C-06C2-436E-A67C-62450930B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1856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0A59-F60C-41C6-8D4D-A5363FC2A8FF}" type="datetimeFigureOut">
              <a:rPr lang="en-GB" smtClean="0"/>
              <a:t>14/03/2016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729C-06C2-436E-A67C-62450930B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2241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0A59-F60C-41C6-8D4D-A5363FC2A8FF}" type="datetimeFigureOut">
              <a:rPr lang="en-GB" smtClean="0"/>
              <a:t>14/03/2016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729C-06C2-436E-A67C-62450930B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04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0A59-F60C-41C6-8D4D-A5363FC2A8FF}" type="datetimeFigureOut">
              <a:rPr lang="en-GB" smtClean="0"/>
              <a:t>14/03/2016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729C-06C2-436E-A67C-62450930B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11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BB80A59-F60C-41C6-8D4D-A5363FC2A8FF}" type="datetimeFigureOut">
              <a:rPr lang="en-GB" smtClean="0"/>
              <a:t>14/03/2016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1EA729C-06C2-436E-A67C-62450930BB4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19312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BB80A59-F60C-41C6-8D4D-A5363FC2A8FF}" type="datetimeFigureOut">
              <a:rPr lang="en-GB" smtClean="0"/>
              <a:t>14/03/2016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1EA729C-06C2-436E-A67C-62450930B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08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BB80A59-F60C-41C6-8D4D-A5363FC2A8FF}" type="datetimeFigureOut">
              <a:rPr lang="en-GB" smtClean="0"/>
              <a:t>14/03/2016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1EA729C-06C2-436E-A67C-62450930BB4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432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609" y="1074237"/>
            <a:ext cx="10202779" cy="1091448"/>
          </a:xfrm>
        </p:spPr>
        <p:txBody>
          <a:bodyPr>
            <a:normAutofit fontScale="90000"/>
          </a:bodyPr>
          <a:lstStyle/>
          <a:p>
            <a:r>
              <a:rPr lang="en-US" sz="7200" dirty="0" smtClean="0"/>
              <a:t>Shoulder to Shoulder</a:t>
            </a:r>
            <a:endParaRPr lang="en-GB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1389" y="2864102"/>
            <a:ext cx="9609221" cy="2927098"/>
          </a:xfrm>
        </p:spPr>
        <p:txBody>
          <a:bodyPr>
            <a:normAutofit fontScale="92500"/>
          </a:bodyPr>
          <a:lstStyle/>
          <a:p>
            <a:r>
              <a:rPr lang="en-US" sz="4800" dirty="0" smtClean="0"/>
              <a:t>“Accounting Shoulder”</a:t>
            </a:r>
          </a:p>
          <a:p>
            <a:endParaRPr lang="en-US" sz="4800" dirty="0" smtClean="0"/>
          </a:p>
          <a:p>
            <a:r>
              <a:rPr lang="en-US" sz="3600" dirty="0" smtClean="0"/>
              <a:t>Bank account management and review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79042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3068"/>
          </a:xfrm>
        </p:spPr>
        <p:txBody>
          <a:bodyPr/>
          <a:lstStyle/>
          <a:p>
            <a:pPr algn="r"/>
            <a:r>
              <a:rPr lang="he-IL" i="1" u="sng" dirty="0" smtClean="0"/>
              <a:t>קצת על הארגון</a:t>
            </a:r>
            <a:endParaRPr lang="en-GB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15453"/>
            <a:ext cx="10178322" cy="4812631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"כתף אל כתף" מפתח ומפעיל תכניות שונות בקידום והובלת משפחות בתהליכי שינוי ממצבים של משבר, עוני ותלות למצבים של חוסן נפשי, צמיחה ועצמאות.</a:t>
            </a:r>
          </a:p>
          <a:p>
            <a:pPr algn="r" rtl="1"/>
            <a:r>
              <a:rPr lang="he-IL" dirty="0" smtClean="0"/>
              <a:t>מודל העבודה עם המשפחות מציע פתרון ארוך טווח, מקיף ומעמיק המהווה פיתוח חדשני בתפיסת הנזקקות והעוני  והינו רב ממדי והוליסטי.</a:t>
            </a:r>
          </a:p>
          <a:p>
            <a:pPr algn="r" rtl="1"/>
            <a:r>
              <a:rPr lang="he-IL" dirty="0" smtClean="0"/>
              <a:t>העיקרון המרכזי במודל העבודה של הארגון הוא תפיסה הוליסטית ובניית תהליך מוכוון תוצאות בארבעה צירי עבודה מרכזיים מול המשפחה:</a:t>
            </a:r>
          </a:p>
          <a:p>
            <a:pPr algn="r" rtl="1"/>
            <a:r>
              <a:rPr lang="he-IL" dirty="0" smtClean="0"/>
              <a:t> </a:t>
            </a:r>
          </a:p>
          <a:p>
            <a:pPr algn="r" rtl="1"/>
            <a:r>
              <a:rPr lang="he-IL" dirty="0" smtClean="0"/>
              <a:t>איכות חיים – התייחסות הן לסביבה פיסית ולמצב הנפשי של בני הזוג</a:t>
            </a:r>
          </a:p>
          <a:p>
            <a:pPr algn="r" rtl="1"/>
            <a:r>
              <a:rPr lang="he-IL" dirty="0" smtClean="0"/>
              <a:t>ניהול כלכלי – שיקוף ואיזון כלכלי, הסדרי פריסת חוב ומיצוי זכויות</a:t>
            </a:r>
          </a:p>
          <a:p>
            <a:pPr algn="r" rtl="1"/>
            <a:r>
              <a:rPr lang="he-IL" dirty="0" smtClean="0"/>
              <a:t>חינוך – העצמת הורים ומתן הזדמנות לילדים</a:t>
            </a:r>
          </a:p>
          <a:p>
            <a:pPr algn="r" rtl="1"/>
            <a:r>
              <a:rPr lang="he-IL" dirty="0" smtClean="0"/>
              <a:t>תעסוקה – שילוב במעגל התעסוקה, מימוש עצמי ולהגדלת הכנסה מתעסוקה.</a:t>
            </a:r>
          </a:p>
        </p:txBody>
      </p:sp>
    </p:spTree>
    <p:extLst>
      <p:ext uri="{BB962C8B-B14F-4D97-AF65-F5344CB8AC3E}">
        <p14:creationId xmlns:p14="http://schemas.microsoft.com/office/powerpoint/2010/main" val="96596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84941"/>
          </a:xfrm>
        </p:spPr>
        <p:txBody>
          <a:bodyPr/>
          <a:lstStyle/>
          <a:p>
            <a:pPr algn="r" rtl="1"/>
            <a:r>
              <a:rPr lang="he-IL" i="1" u="sng" dirty="0" smtClean="0"/>
              <a:t>המטרה</a:t>
            </a:r>
            <a:endParaRPr lang="en-GB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267327"/>
            <a:ext cx="10178322" cy="4612266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 smtClean="0"/>
              <a:t>יצירת אפליקציה אשר תאפשר צפייה ועריכת המצב הכלכלי של המשפחות הנתמכות בארגון, בהתאם להרשאות, הן ע"י המשפחות והן ע"י עובדי העמותה.</a:t>
            </a:r>
          </a:p>
          <a:p>
            <a:pPr algn="r" rtl="1"/>
            <a:r>
              <a:rPr lang="he-IL" sz="2400" dirty="0" smtClean="0"/>
              <a:t>גישור בין המשפחות הנתמכות לבין עובדי החברה בפן הפיננסי ע"י שליחת הודעות והתראות, הגשת ואישור דו"חות חודשיים, מעקב, שינויים וצפייה בנתונים.</a:t>
            </a:r>
          </a:p>
          <a:p>
            <a:pPr algn="r" rtl="1"/>
            <a:r>
              <a:rPr lang="he-IL" sz="2400" dirty="0" smtClean="0"/>
              <a:t>צד שרת:</a:t>
            </a:r>
            <a:r>
              <a:rPr lang="en-US" sz="2400" dirty="0" smtClean="0"/>
              <a:t> </a:t>
            </a:r>
            <a:r>
              <a:rPr lang="he-IL" sz="2400" dirty="0" smtClean="0"/>
              <a:t>ניהול מערכת לשליחת הודעות/התראות, הרשאות ואחסון נתונים – קבצים המייצגים את מצבם הפיננסי של משתמשי האפליקציה. </a:t>
            </a:r>
          </a:p>
          <a:p>
            <a:pPr algn="r" rtl="1"/>
            <a:r>
              <a:rPr lang="he-IL" sz="2400" dirty="0" smtClean="0"/>
              <a:t>צד לקוח:</a:t>
            </a:r>
          </a:p>
          <a:p>
            <a:pPr lvl="1" algn="r" rtl="1"/>
            <a:r>
              <a:rPr lang="he-IL" sz="2000" dirty="0" smtClean="0"/>
              <a:t>מנהלים: עובדי העמותה – עריכת נתונים ואישור דו"חות חודשיים אשר יוגשו ע"י המשפחות.</a:t>
            </a:r>
          </a:p>
          <a:p>
            <a:pPr lvl="1" algn="r" rtl="1"/>
            <a:r>
              <a:rPr lang="he-IL" sz="2000" dirty="0" smtClean="0"/>
              <a:t>משתמשים: המשפחות – התעדכנות במצב החשבון, הגשת דו"חות כלכליים חודשיים.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96765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3068"/>
          </a:xfrm>
        </p:spPr>
        <p:txBody>
          <a:bodyPr/>
          <a:lstStyle/>
          <a:p>
            <a:pPr algn="r" rtl="1"/>
            <a:r>
              <a:rPr lang="he-IL" i="1" u="sng" dirty="0" smtClean="0"/>
              <a:t>מימוש</a:t>
            </a:r>
            <a:endParaRPr lang="en-GB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15453"/>
            <a:ext cx="10178322" cy="4564139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 smtClean="0"/>
              <a:t>ההצעה למימוש היא אפליקציית ווב עבור עובדי החברה והמשפחות הנתמכות, אשר יוכלו להפעילה מכל מכשיר עם גישה לאינטרנט.</a:t>
            </a:r>
          </a:p>
          <a:p>
            <a:pPr algn="r" rtl="1"/>
            <a:r>
              <a:rPr lang="he-IL" sz="2400" dirty="0" smtClean="0"/>
              <a:t>תכנון המערכת לפי מודל מפל המים.</a:t>
            </a:r>
          </a:p>
          <a:p>
            <a:pPr algn="r" rtl="1"/>
            <a:r>
              <a:rPr lang="he-IL" sz="2400" dirty="0" smtClean="0"/>
              <a:t>כל המידע והקבצים של המשתמשים ימצא במאגר נתונים בשרת.</a:t>
            </a:r>
          </a:p>
        </p:txBody>
      </p:sp>
    </p:spTree>
    <p:extLst>
      <p:ext uri="{BB962C8B-B14F-4D97-AF65-F5344CB8AC3E}">
        <p14:creationId xmlns:p14="http://schemas.microsoft.com/office/powerpoint/2010/main" val="41381449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104</TotalTime>
  <Words>269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Impact</vt:lpstr>
      <vt:lpstr>Badge</vt:lpstr>
      <vt:lpstr>Shoulder to Shoulder</vt:lpstr>
      <vt:lpstr>קצת על הארגון</vt:lpstr>
      <vt:lpstr>המטרה</vt:lpstr>
      <vt:lpstr>מימוש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Shoulder to Shoulder</dc:title>
  <dc:creator>Amir Lavi</dc:creator>
  <cp:lastModifiedBy>Amir Lavi</cp:lastModifiedBy>
  <cp:revision>8</cp:revision>
  <dcterms:created xsi:type="dcterms:W3CDTF">2016-03-14T07:02:24Z</dcterms:created>
  <dcterms:modified xsi:type="dcterms:W3CDTF">2016-03-14T08:46:35Z</dcterms:modified>
</cp:coreProperties>
</file>