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  <p:embeddedFont>
      <p:font typeface="Raleway ExtraBold" pitchFamily="2" charset="0"/>
      <p:bold r:id="rId11"/>
      <p:boldItalic r:id="rId12"/>
    </p:embeddedFont>
    <p:embeddedFont>
      <p:font typeface="Raleway Medium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 dirty="0">
                <a:solidFill>
                  <a:schemeClr val="dk1"/>
                </a:solidFill>
              </a:rPr>
              <a:t>https://dex.dnc.group/dashboard/5383-planos-de-acao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DD0DDF-EA0A-C2EF-54D5-79E5CC8A2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69" y="1265075"/>
            <a:ext cx="4857161" cy="3617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(Média de idade)</a:t>
            </a:r>
            <a:endParaRPr sz="1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(Média de 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watched</a:t>
            </a: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(Distribuição de gênero)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49" y="731438"/>
            <a:ext cx="407438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(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Qtde</a:t>
            </a: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de leads por grau de escolaridade</a:t>
            </a:r>
            <a:r>
              <a:rPr lang="pt-BR" sz="11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A0C3B0-FC81-F754-8F17-53ECE71BF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751" y="1242070"/>
            <a:ext cx="2287939" cy="13908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802051A-9028-F48A-1FC4-A937E5E98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849" y="1242070"/>
            <a:ext cx="3093400" cy="13296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9E43EC-7008-FB74-30DD-D22CBCDB3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891" y="3451239"/>
            <a:ext cx="2551198" cy="14229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DD547C-D4CF-A589-138B-D88F7C2DC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2691" y="3549950"/>
            <a:ext cx="3194292" cy="1217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4" y="731438"/>
            <a:ext cx="431609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(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Qtde</a:t>
            </a: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de ligações atendidas por plataforma)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0C6362-CBA1-B6AD-5839-AF72781A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191" y="1174321"/>
            <a:ext cx="2356641" cy="1502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Apresentação na tela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Raleway Medium</vt:lpstr>
      <vt:lpstr>Arial</vt:lpstr>
      <vt:lpstr>Raleway ExtraBold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Orlando Petroszenko</cp:lastModifiedBy>
  <cp:revision>2</cp:revision>
  <dcterms:modified xsi:type="dcterms:W3CDTF">2024-05-09T19:47:35Z</dcterms:modified>
</cp:coreProperties>
</file>