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4876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B4D"/>
    <a:srgbClr val="F8EEC9"/>
    <a:srgbClr val="F6E196"/>
    <a:srgbClr val="A2C2D1"/>
    <a:srgbClr val="A50064"/>
    <a:srgbClr val="17668C"/>
    <a:srgbClr val="FBFBFB"/>
    <a:srgbClr val="FFFFFF"/>
    <a:srgbClr val="525457"/>
    <a:srgbClr val="D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27" d="100"/>
          <a:sy n="27" d="100"/>
        </p:scale>
        <p:origin x="14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Petroszenko" userId="e1879e67fe215410" providerId="LiveId" clId="{73990299-15F4-4CC4-8BBD-EE8789A64D33}"/>
    <pc:docChg chg="undo redo custSel addSld modSld">
      <pc:chgData name="Orlando Petroszenko" userId="e1879e67fe215410" providerId="LiveId" clId="{73990299-15F4-4CC4-8BBD-EE8789A64D33}" dt="2024-04-03T18:07:28.362" v="419" actId="20577"/>
      <pc:docMkLst>
        <pc:docMk/>
      </pc:docMkLst>
      <pc:sldChg chg="addSp delSp modSp mod setBg">
        <pc:chgData name="Orlando Petroszenko" userId="e1879e67fe215410" providerId="LiveId" clId="{73990299-15F4-4CC4-8BBD-EE8789A64D33}" dt="2024-04-03T15:00:15.248" v="355" actId="478"/>
        <pc:sldMkLst>
          <pc:docMk/>
          <pc:sldMk cId="498112257" sldId="256"/>
        </pc:sldMkLst>
        <pc:spChg chg="add del mod">
          <ac:chgData name="Orlando Petroszenko" userId="e1879e67fe215410" providerId="LiveId" clId="{73990299-15F4-4CC4-8BBD-EE8789A64D33}" dt="2024-04-03T14:07:29.637" v="317" actId="478"/>
          <ac:spMkLst>
            <pc:docMk/>
            <pc:sldMk cId="498112257" sldId="256"/>
            <ac:spMk id="4" creationId="{68F0FA02-BD8F-A1B3-EEB3-88293F15AA31}"/>
          </ac:spMkLst>
        </pc:spChg>
        <pc:spChg chg="add del mod">
          <ac:chgData name="Orlando Petroszenko" userId="e1879e67fe215410" providerId="LiveId" clId="{73990299-15F4-4CC4-8BBD-EE8789A64D33}" dt="2024-04-03T14:09:01.233" v="334" actId="478"/>
          <ac:spMkLst>
            <pc:docMk/>
            <pc:sldMk cId="498112257" sldId="256"/>
            <ac:spMk id="5" creationId="{1FC2A9AE-4DD0-755C-2FBC-CC8904A9B260}"/>
          </ac:spMkLst>
        </pc:spChg>
        <pc:spChg chg="add mod">
          <ac:chgData name="Orlando Petroszenko" userId="e1879e67fe215410" providerId="LiveId" clId="{73990299-15F4-4CC4-8BBD-EE8789A64D33}" dt="2024-04-02T22:17:35.413" v="7" actId="207"/>
          <ac:spMkLst>
            <pc:docMk/>
            <pc:sldMk cId="498112257" sldId="256"/>
            <ac:spMk id="6" creationId="{38092861-4BCE-F494-7880-CD5C8DAADE53}"/>
          </ac:spMkLst>
        </pc:spChg>
        <pc:spChg chg="add mod">
          <ac:chgData name="Orlando Petroszenko" userId="e1879e67fe215410" providerId="LiveId" clId="{73990299-15F4-4CC4-8BBD-EE8789A64D33}" dt="2024-04-02T22:19:34.875" v="27" actId="1076"/>
          <ac:spMkLst>
            <pc:docMk/>
            <pc:sldMk cId="498112257" sldId="256"/>
            <ac:spMk id="7" creationId="{3F017E30-7CB6-0618-348F-2F7B6CD399B9}"/>
          </ac:spMkLst>
        </pc:spChg>
        <pc:spChg chg="add mod">
          <ac:chgData name="Orlando Petroszenko" userId="e1879e67fe215410" providerId="LiveId" clId="{73990299-15F4-4CC4-8BBD-EE8789A64D33}" dt="2024-04-02T22:19:18.711" v="25" actId="1076"/>
          <ac:spMkLst>
            <pc:docMk/>
            <pc:sldMk cId="498112257" sldId="256"/>
            <ac:spMk id="8" creationId="{A560074E-7312-C966-59C7-0EC4A84AC999}"/>
          </ac:spMkLst>
        </pc:spChg>
        <pc:spChg chg="add mod">
          <ac:chgData name="Orlando Petroszenko" userId="e1879e67fe215410" providerId="LiveId" clId="{73990299-15F4-4CC4-8BBD-EE8789A64D33}" dt="2024-04-02T22:19:34.875" v="27" actId="1076"/>
          <ac:spMkLst>
            <pc:docMk/>
            <pc:sldMk cId="498112257" sldId="256"/>
            <ac:spMk id="9" creationId="{3086A97E-2C84-A4A8-3BE8-6ACD2F61915C}"/>
          </ac:spMkLst>
        </pc:spChg>
        <pc:spChg chg="add mod">
          <ac:chgData name="Orlando Petroszenko" userId="e1879e67fe215410" providerId="LiveId" clId="{73990299-15F4-4CC4-8BBD-EE8789A64D33}" dt="2024-04-02T22:19:43.289" v="29" actId="207"/>
          <ac:spMkLst>
            <pc:docMk/>
            <pc:sldMk cId="498112257" sldId="256"/>
            <ac:spMk id="10" creationId="{73B07E25-E108-FF32-B011-1EC74FEE6D49}"/>
          </ac:spMkLst>
        </pc:spChg>
        <pc:spChg chg="add mod">
          <ac:chgData name="Orlando Petroszenko" userId="e1879e67fe215410" providerId="LiveId" clId="{73990299-15F4-4CC4-8BBD-EE8789A64D33}" dt="2024-04-02T22:19:49.026" v="30"/>
          <ac:spMkLst>
            <pc:docMk/>
            <pc:sldMk cId="498112257" sldId="256"/>
            <ac:spMk id="11" creationId="{7B3AD0FF-DA08-FBD7-E348-586A7563ADD6}"/>
          </ac:spMkLst>
        </pc:spChg>
        <pc:spChg chg="add mod">
          <ac:chgData name="Orlando Petroszenko" userId="e1879e67fe215410" providerId="LiveId" clId="{73990299-15F4-4CC4-8BBD-EE8789A64D33}" dt="2024-04-02T22:20:13.327" v="34" actId="1076"/>
          <ac:spMkLst>
            <pc:docMk/>
            <pc:sldMk cId="498112257" sldId="256"/>
            <ac:spMk id="12" creationId="{5C7EB26B-3556-6DF1-2D80-F1ADB540502A}"/>
          </ac:spMkLst>
        </pc:spChg>
        <pc:spChg chg="add mod">
          <ac:chgData name="Orlando Petroszenko" userId="e1879e67fe215410" providerId="LiveId" clId="{73990299-15F4-4CC4-8BBD-EE8789A64D33}" dt="2024-04-02T22:20:13.327" v="34" actId="1076"/>
          <ac:spMkLst>
            <pc:docMk/>
            <pc:sldMk cId="498112257" sldId="256"/>
            <ac:spMk id="13" creationId="{987BC6AE-704A-5ED9-2DCD-17073FC34B43}"/>
          </ac:spMkLst>
        </pc:spChg>
        <pc:spChg chg="add mod">
          <ac:chgData name="Orlando Petroszenko" userId="e1879e67fe215410" providerId="LiveId" clId="{73990299-15F4-4CC4-8BBD-EE8789A64D33}" dt="2024-04-02T22:20:22.140" v="36" actId="207"/>
          <ac:spMkLst>
            <pc:docMk/>
            <pc:sldMk cId="498112257" sldId="256"/>
            <ac:spMk id="14" creationId="{996A0C9B-1D14-AFFE-1599-2E36C2C07699}"/>
          </ac:spMkLst>
        </pc:spChg>
        <pc:spChg chg="add mod">
          <ac:chgData name="Orlando Petroszenko" userId="e1879e67fe215410" providerId="LiveId" clId="{73990299-15F4-4CC4-8BBD-EE8789A64D33}" dt="2024-04-02T22:20:30.395" v="37"/>
          <ac:spMkLst>
            <pc:docMk/>
            <pc:sldMk cId="498112257" sldId="256"/>
            <ac:spMk id="15" creationId="{04BC1977-87EC-6886-BB3F-C145BF937D33}"/>
          </ac:spMkLst>
        </pc:spChg>
        <pc:spChg chg="add mod">
          <ac:chgData name="Orlando Petroszenko" userId="e1879e67fe215410" providerId="LiveId" clId="{73990299-15F4-4CC4-8BBD-EE8789A64D33}" dt="2024-04-02T22:20:44.783" v="39" actId="207"/>
          <ac:spMkLst>
            <pc:docMk/>
            <pc:sldMk cId="498112257" sldId="256"/>
            <ac:spMk id="16" creationId="{D34E6116-E8F6-C77A-186A-9DA6B3346AB5}"/>
          </ac:spMkLst>
        </pc:spChg>
        <pc:spChg chg="add mod">
          <ac:chgData name="Orlando Petroszenko" userId="e1879e67fe215410" providerId="LiveId" clId="{73990299-15F4-4CC4-8BBD-EE8789A64D33}" dt="2024-04-02T22:20:52.156" v="40"/>
          <ac:spMkLst>
            <pc:docMk/>
            <pc:sldMk cId="498112257" sldId="256"/>
            <ac:spMk id="17" creationId="{BA4E70F8-F3A8-6059-D926-DCD24F2823A4}"/>
          </ac:spMkLst>
        </pc:spChg>
        <pc:spChg chg="add mod">
          <ac:chgData name="Orlando Petroszenko" userId="e1879e67fe215410" providerId="LiveId" clId="{73990299-15F4-4CC4-8BBD-EE8789A64D33}" dt="2024-04-03T12:22:25.100" v="277" actId="207"/>
          <ac:spMkLst>
            <pc:docMk/>
            <pc:sldMk cId="498112257" sldId="256"/>
            <ac:spMk id="18" creationId="{F9834B31-31DD-1EC6-0EF7-9F86797E7BA4}"/>
          </ac:spMkLst>
        </pc:spChg>
        <pc:spChg chg="add del mod">
          <ac:chgData name="Orlando Petroszenko" userId="e1879e67fe215410" providerId="LiveId" clId="{73990299-15F4-4CC4-8BBD-EE8789A64D33}" dt="2024-04-03T14:09:01.899" v="335" actId="478"/>
          <ac:spMkLst>
            <pc:docMk/>
            <pc:sldMk cId="498112257" sldId="256"/>
            <ac:spMk id="19" creationId="{0C8B7E32-E7FE-D020-923F-20EFA871697D}"/>
          </ac:spMkLst>
        </pc:spChg>
        <pc:spChg chg="add del mod">
          <ac:chgData name="Orlando Petroszenko" userId="e1879e67fe215410" providerId="LiveId" clId="{73990299-15F4-4CC4-8BBD-EE8789A64D33}" dt="2024-04-03T14:09:02.509" v="336" actId="478"/>
          <ac:spMkLst>
            <pc:docMk/>
            <pc:sldMk cId="498112257" sldId="256"/>
            <ac:spMk id="20" creationId="{593D04A8-C229-BAC9-F852-8859A19AA8C2}"/>
          </ac:spMkLst>
        </pc:spChg>
        <pc:spChg chg="add mod">
          <ac:chgData name="Orlando Petroszenko" userId="e1879e67fe215410" providerId="LiveId" clId="{73990299-15F4-4CC4-8BBD-EE8789A64D33}" dt="2024-04-02T22:25:50.576" v="63" actId="207"/>
          <ac:spMkLst>
            <pc:docMk/>
            <pc:sldMk cId="498112257" sldId="256"/>
            <ac:spMk id="23" creationId="{EDAB67B6-903E-E6DA-B6DE-4C4340222E65}"/>
          </ac:spMkLst>
        </pc:spChg>
        <pc:spChg chg="add mod">
          <ac:chgData name="Orlando Petroszenko" userId="e1879e67fe215410" providerId="LiveId" clId="{73990299-15F4-4CC4-8BBD-EE8789A64D33}" dt="2024-04-02T22:25:57.590" v="64"/>
          <ac:spMkLst>
            <pc:docMk/>
            <pc:sldMk cId="498112257" sldId="256"/>
            <ac:spMk id="24" creationId="{46BBB231-919E-246F-9030-D96EE31B4286}"/>
          </ac:spMkLst>
        </pc:spChg>
        <pc:spChg chg="add del mod">
          <ac:chgData name="Orlando Petroszenko" userId="e1879e67fe215410" providerId="LiveId" clId="{73990299-15F4-4CC4-8BBD-EE8789A64D33}" dt="2024-04-03T15:00:14.201" v="354" actId="478"/>
          <ac:spMkLst>
            <pc:docMk/>
            <pc:sldMk cId="498112257" sldId="256"/>
            <ac:spMk id="25" creationId="{2B250B41-DCD9-C139-897B-A8A4237793D9}"/>
          </ac:spMkLst>
        </pc:spChg>
        <pc:spChg chg="add mod">
          <ac:chgData name="Orlando Petroszenko" userId="e1879e67fe215410" providerId="LiveId" clId="{73990299-15F4-4CC4-8BBD-EE8789A64D33}" dt="2024-04-03T15:00:10.734" v="353" actId="2711"/>
          <ac:spMkLst>
            <pc:docMk/>
            <pc:sldMk cId="498112257" sldId="256"/>
            <ac:spMk id="27" creationId="{B626CF5F-98E7-69F5-5C3B-C390033BAB1C}"/>
          </ac:spMkLst>
        </pc:spChg>
        <pc:spChg chg="add del mod">
          <ac:chgData name="Orlando Petroszenko" userId="e1879e67fe215410" providerId="LiveId" clId="{73990299-15F4-4CC4-8BBD-EE8789A64D33}" dt="2024-04-02T22:35:01.966" v="145" actId="478"/>
          <ac:spMkLst>
            <pc:docMk/>
            <pc:sldMk cId="498112257" sldId="256"/>
            <ac:spMk id="28" creationId="{F4BE8067-835E-F536-57E9-72D2B8E941DD}"/>
          </ac:spMkLst>
        </pc:spChg>
        <pc:spChg chg="add del mod">
          <ac:chgData name="Orlando Petroszenko" userId="e1879e67fe215410" providerId="LiveId" clId="{73990299-15F4-4CC4-8BBD-EE8789A64D33}" dt="2024-04-03T13:23:26.204" v="305" actId="478"/>
          <ac:spMkLst>
            <pc:docMk/>
            <pc:sldMk cId="498112257" sldId="256"/>
            <ac:spMk id="29" creationId="{8B5E7FC9-FB62-EFAD-6F34-95C68A571FBC}"/>
          </ac:spMkLst>
        </pc:spChg>
        <pc:spChg chg="add mod">
          <ac:chgData name="Orlando Petroszenko" userId="e1879e67fe215410" providerId="LiveId" clId="{73990299-15F4-4CC4-8BBD-EE8789A64D33}" dt="2024-04-03T14:18:14.892" v="351" actId="207"/>
          <ac:spMkLst>
            <pc:docMk/>
            <pc:sldMk cId="498112257" sldId="256"/>
            <ac:spMk id="30" creationId="{0F7967EA-1003-7E95-F878-B36C901405F3}"/>
          </ac:spMkLst>
        </pc:spChg>
        <pc:spChg chg="add del mod">
          <ac:chgData name="Orlando Petroszenko" userId="e1879e67fe215410" providerId="LiveId" clId="{73990299-15F4-4CC4-8BBD-EE8789A64D33}" dt="2024-04-02T22:34:53.960" v="143" actId="478"/>
          <ac:spMkLst>
            <pc:docMk/>
            <pc:sldMk cId="498112257" sldId="256"/>
            <ac:spMk id="30" creationId="{145C1256-4BE2-B65B-8AF5-E782593CC830}"/>
          </ac:spMkLst>
        </pc:spChg>
        <pc:spChg chg="add mod">
          <ac:chgData name="Orlando Petroszenko" userId="e1879e67fe215410" providerId="LiveId" clId="{73990299-15F4-4CC4-8BBD-EE8789A64D33}" dt="2024-04-03T12:22:52.087" v="279" actId="207"/>
          <ac:spMkLst>
            <pc:docMk/>
            <pc:sldMk cId="498112257" sldId="256"/>
            <ac:spMk id="31" creationId="{874C1B6D-F71A-6748-CA86-E8497480BBC5}"/>
          </ac:spMkLst>
        </pc:spChg>
        <pc:spChg chg="add mod">
          <ac:chgData name="Orlando Petroszenko" userId="e1879e67fe215410" providerId="LiveId" clId="{73990299-15F4-4CC4-8BBD-EE8789A64D33}" dt="2024-04-03T14:18:20.360" v="352"/>
          <ac:spMkLst>
            <pc:docMk/>
            <pc:sldMk cId="498112257" sldId="256"/>
            <ac:spMk id="32" creationId="{0ACE8339-796D-0CD8-571A-0D42A1C5C2ED}"/>
          </ac:spMkLst>
        </pc:spChg>
        <pc:spChg chg="add del mod">
          <ac:chgData name="Orlando Petroszenko" userId="e1879e67fe215410" providerId="LiveId" clId="{73990299-15F4-4CC4-8BBD-EE8789A64D33}" dt="2024-04-03T12:00:13.734" v="248" actId="478"/>
          <ac:spMkLst>
            <pc:docMk/>
            <pc:sldMk cId="498112257" sldId="256"/>
            <ac:spMk id="32" creationId="{8BA20FFC-057F-BDBB-AED0-0039010923DE}"/>
          </ac:spMkLst>
        </pc:spChg>
        <pc:spChg chg="add mod">
          <ac:chgData name="Orlando Petroszenko" userId="e1879e67fe215410" providerId="LiveId" clId="{73990299-15F4-4CC4-8BBD-EE8789A64D33}" dt="2024-04-03T12:32:54.949" v="288" actId="207"/>
          <ac:spMkLst>
            <pc:docMk/>
            <pc:sldMk cId="498112257" sldId="256"/>
            <ac:spMk id="33" creationId="{8647273C-EB0A-BCF5-5848-AB9C8268E8B1}"/>
          </ac:spMkLst>
        </pc:spChg>
        <pc:spChg chg="add del mod">
          <ac:chgData name="Orlando Petroszenko" userId="e1879e67fe215410" providerId="LiveId" clId="{73990299-15F4-4CC4-8BBD-EE8789A64D33}" dt="2024-04-03T12:30:00.685" v="287" actId="478"/>
          <ac:spMkLst>
            <pc:docMk/>
            <pc:sldMk cId="498112257" sldId="256"/>
            <ac:spMk id="36" creationId="{D9AA0C27-9CD1-016F-753F-EC73120D801D}"/>
          </ac:spMkLst>
        </pc:spChg>
        <pc:spChg chg="add del mod">
          <ac:chgData name="Orlando Petroszenko" userId="e1879e67fe215410" providerId="LiveId" clId="{73990299-15F4-4CC4-8BBD-EE8789A64D33}" dt="2024-04-03T13:04:34.632" v="299" actId="21"/>
          <ac:spMkLst>
            <pc:docMk/>
            <pc:sldMk cId="498112257" sldId="256"/>
            <ac:spMk id="39" creationId="{0E117C0B-4C5E-5491-24F0-414EDD87D404}"/>
          </ac:spMkLst>
        </pc:spChg>
        <pc:spChg chg="add del mod">
          <ac:chgData name="Orlando Petroszenko" userId="e1879e67fe215410" providerId="LiveId" clId="{73990299-15F4-4CC4-8BBD-EE8789A64D33}" dt="2024-04-03T13:04:34.632" v="299" actId="21"/>
          <ac:spMkLst>
            <pc:docMk/>
            <pc:sldMk cId="498112257" sldId="256"/>
            <ac:spMk id="40" creationId="{9B71C8F7-9679-FC19-C057-52CAB4319F7F}"/>
          </ac:spMkLst>
        </pc:spChg>
        <pc:spChg chg="add mod">
          <ac:chgData name="Orlando Petroszenko" userId="e1879e67fe215410" providerId="LiveId" clId="{73990299-15F4-4CC4-8BBD-EE8789A64D33}" dt="2024-04-03T13:04:44.055" v="302" actId="207"/>
          <ac:spMkLst>
            <pc:docMk/>
            <pc:sldMk cId="498112257" sldId="256"/>
            <ac:spMk id="43" creationId="{4ED693C2-3526-FEA1-FCC4-C9EFB4FF9ECD}"/>
          </ac:spMkLst>
        </pc:spChg>
        <pc:spChg chg="add mod">
          <ac:chgData name="Orlando Petroszenko" userId="e1879e67fe215410" providerId="LiveId" clId="{73990299-15F4-4CC4-8BBD-EE8789A64D33}" dt="2024-04-03T13:04:51.679" v="303"/>
          <ac:spMkLst>
            <pc:docMk/>
            <pc:sldMk cId="498112257" sldId="256"/>
            <ac:spMk id="44" creationId="{82E6F4F6-8E7E-98FD-D09E-2AA94CF6BF8E}"/>
          </ac:spMkLst>
        </pc:spChg>
        <pc:picChg chg="add del mod">
          <ac:chgData name="Orlando Petroszenko" userId="e1879e67fe215410" providerId="LiveId" clId="{73990299-15F4-4CC4-8BBD-EE8789A64D33}" dt="2024-04-03T14:07:28.865" v="316" actId="478"/>
          <ac:picMkLst>
            <pc:docMk/>
            <pc:sldMk cId="498112257" sldId="256"/>
            <ac:picMk id="3" creationId="{7A272725-A682-1D57-C5DF-C333C2E95C8B}"/>
          </ac:picMkLst>
        </pc:picChg>
        <pc:picChg chg="add del mod">
          <ac:chgData name="Orlando Petroszenko" userId="e1879e67fe215410" providerId="LiveId" clId="{73990299-15F4-4CC4-8BBD-EE8789A64D33}" dt="2024-04-02T22:20:59.474" v="43" actId="478"/>
          <ac:picMkLst>
            <pc:docMk/>
            <pc:sldMk cId="498112257" sldId="256"/>
            <ac:picMk id="5" creationId="{0514ECCC-0705-5769-D8C0-F9CB11A4F09A}"/>
          </ac:picMkLst>
        </pc:picChg>
        <pc:picChg chg="add del mod">
          <ac:chgData name="Orlando Petroszenko" userId="e1879e67fe215410" providerId="LiveId" clId="{73990299-15F4-4CC4-8BBD-EE8789A64D33}" dt="2024-04-02T22:25:41.831" v="61" actId="478"/>
          <ac:picMkLst>
            <pc:docMk/>
            <pc:sldMk cId="498112257" sldId="256"/>
            <ac:picMk id="20" creationId="{0226F265-05D2-685A-89E7-F5513DBF1C4A}"/>
          </ac:picMkLst>
        </pc:picChg>
        <pc:picChg chg="add del mod">
          <ac:chgData name="Orlando Petroszenko" userId="e1879e67fe215410" providerId="LiveId" clId="{73990299-15F4-4CC4-8BBD-EE8789A64D33}" dt="2024-04-03T14:17:55.574" v="344" actId="478"/>
          <ac:picMkLst>
            <pc:docMk/>
            <pc:sldMk cId="498112257" sldId="256"/>
            <ac:picMk id="22" creationId="{A22D35FB-A4E5-8A61-F015-EE79EAA152F5}"/>
          </ac:picMkLst>
        </pc:picChg>
        <pc:picChg chg="add del mod">
          <ac:chgData name="Orlando Petroszenko" userId="e1879e67fe215410" providerId="LiveId" clId="{73990299-15F4-4CC4-8BBD-EE8789A64D33}" dt="2024-04-02T22:25:59.368" v="65" actId="478"/>
          <ac:picMkLst>
            <pc:docMk/>
            <pc:sldMk cId="498112257" sldId="256"/>
            <ac:picMk id="22" creationId="{C8B46A5D-3890-F5F4-0ADC-42E90EE6E225}"/>
          </ac:picMkLst>
        </pc:picChg>
        <pc:picChg chg="add del mod">
          <ac:chgData name="Orlando Petroszenko" userId="e1879e67fe215410" providerId="LiveId" clId="{73990299-15F4-4CC4-8BBD-EE8789A64D33}" dt="2024-04-03T12:22:38.944" v="278" actId="1367"/>
          <ac:picMkLst>
            <pc:docMk/>
            <pc:sldMk cId="498112257" sldId="256"/>
            <ac:picMk id="26" creationId="{4B0BC874-6082-8746-B906-9397D3691DA8}"/>
          </ac:picMkLst>
        </pc:picChg>
        <pc:picChg chg="add del mod">
          <ac:chgData name="Orlando Petroszenko" userId="e1879e67fe215410" providerId="LiveId" clId="{73990299-15F4-4CC4-8BBD-EE8789A64D33}" dt="2024-04-03T15:00:15.248" v="355" actId="478"/>
          <ac:picMkLst>
            <pc:docMk/>
            <pc:sldMk cId="498112257" sldId="256"/>
            <ac:picMk id="29" creationId="{02DA5407-5298-4278-4EBA-DDD85FA4CCA4}"/>
          </ac:picMkLst>
        </pc:picChg>
        <pc:picChg chg="add del mod">
          <ac:chgData name="Orlando Petroszenko" userId="e1879e67fe215410" providerId="LiveId" clId="{73990299-15F4-4CC4-8BBD-EE8789A64D33}" dt="2024-04-03T12:01:52.982" v="261" actId="478"/>
          <ac:picMkLst>
            <pc:docMk/>
            <pc:sldMk cId="498112257" sldId="256"/>
            <ac:picMk id="35" creationId="{08A476CC-E77C-D6AA-5C3E-55D76D8F5F2C}"/>
          </ac:picMkLst>
        </pc:picChg>
        <pc:picChg chg="add del mod">
          <ac:chgData name="Orlando Petroszenko" userId="e1879e67fe215410" providerId="LiveId" clId="{73990299-15F4-4CC4-8BBD-EE8789A64D33}" dt="2024-04-03T13:03:32.896" v="296" actId="478"/>
          <ac:picMkLst>
            <pc:docMk/>
            <pc:sldMk cId="498112257" sldId="256"/>
            <ac:picMk id="38" creationId="{2C0DE2FA-9A62-5161-2A38-AF60597EE161}"/>
          </ac:picMkLst>
        </pc:picChg>
        <pc:picChg chg="add del">
          <ac:chgData name="Orlando Petroszenko" userId="e1879e67fe215410" providerId="LiveId" clId="{73990299-15F4-4CC4-8BBD-EE8789A64D33}" dt="2024-04-03T13:04:54.085" v="304" actId="478"/>
          <ac:picMkLst>
            <pc:docMk/>
            <pc:sldMk cId="498112257" sldId="256"/>
            <ac:picMk id="42" creationId="{DB551383-DAF6-7349-7B59-A5072D4E687A}"/>
          </ac:picMkLst>
        </pc:picChg>
      </pc:sldChg>
      <pc:sldChg chg="delSp modSp add mod">
        <pc:chgData name="Orlando Petroszenko" userId="e1879e67fe215410" providerId="LiveId" clId="{73990299-15F4-4CC4-8BBD-EE8789A64D33}" dt="2024-04-03T15:29:42.659" v="407" actId="478"/>
        <pc:sldMkLst>
          <pc:docMk/>
          <pc:sldMk cId="2903399615" sldId="257"/>
        </pc:sldMkLst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6" creationId="{38092861-4BCE-F494-7880-CD5C8DAADE53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7" creationId="{3F017E30-7CB6-0618-348F-2F7B6CD399B9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8" creationId="{A560074E-7312-C966-59C7-0EC4A84AC999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9" creationId="{3086A97E-2C84-A4A8-3BE8-6ACD2F61915C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0" creationId="{73B07E25-E108-FF32-B011-1EC74FEE6D49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1" creationId="{7B3AD0FF-DA08-FBD7-E348-586A7563ADD6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2" creationId="{5C7EB26B-3556-6DF1-2D80-F1ADB540502A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3" creationId="{987BC6AE-704A-5ED9-2DCD-17073FC34B43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4" creationId="{996A0C9B-1D14-AFFE-1599-2E36C2C07699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5" creationId="{04BC1977-87EC-6886-BB3F-C145BF937D33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6" creationId="{D34E6116-E8F6-C77A-186A-9DA6B3346AB5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17" creationId="{BA4E70F8-F3A8-6059-D926-DCD24F2823A4}"/>
          </ac:spMkLst>
        </pc:spChg>
        <pc:spChg chg="del">
          <ac:chgData name="Orlando Petroszenko" userId="e1879e67fe215410" providerId="LiveId" clId="{73990299-15F4-4CC4-8BBD-EE8789A64D33}" dt="2024-04-03T15:23:31.623" v="374" actId="478"/>
          <ac:spMkLst>
            <pc:docMk/>
            <pc:sldMk cId="2903399615" sldId="257"/>
            <ac:spMk id="18" creationId="{F9834B31-31DD-1EC6-0EF7-9F86797E7BA4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23" creationId="{EDAB67B6-903E-E6DA-B6DE-4C4340222E65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24" creationId="{46BBB231-919E-246F-9030-D96EE31B4286}"/>
          </ac:spMkLst>
        </pc:spChg>
        <pc:spChg chg="mod">
          <ac:chgData name="Orlando Petroszenko" userId="e1879e67fe215410" providerId="LiveId" clId="{73990299-15F4-4CC4-8BBD-EE8789A64D33}" dt="2024-04-03T15:29:26.197" v="406" actId="20577"/>
          <ac:spMkLst>
            <pc:docMk/>
            <pc:sldMk cId="2903399615" sldId="257"/>
            <ac:spMk id="27" creationId="{B626CF5F-98E7-69F5-5C3B-C390033BAB1C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30" creationId="{0F7967EA-1003-7E95-F878-B36C901405F3}"/>
          </ac:spMkLst>
        </pc:spChg>
        <pc:spChg chg="del">
          <ac:chgData name="Orlando Petroszenko" userId="e1879e67fe215410" providerId="LiveId" clId="{73990299-15F4-4CC4-8BBD-EE8789A64D33}" dt="2024-04-03T15:23:34.328" v="375" actId="478"/>
          <ac:spMkLst>
            <pc:docMk/>
            <pc:sldMk cId="2903399615" sldId="257"/>
            <ac:spMk id="31" creationId="{874C1B6D-F71A-6748-CA86-E8497480BBC5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32" creationId="{0ACE8339-796D-0CD8-571A-0D42A1C5C2ED}"/>
          </ac:spMkLst>
        </pc:spChg>
        <pc:spChg chg="mod">
          <ac:chgData name="Orlando Petroszenko" userId="e1879e67fe215410" providerId="LiveId" clId="{73990299-15F4-4CC4-8BBD-EE8789A64D33}" dt="2024-04-03T15:23:39.270" v="376" actId="14100"/>
          <ac:spMkLst>
            <pc:docMk/>
            <pc:sldMk cId="2903399615" sldId="257"/>
            <ac:spMk id="33" creationId="{8647273C-EB0A-BCF5-5848-AB9C8268E8B1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39" creationId="{0E117C0B-4C5E-5491-24F0-414EDD87D404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40" creationId="{9B71C8F7-9679-FC19-C057-52CAB4319F7F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43" creationId="{4ED693C2-3526-FEA1-FCC4-C9EFB4FF9ECD}"/>
          </ac:spMkLst>
        </pc:spChg>
        <pc:spChg chg="del">
          <ac:chgData name="Orlando Petroszenko" userId="e1879e67fe215410" providerId="LiveId" clId="{73990299-15F4-4CC4-8BBD-EE8789A64D33}" dt="2024-04-03T15:29:42.659" v="407" actId="478"/>
          <ac:spMkLst>
            <pc:docMk/>
            <pc:sldMk cId="2903399615" sldId="257"/>
            <ac:spMk id="44" creationId="{82E6F4F6-8E7E-98FD-D09E-2AA94CF6BF8E}"/>
          </ac:spMkLst>
        </pc:spChg>
        <pc:picChg chg="del">
          <ac:chgData name="Orlando Petroszenko" userId="e1879e67fe215410" providerId="LiveId" clId="{73990299-15F4-4CC4-8BBD-EE8789A64D33}" dt="2024-04-03T15:23:30.883" v="373" actId="478"/>
          <ac:picMkLst>
            <pc:docMk/>
            <pc:sldMk cId="2903399615" sldId="257"/>
            <ac:picMk id="26" creationId="{4B0BC874-6082-8746-B906-9397D3691DA8}"/>
          </ac:picMkLst>
        </pc:picChg>
      </pc:sldChg>
      <pc:sldChg chg="modSp add mod">
        <pc:chgData name="Orlando Petroszenko" userId="e1879e67fe215410" providerId="LiveId" clId="{73990299-15F4-4CC4-8BBD-EE8789A64D33}" dt="2024-04-03T18:07:28.362" v="419" actId="20577"/>
        <pc:sldMkLst>
          <pc:docMk/>
          <pc:sldMk cId="2188542823" sldId="258"/>
        </pc:sldMkLst>
        <pc:spChg chg="mod">
          <ac:chgData name="Orlando Petroszenko" userId="e1879e67fe215410" providerId="LiveId" clId="{73990299-15F4-4CC4-8BBD-EE8789A64D33}" dt="2024-04-03T18:07:28.362" v="419" actId="20577"/>
          <ac:spMkLst>
            <pc:docMk/>
            <pc:sldMk cId="2188542823" sldId="258"/>
            <ac:spMk id="27" creationId="{B626CF5F-98E7-69F5-5C3B-C390033BA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4489452"/>
            <a:ext cx="365760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14408152"/>
            <a:ext cx="36576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0" y="1460500"/>
            <a:ext cx="10515600" cy="2324735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460500"/>
            <a:ext cx="30937200" cy="2324735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8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0" y="6838954"/>
            <a:ext cx="420624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0" y="18357854"/>
            <a:ext cx="420624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7302500"/>
            <a:ext cx="20726400" cy="17405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0" y="7302500"/>
            <a:ext cx="20726400" cy="17405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2" y="1460502"/>
            <a:ext cx="42062400" cy="530225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54" y="6724652"/>
            <a:ext cx="2063114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54" y="10020300"/>
            <a:ext cx="20631148" cy="14738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0" y="6724652"/>
            <a:ext cx="2073275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0" y="10020300"/>
            <a:ext cx="20732752" cy="14738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1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4" y="1828800"/>
            <a:ext cx="157289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2" y="3949702"/>
            <a:ext cx="246888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4" y="8229600"/>
            <a:ext cx="157289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4" y="1828800"/>
            <a:ext cx="157289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2" y="3949702"/>
            <a:ext cx="246888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4" y="8229600"/>
            <a:ext cx="157289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1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1460502"/>
            <a:ext cx="42062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7302500"/>
            <a:ext cx="42062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0" y="25425402"/>
            <a:ext cx="10972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DB10-53D4-4CBA-8B2B-14E03727ECE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0" y="25425402"/>
            <a:ext cx="16459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0" y="25425402"/>
            <a:ext cx="10972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8B31-1E25-4F89-864F-73BC4E1156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8092861-4BCE-F494-7880-CD5C8DAADE53}"/>
              </a:ext>
            </a:extLst>
          </p:cNvPr>
          <p:cNvSpPr/>
          <p:nvPr/>
        </p:nvSpPr>
        <p:spPr>
          <a:xfrm>
            <a:off x="-12428736" y="2095132"/>
            <a:ext cx="1440000" cy="1440000"/>
          </a:xfrm>
          <a:prstGeom prst="rect">
            <a:avLst/>
          </a:prstGeom>
          <a:solidFill>
            <a:srgbClr val="B3B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017E30-7CB6-0618-348F-2F7B6CD399B9}"/>
              </a:ext>
            </a:extLst>
          </p:cNvPr>
          <p:cNvSpPr/>
          <p:nvPr/>
        </p:nvSpPr>
        <p:spPr>
          <a:xfrm>
            <a:off x="-9324032" y="2095132"/>
            <a:ext cx="1440000" cy="1440000"/>
          </a:xfrm>
          <a:prstGeom prst="rect">
            <a:avLst/>
          </a:prstGeom>
          <a:solidFill>
            <a:srgbClr val="B4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60074E-7312-C966-59C7-0EC4A84AC999}"/>
              </a:ext>
            </a:extLst>
          </p:cNvPr>
          <p:cNvSpPr txBox="1"/>
          <p:nvPr/>
        </p:nvSpPr>
        <p:spPr>
          <a:xfrm>
            <a:off x="-12768289" y="3535132"/>
            <a:ext cx="2119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#B3BABA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86A97E-2C84-A4A8-3BE8-6ACD2F61915C}"/>
              </a:ext>
            </a:extLst>
          </p:cNvPr>
          <p:cNvSpPr txBox="1"/>
          <p:nvPr/>
        </p:nvSpPr>
        <p:spPr>
          <a:xfrm>
            <a:off x="-9663585" y="3535132"/>
            <a:ext cx="2119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#B4BBBB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B07E25-E108-FF32-B011-1EC74FEE6D49}"/>
              </a:ext>
            </a:extLst>
          </p:cNvPr>
          <p:cNvSpPr/>
          <p:nvPr/>
        </p:nvSpPr>
        <p:spPr>
          <a:xfrm>
            <a:off x="-12428736" y="4956078"/>
            <a:ext cx="1440000" cy="1440000"/>
          </a:xfrm>
          <a:prstGeom prst="rect">
            <a:avLst/>
          </a:prstGeom>
          <a:solidFill>
            <a:srgbClr val="F1C7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3AD0FF-DA08-FBD7-E348-586A7563ADD6}"/>
              </a:ext>
            </a:extLst>
          </p:cNvPr>
          <p:cNvSpPr txBox="1"/>
          <p:nvPr/>
        </p:nvSpPr>
        <p:spPr>
          <a:xfrm>
            <a:off x="-12768289" y="6396078"/>
            <a:ext cx="1988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#F1C732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7EB26B-3556-6DF1-2D80-F1ADB540502A}"/>
              </a:ext>
            </a:extLst>
          </p:cNvPr>
          <p:cNvSpPr/>
          <p:nvPr/>
        </p:nvSpPr>
        <p:spPr>
          <a:xfrm>
            <a:off x="-6538886" y="2108870"/>
            <a:ext cx="1440000" cy="1440000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7BC6AE-704A-5ED9-2DCD-17073FC34B43}"/>
              </a:ext>
            </a:extLst>
          </p:cNvPr>
          <p:cNvSpPr txBox="1"/>
          <p:nvPr/>
        </p:nvSpPr>
        <p:spPr>
          <a:xfrm>
            <a:off x="-6878439" y="3548870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#D4D6D5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6A0C9B-1D14-AFFE-1599-2E36C2C07699}"/>
              </a:ext>
            </a:extLst>
          </p:cNvPr>
          <p:cNvSpPr/>
          <p:nvPr/>
        </p:nvSpPr>
        <p:spPr>
          <a:xfrm>
            <a:off x="-9324032" y="4956078"/>
            <a:ext cx="1440000" cy="1440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BC1977-87EC-6886-BB3F-C145BF937D33}"/>
              </a:ext>
            </a:extLst>
          </p:cNvPr>
          <p:cNvSpPr txBox="1"/>
          <p:nvPr/>
        </p:nvSpPr>
        <p:spPr>
          <a:xfrm>
            <a:off x="-9663585" y="6396078"/>
            <a:ext cx="1988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#FBFBFB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34E6116-E8F6-C77A-186A-9DA6B3346AB5}"/>
              </a:ext>
            </a:extLst>
          </p:cNvPr>
          <p:cNvSpPr/>
          <p:nvPr/>
        </p:nvSpPr>
        <p:spPr>
          <a:xfrm>
            <a:off x="-6427820" y="4956078"/>
            <a:ext cx="1440000" cy="14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4E70F8-F3A8-6059-D926-DCD24F2823A4}"/>
              </a:ext>
            </a:extLst>
          </p:cNvPr>
          <p:cNvSpPr txBox="1"/>
          <p:nvPr/>
        </p:nvSpPr>
        <p:spPr>
          <a:xfrm>
            <a:off x="-6767373" y="6396078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#FFFFFF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834B31-31DD-1EC6-0EF7-9F86797E7BA4}"/>
              </a:ext>
            </a:extLst>
          </p:cNvPr>
          <p:cNvSpPr/>
          <p:nvPr/>
        </p:nvSpPr>
        <p:spPr>
          <a:xfrm>
            <a:off x="41568000" y="0"/>
            <a:ext cx="7200000" cy="27421700"/>
          </a:xfrm>
          <a:prstGeom prst="rect">
            <a:avLst/>
          </a:prstGeom>
          <a:solidFill>
            <a:srgbClr val="525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AB67B6-903E-E6DA-B6DE-4C4340222E65}"/>
              </a:ext>
            </a:extLst>
          </p:cNvPr>
          <p:cNvSpPr/>
          <p:nvPr/>
        </p:nvSpPr>
        <p:spPr>
          <a:xfrm>
            <a:off x="-12411591" y="7836078"/>
            <a:ext cx="1440000" cy="1440000"/>
          </a:xfrm>
          <a:prstGeom prst="rect">
            <a:avLst/>
          </a:prstGeom>
          <a:solidFill>
            <a:srgbClr val="525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BBB231-919E-246F-9030-D96EE31B4286}"/>
              </a:ext>
            </a:extLst>
          </p:cNvPr>
          <p:cNvSpPr txBox="1"/>
          <p:nvPr/>
        </p:nvSpPr>
        <p:spPr>
          <a:xfrm>
            <a:off x="-12751144" y="927607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 525457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B0BC874-6082-8746-B906-9397D369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4249772" y="187044"/>
            <a:ext cx="1836456" cy="180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26CF5F-98E7-69F5-5C3B-C390033BAB1C}"/>
              </a:ext>
            </a:extLst>
          </p:cNvPr>
          <p:cNvSpPr txBox="1"/>
          <p:nvPr/>
        </p:nvSpPr>
        <p:spPr>
          <a:xfrm>
            <a:off x="545802" y="195972"/>
            <a:ext cx="17317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>
                <a:solidFill>
                  <a:srgbClr val="525457"/>
                </a:solidFill>
                <a:latin typeface="Montserrat Light" pitchFamily="2" charset="0"/>
              </a:rPr>
              <a:t>Sales Insights Dashboard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74C1B6D-F71A-6748-CA86-E8497480BBC5}"/>
              </a:ext>
            </a:extLst>
          </p:cNvPr>
          <p:cNvSpPr txBox="1"/>
          <p:nvPr/>
        </p:nvSpPr>
        <p:spPr>
          <a:xfrm>
            <a:off x="41568000" y="26354782"/>
            <a:ext cx="72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  <a:latin typeface="Montserrat ExtraLight" pitchFamily="2" charset="0"/>
              </a:rPr>
              <a:t>Developed by </a:t>
            </a:r>
          </a:p>
          <a:p>
            <a:pPr algn="ctr"/>
            <a:r>
              <a:rPr lang="pt-BR" sz="3200" dirty="0">
                <a:solidFill>
                  <a:srgbClr val="FFFFFF"/>
                </a:solidFill>
                <a:latin typeface="Montserrat ExtraLight" pitchFamily="2" charset="0"/>
              </a:rPr>
              <a:t>Orlando R. Petroszenko Rosolino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647273C-EB0A-BCF5-5848-AB9C8268E8B1}"/>
              </a:ext>
            </a:extLst>
          </p:cNvPr>
          <p:cNvSpPr/>
          <p:nvPr/>
        </p:nvSpPr>
        <p:spPr>
          <a:xfrm>
            <a:off x="378203" y="2852928"/>
            <a:ext cx="40803371" cy="24203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E117C0B-4C5E-5491-24F0-414EDD87D404}"/>
              </a:ext>
            </a:extLst>
          </p:cNvPr>
          <p:cNvSpPr/>
          <p:nvPr/>
        </p:nvSpPr>
        <p:spPr>
          <a:xfrm>
            <a:off x="-9361019" y="7793798"/>
            <a:ext cx="1440000" cy="1440000"/>
          </a:xfrm>
          <a:prstGeom prst="rect">
            <a:avLst/>
          </a:prstGeom>
          <a:solidFill>
            <a:srgbClr val="176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B71C8F7-9679-FC19-C057-52CAB4319F7F}"/>
              </a:ext>
            </a:extLst>
          </p:cNvPr>
          <p:cNvSpPr txBox="1"/>
          <p:nvPr/>
        </p:nvSpPr>
        <p:spPr>
          <a:xfrm>
            <a:off x="-9700572" y="923379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 17668C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ED693C2-3526-FEA1-FCC4-C9EFB4FF9ECD}"/>
              </a:ext>
            </a:extLst>
          </p:cNvPr>
          <p:cNvSpPr/>
          <p:nvPr/>
        </p:nvSpPr>
        <p:spPr>
          <a:xfrm>
            <a:off x="-6538886" y="7836078"/>
            <a:ext cx="1440000" cy="1440000"/>
          </a:xfrm>
          <a:prstGeom prst="rect">
            <a:avLst/>
          </a:prstGeom>
          <a:solidFill>
            <a:srgbClr val="A500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2E6F4F6-8E7E-98FD-D09E-2AA94CF6BF8E}"/>
              </a:ext>
            </a:extLst>
          </p:cNvPr>
          <p:cNvSpPr txBox="1"/>
          <p:nvPr/>
        </p:nvSpPr>
        <p:spPr>
          <a:xfrm>
            <a:off x="-6878439" y="9276078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 A50064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F7967EA-1003-7E95-F878-B36C901405F3}"/>
              </a:ext>
            </a:extLst>
          </p:cNvPr>
          <p:cNvSpPr/>
          <p:nvPr/>
        </p:nvSpPr>
        <p:spPr>
          <a:xfrm>
            <a:off x="-12522979" y="10567068"/>
            <a:ext cx="1440000" cy="1440000"/>
          </a:xfrm>
          <a:prstGeom prst="rect">
            <a:avLst/>
          </a:prstGeom>
          <a:solidFill>
            <a:srgbClr val="695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CE8339-796D-0CD8-571A-0D42A1C5C2ED}"/>
              </a:ext>
            </a:extLst>
          </p:cNvPr>
          <p:cNvSpPr txBox="1"/>
          <p:nvPr/>
        </p:nvSpPr>
        <p:spPr>
          <a:xfrm>
            <a:off x="-12862532" y="12007068"/>
            <a:ext cx="2188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# 695B4D</a:t>
            </a:r>
          </a:p>
        </p:txBody>
      </p:sp>
    </p:spTree>
    <p:extLst>
      <p:ext uri="{BB962C8B-B14F-4D97-AF65-F5344CB8AC3E}">
        <p14:creationId xmlns:p14="http://schemas.microsoft.com/office/powerpoint/2010/main" val="4981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26CF5F-98E7-69F5-5C3B-C390033BAB1C}"/>
              </a:ext>
            </a:extLst>
          </p:cNvPr>
          <p:cNvSpPr txBox="1"/>
          <p:nvPr/>
        </p:nvSpPr>
        <p:spPr>
          <a:xfrm>
            <a:off x="545802" y="195972"/>
            <a:ext cx="17317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>
                <a:solidFill>
                  <a:srgbClr val="525457"/>
                </a:solidFill>
                <a:latin typeface="Montserrat Light" pitchFamily="2" charset="0"/>
              </a:rPr>
              <a:t>Summary along time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647273C-EB0A-BCF5-5848-AB9C8268E8B1}"/>
              </a:ext>
            </a:extLst>
          </p:cNvPr>
          <p:cNvSpPr/>
          <p:nvPr/>
        </p:nvSpPr>
        <p:spPr>
          <a:xfrm>
            <a:off x="378203" y="2852928"/>
            <a:ext cx="47975269" cy="24203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</p:spTree>
    <p:extLst>
      <p:ext uri="{BB962C8B-B14F-4D97-AF65-F5344CB8AC3E}">
        <p14:creationId xmlns:p14="http://schemas.microsoft.com/office/powerpoint/2010/main" val="290339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26CF5F-98E7-69F5-5C3B-C390033BAB1C}"/>
              </a:ext>
            </a:extLst>
          </p:cNvPr>
          <p:cNvSpPr txBox="1"/>
          <p:nvPr/>
        </p:nvSpPr>
        <p:spPr>
          <a:xfrm>
            <a:off x="545802" y="195972"/>
            <a:ext cx="17317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 err="1">
                <a:solidFill>
                  <a:srgbClr val="525457"/>
                </a:solidFill>
                <a:latin typeface="Montserrat Light" pitchFamily="2" charset="0"/>
              </a:rPr>
              <a:t>Forecasting</a:t>
            </a:r>
            <a:endParaRPr lang="pt-BR" sz="10000" dirty="0">
              <a:solidFill>
                <a:srgbClr val="525457"/>
              </a:solidFill>
              <a:latin typeface="Montserrat Light" pitchFamily="2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647273C-EB0A-BCF5-5848-AB9C8268E8B1}"/>
              </a:ext>
            </a:extLst>
          </p:cNvPr>
          <p:cNvSpPr/>
          <p:nvPr/>
        </p:nvSpPr>
        <p:spPr>
          <a:xfrm>
            <a:off x="378203" y="2852928"/>
            <a:ext cx="47975269" cy="24203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800"/>
          </a:p>
        </p:txBody>
      </p:sp>
    </p:spTree>
    <p:extLst>
      <p:ext uri="{BB962C8B-B14F-4D97-AF65-F5344CB8AC3E}">
        <p14:creationId xmlns:p14="http://schemas.microsoft.com/office/powerpoint/2010/main" val="218854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1168</TotalTime>
  <Words>34</Words>
  <Application>Microsoft Office PowerPoint</Application>
  <PresentationFormat>Personalizar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ExtraLight</vt:lpstr>
      <vt:lpstr>Montserrat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Orlando Petroszenko</dc:creator>
  <cp:lastModifiedBy>Orlando Petroszenko</cp:lastModifiedBy>
  <cp:revision>1</cp:revision>
  <dcterms:created xsi:type="dcterms:W3CDTF">2024-04-02T22:15:35Z</dcterms:created>
  <dcterms:modified xsi:type="dcterms:W3CDTF">2024-04-03T18:07:31Z</dcterms:modified>
</cp:coreProperties>
</file>