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0FB"/>
    <a:srgbClr val="00F5C8"/>
    <a:srgbClr val="021DFC"/>
    <a:srgbClr val="494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2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Petroszenko" userId="e1879e67fe215410" providerId="LiveId" clId="{42F31FBC-BFD7-4078-890A-7DFB5E22F62F}"/>
    <pc:docChg chg="undo custSel addSld modSld">
      <pc:chgData name="Orlando Petroszenko" userId="e1879e67fe215410" providerId="LiveId" clId="{42F31FBC-BFD7-4078-890A-7DFB5E22F62F}" dt="2024-03-04T17:25:06.101" v="751" actId="408"/>
      <pc:docMkLst>
        <pc:docMk/>
      </pc:docMkLst>
      <pc:sldChg chg="addSp delSp modSp mod">
        <pc:chgData name="Orlando Petroszenko" userId="e1879e67fe215410" providerId="LiveId" clId="{42F31FBC-BFD7-4078-890A-7DFB5E22F62F}" dt="2024-03-04T17:25:06.101" v="751" actId="408"/>
        <pc:sldMkLst>
          <pc:docMk/>
          <pc:sldMk cId="2126612436" sldId="256"/>
        </pc:sldMkLst>
        <pc:spChg chg="mod">
          <ac:chgData name="Orlando Petroszenko" userId="e1879e67fe215410" providerId="LiveId" clId="{42F31FBC-BFD7-4078-890A-7DFB5E22F62F}" dt="2024-03-04T17:24:32.630" v="744"/>
          <ac:spMkLst>
            <pc:docMk/>
            <pc:sldMk cId="2126612436" sldId="256"/>
            <ac:spMk id="3" creationId="{FAA616B3-DA42-9C60-B69C-5249B58A7D10}"/>
          </ac:spMkLst>
        </pc:spChg>
        <pc:spChg chg="add mod">
          <ac:chgData name="Orlando Petroszenko" userId="e1879e67fe215410" providerId="LiveId" clId="{42F31FBC-BFD7-4078-890A-7DFB5E22F62F}" dt="2024-03-02T15:03:16.957" v="269" actId="164"/>
          <ac:spMkLst>
            <pc:docMk/>
            <pc:sldMk cId="2126612436" sldId="256"/>
            <ac:spMk id="4" creationId="{BCB0ECC9-20E7-25E0-D1BC-E3221A6FF349}"/>
          </ac:spMkLst>
        </pc:spChg>
        <pc:spChg chg="mod">
          <ac:chgData name="Orlando Petroszenko" userId="e1879e67fe215410" providerId="LiveId" clId="{42F31FBC-BFD7-4078-890A-7DFB5E22F62F}" dt="2024-03-04T17:24:32.630" v="744"/>
          <ac:spMkLst>
            <pc:docMk/>
            <pc:sldMk cId="2126612436" sldId="256"/>
            <ac:spMk id="5" creationId="{F81B336A-6EA8-41C1-21C6-09A80D9B3E48}"/>
          </ac:spMkLst>
        </pc:spChg>
        <pc:spChg chg="mod">
          <ac:chgData name="Orlando Petroszenko" userId="e1879e67fe215410" providerId="LiveId" clId="{42F31FBC-BFD7-4078-890A-7DFB5E22F62F}" dt="2024-03-04T17:24:45.031" v="745" actId="571"/>
          <ac:spMkLst>
            <pc:docMk/>
            <pc:sldMk cId="2126612436" sldId="256"/>
            <ac:spMk id="7" creationId="{56F7FFBC-422C-2A8C-9A98-E1801D1BB026}"/>
          </ac:spMkLst>
        </pc:spChg>
        <pc:spChg chg="mod">
          <ac:chgData name="Orlando Petroszenko" userId="e1879e67fe215410" providerId="LiveId" clId="{42F31FBC-BFD7-4078-890A-7DFB5E22F62F}" dt="2024-03-04T17:24:45.031" v="745" actId="571"/>
          <ac:spMkLst>
            <pc:docMk/>
            <pc:sldMk cId="2126612436" sldId="256"/>
            <ac:spMk id="8" creationId="{10F6713C-D510-933C-D53D-A3862798456E}"/>
          </ac:spMkLst>
        </pc:spChg>
        <pc:spChg chg="add mod ord">
          <ac:chgData name="Orlando Petroszenko" userId="e1879e67fe215410" providerId="LiveId" clId="{42F31FBC-BFD7-4078-890A-7DFB5E22F62F}" dt="2024-03-02T15:03:16.957" v="269" actId="164"/>
          <ac:spMkLst>
            <pc:docMk/>
            <pc:sldMk cId="2126612436" sldId="256"/>
            <ac:spMk id="9" creationId="{7955EB92-912D-1090-993B-03A62FFB1E66}"/>
          </ac:spMkLst>
        </pc:spChg>
        <pc:spChg chg="mod">
          <ac:chgData name="Orlando Petroszenko" userId="e1879e67fe215410" providerId="LiveId" clId="{42F31FBC-BFD7-4078-890A-7DFB5E22F62F}" dt="2024-03-04T17:24:45.749" v="746"/>
          <ac:spMkLst>
            <pc:docMk/>
            <pc:sldMk cId="2126612436" sldId="256"/>
            <ac:spMk id="12" creationId="{B5D0F60D-DAFD-AF3D-1B96-C71EFEBC0366}"/>
          </ac:spMkLst>
        </pc:spChg>
        <pc:spChg chg="add del mod">
          <ac:chgData name="Orlando Petroszenko" userId="e1879e67fe215410" providerId="LiveId" clId="{42F31FBC-BFD7-4078-890A-7DFB5E22F62F}" dt="2024-03-02T15:28:54.025" v="536" actId="20577"/>
          <ac:spMkLst>
            <pc:docMk/>
            <pc:sldMk cId="2126612436" sldId="256"/>
            <ac:spMk id="13" creationId="{B1878549-7E12-275B-5008-DE5CC0F81D53}"/>
          </ac:spMkLst>
        </pc:spChg>
        <pc:spChg chg="add del mod">
          <ac:chgData name="Orlando Petroszenko" userId="e1879e67fe215410" providerId="LiveId" clId="{42F31FBC-BFD7-4078-890A-7DFB5E22F62F}" dt="2024-03-02T15:05:26.019" v="316" actId="478"/>
          <ac:spMkLst>
            <pc:docMk/>
            <pc:sldMk cId="2126612436" sldId="256"/>
            <ac:spMk id="14" creationId="{BF10555A-4EAF-FB76-BF6A-EA85B95C6C66}"/>
          </ac:spMkLst>
        </pc:spChg>
        <pc:spChg chg="mod">
          <ac:chgData name="Orlando Petroszenko" userId="e1879e67fe215410" providerId="LiveId" clId="{42F31FBC-BFD7-4078-890A-7DFB5E22F62F}" dt="2024-03-04T17:24:45.749" v="746"/>
          <ac:spMkLst>
            <pc:docMk/>
            <pc:sldMk cId="2126612436" sldId="256"/>
            <ac:spMk id="14" creationId="{E5117C59-35C6-8EC5-91A6-C14D8E0BF533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15" creationId="{F0F0FFDE-B7CC-F417-5E3C-F851598A203E}"/>
          </ac:spMkLst>
        </pc:spChg>
        <pc:spChg chg="mod">
          <ac:chgData name="Orlando Petroszenko" userId="e1879e67fe215410" providerId="LiveId" clId="{42F31FBC-BFD7-4078-890A-7DFB5E22F62F}" dt="2024-03-04T17:24:50.354" v="748"/>
          <ac:spMkLst>
            <pc:docMk/>
            <pc:sldMk cId="2126612436" sldId="256"/>
            <ac:spMk id="16" creationId="{BA8A6CFC-F82A-8CCD-5131-9522997A885F}"/>
          </ac:spMkLst>
        </pc:spChg>
        <pc:spChg chg="mod">
          <ac:chgData name="Orlando Petroszenko" userId="e1879e67fe215410" providerId="LiveId" clId="{42F31FBC-BFD7-4078-890A-7DFB5E22F62F}" dt="2024-03-04T17:24:50.354" v="748"/>
          <ac:spMkLst>
            <pc:docMk/>
            <pc:sldMk cId="2126612436" sldId="256"/>
            <ac:spMk id="17" creationId="{AD02AF4C-99AF-EBAB-3E69-412CA5DD556B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18" creationId="{10C10EB1-A1FA-60CF-FFA4-685461A4F780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19" creationId="{0BE0B86E-5F59-C5CE-A495-4CABFA7255EB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0" creationId="{B77B5A94-CE8A-659E-9D07-50B2604C471C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1" creationId="{43A16EBB-7D69-2CAC-2999-DC7CE1F8B8FC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2" creationId="{8C2903DA-94CC-93C1-1163-6D4A4FFEA776}"/>
          </ac:spMkLst>
        </pc:spChg>
        <pc:spChg chg="add del mod">
          <ac:chgData name="Orlando Petroszenko" userId="e1879e67fe215410" providerId="LiveId" clId="{42F31FBC-BFD7-4078-890A-7DFB5E22F62F}" dt="2024-03-02T15:10:11.239" v="370" actId="478"/>
          <ac:spMkLst>
            <pc:docMk/>
            <pc:sldMk cId="2126612436" sldId="256"/>
            <ac:spMk id="23" creationId="{B5615F46-3870-F9E9-4265-E552860C856F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4" creationId="{229AB924-B88B-BFB6-FD31-778A58D414D8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5" creationId="{E4292A69-A59A-4FF2-B2B6-4D6D4FA69A47}"/>
          </ac:spMkLst>
        </pc:spChg>
        <pc:spChg chg="add del mod">
          <ac:chgData name="Orlando Petroszenko" userId="e1879e67fe215410" providerId="LiveId" clId="{42F31FBC-BFD7-4078-890A-7DFB5E22F62F}" dt="2024-03-02T15:13:35.854" v="379" actId="478"/>
          <ac:spMkLst>
            <pc:docMk/>
            <pc:sldMk cId="2126612436" sldId="256"/>
            <ac:spMk id="26" creationId="{6398FC34-C780-1914-6B67-7C6948669BBC}"/>
          </ac:spMkLst>
        </pc:spChg>
        <pc:spChg chg="mod">
          <ac:chgData name="Orlando Petroszenko" userId="e1879e67fe215410" providerId="LiveId" clId="{42F31FBC-BFD7-4078-890A-7DFB5E22F62F}" dt="2024-03-02T15:13:01.599" v="376"/>
          <ac:spMkLst>
            <pc:docMk/>
            <pc:sldMk cId="2126612436" sldId="256"/>
            <ac:spMk id="27" creationId="{D0FE2E91-5C80-CE8B-17E3-2B52AE7B0C3E}"/>
          </ac:spMkLst>
        </pc:spChg>
        <pc:spChg chg="add mod">
          <ac:chgData name="Orlando Petroszenko" userId="e1879e67fe215410" providerId="LiveId" clId="{42F31FBC-BFD7-4078-890A-7DFB5E22F62F}" dt="2024-03-02T15:17:27.114" v="429" actId="1076"/>
          <ac:spMkLst>
            <pc:docMk/>
            <pc:sldMk cId="2126612436" sldId="256"/>
            <ac:spMk id="29" creationId="{170A1F1D-EDAB-BC0F-8013-F383D5A157D0}"/>
          </ac:spMkLst>
        </pc:spChg>
        <pc:spChg chg="mod">
          <ac:chgData name="Orlando Petroszenko" userId="e1879e67fe215410" providerId="LiveId" clId="{42F31FBC-BFD7-4078-890A-7DFB5E22F62F}" dt="2024-03-02T17:17:48.823" v="684" actId="20577"/>
          <ac:spMkLst>
            <pc:docMk/>
            <pc:sldMk cId="2126612436" sldId="256"/>
            <ac:spMk id="32" creationId="{28F02F6B-DD96-A7A1-3340-E4CF22B43C6A}"/>
          </ac:spMkLst>
        </pc:spChg>
        <pc:spChg chg="mod">
          <ac:chgData name="Orlando Petroszenko" userId="e1879e67fe215410" providerId="LiveId" clId="{42F31FBC-BFD7-4078-890A-7DFB5E22F62F}" dt="2024-03-02T15:17:23.987" v="428" actId="1076"/>
          <ac:spMkLst>
            <pc:docMk/>
            <pc:sldMk cId="2126612436" sldId="256"/>
            <ac:spMk id="33" creationId="{6E598615-3442-1A13-FA63-27B957CB641E}"/>
          </ac:spMkLst>
        </pc:spChg>
        <pc:spChg chg="mod">
          <ac:chgData name="Orlando Petroszenko" userId="e1879e67fe215410" providerId="LiveId" clId="{42F31FBC-BFD7-4078-890A-7DFB5E22F62F}" dt="2024-03-04T17:24:20.835" v="738" actId="6549"/>
          <ac:spMkLst>
            <pc:docMk/>
            <pc:sldMk cId="2126612436" sldId="256"/>
            <ac:spMk id="35" creationId="{95D37749-A6AB-9938-DE19-2E4B774E20F0}"/>
          </ac:spMkLst>
        </pc:spChg>
        <pc:spChg chg="mod">
          <ac:chgData name="Orlando Petroszenko" userId="e1879e67fe215410" providerId="LiveId" clId="{42F31FBC-BFD7-4078-890A-7DFB5E22F62F}" dt="2024-03-04T17:24:25.416" v="740" actId="6549"/>
          <ac:spMkLst>
            <pc:docMk/>
            <pc:sldMk cId="2126612436" sldId="256"/>
            <ac:spMk id="36" creationId="{A6C13AE7-923A-D8A8-47B6-C3C47843EC45}"/>
          </ac:spMkLst>
        </pc:spChg>
        <pc:spChg chg="mod">
          <ac:chgData name="Orlando Petroszenko" userId="e1879e67fe215410" providerId="LiveId" clId="{42F31FBC-BFD7-4078-890A-7DFB5E22F62F}" dt="2024-03-02T15:21:07.429" v="436" actId="20577"/>
          <ac:spMkLst>
            <pc:docMk/>
            <pc:sldMk cId="2126612436" sldId="256"/>
            <ac:spMk id="38" creationId="{9DF88401-6CBB-B051-02F2-09ADBA0F2786}"/>
          </ac:spMkLst>
        </pc:spChg>
        <pc:spChg chg="mod">
          <ac:chgData name="Orlando Petroszenko" userId="e1879e67fe215410" providerId="LiveId" clId="{42F31FBC-BFD7-4078-890A-7DFB5E22F62F}" dt="2024-03-02T15:21:02.245" v="431"/>
          <ac:spMkLst>
            <pc:docMk/>
            <pc:sldMk cId="2126612436" sldId="256"/>
            <ac:spMk id="39" creationId="{A9FC59F8-0A26-FFC3-B282-35A22668F88F}"/>
          </ac:spMkLst>
        </pc:spChg>
        <pc:spChg chg="mod">
          <ac:chgData name="Orlando Petroszenko" userId="e1879e67fe215410" providerId="LiveId" clId="{42F31FBC-BFD7-4078-890A-7DFB5E22F62F}" dt="2024-03-02T15:21:14.052" v="439" actId="20577"/>
          <ac:spMkLst>
            <pc:docMk/>
            <pc:sldMk cId="2126612436" sldId="256"/>
            <ac:spMk id="41" creationId="{8F7D0162-D620-9D27-C091-CF9065CB9653}"/>
          </ac:spMkLst>
        </pc:spChg>
        <pc:spChg chg="mod">
          <ac:chgData name="Orlando Petroszenko" userId="e1879e67fe215410" providerId="LiveId" clId="{42F31FBC-BFD7-4078-890A-7DFB5E22F62F}" dt="2024-03-02T15:21:11.191" v="437" actId="571"/>
          <ac:spMkLst>
            <pc:docMk/>
            <pc:sldMk cId="2126612436" sldId="256"/>
            <ac:spMk id="42" creationId="{9367923A-C160-B331-2573-875220BA2F2B}"/>
          </ac:spMkLst>
        </pc:spChg>
        <pc:spChg chg="mod">
          <ac:chgData name="Orlando Petroszenko" userId="e1879e67fe215410" providerId="LiveId" clId="{42F31FBC-BFD7-4078-890A-7DFB5E22F62F}" dt="2024-03-02T15:21:20.364" v="442" actId="20577"/>
          <ac:spMkLst>
            <pc:docMk/>
            <pc:sldMk cId="2126612436" sldId="256"/>
            <ac:spMk id="44" creationId="{0A3CF990-6F23-A708-E335-0D233D554B59}"/>
          </ac:spMkLst>
        </pc:spChg>
        <pc:spChg chg="mod">
          <ac:chgData name="Orlando Petroszenko" userId="e1879e67fe215410" providerId="LiveId" clId="{42F31FBC-BFD7-4078-890A-7DFB5E22F62F}" dt="2024-03-02T15:21:17.716" v="440" actId="571"/>
          <ac:spMkLst>
            <pc:docMk/>
            <pc:sldMk cId="2126612436" sldId="256"/>
            <ac:spMk id="45" creationId="{1A67CD35-A84A-0015-8C44-F8A761A51878}"/>
          </ac:spMkLst>
        </pc:spChg>
        <pc:grpChg chg="add mod">
          <ac:chgData name="Orlando Petroszenko" userId="e1879e67fe215410" providerId="LiveId" clId="{42F31FBC-BFD7-4078-890A-7DFB5E22F62F}" dt="2024-03-04T17:24:32.630" v="744"/>
          <ac:grpSpMkLst>
            <pc:docMk/>
            <pc:sldMk cId="2126612436" sldId="256"/>
            <ac:grpSpMk id="2" creationId="{35A32779-25BB-025C-0051-9F751F5862C2}"/>
          </ac:grpSpMkLst>
        </pc:grpChg>
        <pc:grpChg chg="add mod">
          <ac:chgData name="Orlando Petroszenko" userId="e1879e67fe215410" providerId="LiveId" clId="{42F31FBC-BFD7-4078-890A-7DFB5E22F62F}" dt="2024-03-04T17:25:06.101" v="751" actId="408"/>
          <ac:grpSpMkLst>
            <pc:docMk/>
            <pc:sldMk cId="2126612436" sldId="256"/>
            <ac:grpSpMk id="6" creationId="{887B1EC7-1B22-C264-0E4E-F33D32B75730}"/>
          </ac:grpSpMkLst>
        </pc:grpChg>
        <pc:grpChg chg="add mod">
          <ac:chgData name="Orlando Petroszenko" userId="e1879e67fe215410" providerId="LiveId" clId="{42F31FBC-BFD7-4078-890A-7DFB5E22F62F}" dt="2024-03-02T15:03:29.387" v="270" actId="1076"/>
          <ac:grpSpMkLst>
            <pc:docMk/>
            <pc:sldMk cId="2126612436" sldId="256"/>
            <ac:grpSpMk id="10" creationId="{66313A6B-03FA-9287-F501-F216E821F9E3}"/>
          </ac:grpSpMkLst>
        </pc:grpChg>
        <pc:grpChg chg="add mod">
          <ac:chgData name="Orlando Petroszenko" userId="e1879e67fe215410" providerId="LiveId" clId="{42F31FBC-BFD7-4078-890A-7DFB5E22F62F}" dt="2024-03-04T17:25:06.101" v="751" actId="408"/>
          <ac:grpSpMkLst>
            <pc:docMk/>
            <pc:sldMk cId="2126612436" sldId="256"/>
            <ac:grpSpMk id="11" creationId="{B543ABFE-2AF5-8176-2C7A-FA7B567C782B}"/>
          </ac:grpSpMkLst>
        </pc:grpChg>
        <pc:grpChg chg="add mod">
          <ac:chgData name="Orlando Petroszenko" userId="e1879e67fe215410" providerId="LiveId" clId="{42F31FBC-BFD7-4078-890A-7DFB5E22F62F}" dt="2024-03-04T17:25:03.556" v="750" actId="554"/>
          <ac:grpSpMkLst>
            <pc:docMk/>
            <pc:sldMk cId="2126612436" sldId="256"/>
            <ac:grpSpMk id="15" creationId="{63644649-D5D2-C275-9D7B-BBBCFCB78917}"/>
          </ac:grpSpMkLst>
        </pc:grpChg>
        <pc:grpChg chg="add mod">
          <ac:chgData name="Orlando Petroszenko" userId="e1879e67fe215410" providerId="LiveId" clId="{42F31FBC-BFD7-4078-890A-7DFB5E22F62F}" dt="2024-03-02T15:13:28.722" v="378" actId="164"/>
          <ac:grpSpMkLst>
            <pc:docMk/>
            <pc:sldMk cId="2126612436" sldId="256"/>
            <ac:grpSpMk id="28" creationId="{D70C0A95-0B08-25BF-1B30-2A589D6BC15D}"/>
          </ac:grpSpMkLst>
        </pc:grpChg>
        <pc:grpChg chg="add mod">
          <ac:chgData name="Orlando Petroszenko" userId="e1879e67fe215410" providerId="LiveId" clId="{42F31FBC-BFD7-4078-890A-7DFB5E22F62F}" dt="2024-03-04T17:25:03.556" v="750" actId="554"/>
          <ac:grpSpMkLst>
            <pc:docMk/>
            <pc:sldMk cId="2126612436" sldId="256"/>
            <ac:grpSpMk id="30" creationId="{38815A59-5E85-D6FB-5B53-B4D3CE92768C}"/>
          </ac:grpSpMkLst>
        </pc:grpChg>
        <pc:grpChg chg="add mod">
          <ac:chgData name="Orlando Petroszenko" userId="e1879e67fe215410" providerId="LiveId" clId="{42F31FBC-BFD7-4078-890A-7DFB5E22F62F}" dt="2024-03-04T17:25:06.101" v="751" actId="408"/>
          <ac:grpSpMkLst>
            <pc:docMk/>
            <pc:sldMk cId="2126612436" sldId="256"/>
            <ac:grpSpMk id="31" creationId="{51BB34E3-10E8-C51F-82E6-4A7BDBE02451}"/>
          </ac:grpSpMkLst>
        </pc:grpChg>
        <pc:grpChg chg="add del mod">
          <ac:chgData name="Orlando Petroszenko" userId="e1879e67fe215410" providerId="LiveId" clId="{42F31FBC-BFD7-4078-890A-7DFB5E22F62F}" dt="2024-03-04T17:25:06.101" v="751" actId="408"/>
          <ac:grpSpMkLst>
            <pc:docMk/>
            <pc:sldMk cId="2126612436" sldId="256"/>
            <ac:grpSpMk id="34" creationId="{8429917B-1736-8683-969F-04E4C679BFF2}"/>
          </ac:grpSpMkLst>
        </pc:grpChg>
        <pc:grpChg chg="add del mod">
          <ac:chgData name="Orlando Petroszenko" userId="e1879e67fe215410" providerId="LiveId" clId="{42F31FBC-BFD7-4078-890A-7DFB5E22F62F}" dt="2024-03-04T17:24:28.439" v="741" actId="478"/>
          <ac:grpSpMkLst>
            <pc:docMk/>
            <pc:sldMk cId="2126612436" sldId="256"/>
            <ac:grpSpMk id="37" creationId="{E95DD396-9483-27E0-D71A-73E9810A13A4}"/>
          </ac:grpSpMkLst>
        </pc:grpChg>
        <pc:grpChg chg="add del mod">
          <ac:chgData name="Orlando Petroszenko" userId="e1879e67fe215410" providerId="LiveId" clId="{42F31FBC-BFD7-4078-890A-7DFB5E22F62F}" dt="2024-03-04T17:24:29.664" v="742" actId="478"/>
          <ac:grpSpMkLst>
            <pc:docMk/>
            <pc:sldMk cId="2126612436" sldId="256"/>
            <ac:grpSpMk id="40" creationId="{2AAA82FF-4727-1C9C-0B7B-5DA71C3DE6DD}"/>
          </ac:grpSpMkLst>
        </pc:grpChg>
        <pc:grpChg chg="add del mod">
          <ac:chgData name="Orlando Petroszenko" userId="e1879e67fe215410" providerId="LiveId" clId="{42F31FBC-BFD7-4078-890A-7DFB5E22F62F}" dt="2024-03-04T17:24:30.763" v="743" actId="478"/>
          <ac:grpSpMkLst>
            <pc:docMk/>
            <pc:sldMk cId="2126612436" sldId="256"/>
            <ac:grpSpMk id="43" creationId="{2F20311A-148F-1695-C0A0-C97269F75757}"/>
          </ac:grpSpMkLst>
        </pc:grpChg>
        <pc:picChg chg="add del mod">
          <ac:chgData name="Orlando Petroszenko" userId="e1879e67fe215410" providerId="LiveId" clId="{42F31FBC-BFD7-4078-890A-7DFB5E22F62F}" dt="2024-03-02T14:53:11.055" v="43" actId="478"/>
          <ac:picMkLst>
            <pc:docMk/>
            <pc:sldMk cId="2126612436" sldId="256"/>
            <ac:picMk id="6" creationId="{3BB87990-7ED4-39CA-ABEC-7E73C61BF81D}"/>
          </ac:picMkLst>
        </pc:picChg>
        <pc:picChg chg="add del mod ord">
          <ac:chgData name="Orlando Petroszenko" userId="e1879e67fe215410" providerId="LiveId" clId="{42F31FBC-BFD7-4078-890A-7DFB5E22F62F}" dt="2024-03-02T14:54:03.259" v="57" actId="478"/>
          <ac:picMkLst>
            <pc:docMk/>
            <pc:sldMk cId="2126612436" sldId="256"/>
            <ac:picMk id="8" creationId="{59B8841C-16A9-41DB-1A55-AD48B93B1818}"/>
          </ac:picMkLst>
        </pc:picChg>
        <pc:picChg chg="add del mod">
          <ac:chgData name="Orlando Petroszenko" userId="e1879e67fe215410" providerId="LiveId" clId="{42F31FBC-BFD7-4078-890A-7DFB5E22F62F}" dt="2024-03-02T15:04:13.137" v="279" actId="478"/>
          <ac:picMkLst>
            <pc:docMk/>
            <pc:sldMk cId="2126612436" sldId="256"/>
            <ac:picMk id="12" creationId="{41617632-314B-87FF-9FAD-2145CAC01F50}"/>
          </ac:picMkLst>
        </pc:picChg>
        <pc:picChg chg="add del mod">
          <ac:chgData name="Orlando Petroszenko" userId="e1879e67fe215410" providerId="LiveId" clId="{42F31FBC-BFD7-4078-890A-7DFB5E22F62F}" dt="2024-03-02T15:13:44.328" v="381" actId="478"/>
          <ac:picMkLst>
            <pc:docMk/>
            <pc:sldMk cId="2126612436" sldId="256"/>
            <ac:picMk id="17" creationId="{2C86057E-860A-F0E7-98BE-2900481C992C}"/>
          </ac:picMkLst>
        </pc:picChg>
        <pc:picChg chg="add del mod">
          <ac:chgData name="Orlando Petroszenko" userId="e1879e67fe215410" providerId="LiveId" clId="{42F31FBC-BFD7-4078-890A-7DFB5E22F62F}" dt="2024-03-02T14:44:38.324" v="2" actId="478"/>
          <ac:picMkLst>
            <pc:docMk/>
            <pc:sldMk cId="2126612436" sldId="256"/>
            <ac:picMk id="1026" creationId="{D87BE919-D07E-AFB0-59D5-04327D4EBC1E}"/>
          </ac:picMkLst>
        </pc:picChg>
        <pc:picChg chg="add del">
          <ac:chgData name="Orlando Petroszenko" userId="e1879e67fe215410" providerId="LiveId" clId="{42F31FBC-BFD7-4078-890A-7DFB5E22F62F}" dt="2024-03-02T14:44:56.287" v="4" actId="478"/>
          <ac:picMkLst>
            <pc:docMk/>
            <pc:sldMk cId="2126612436" sldId="256"/>
            <ac:picMk id="1028" creationId="{A8CA7F5C-5B31-E047-ECB2-E81619DC8F8B}"/>
          </ac:picMkLst>
        </pc:picChg>
        <pc:picChg chg="add mod">
          <ac:chgData name="Orlando Petroszenko" userId="e1879e67fe215410" providerId="LiveId" clId="{42F31FBC-BFD7-4078-890A-7DFB5E22F62F}" dt="2024-03-02T14:48:03.348" v="35" actId="1076"/>
          <ac:picMkLst>
            <pc:docMk/>
            <pc:sldMk cId="2126612436" sldId="256"/>
            <ac:picMk id="1030" creationId="{B233C26C-F041-A315-3BA2-B55B61A3B7E8}"/>
          </ac:picMkLst>
        </pc:picChg>
        <pc:picChg chg="add del mod">
          <ac:chgData name="Orlando Petroszenko" userId="e1879e67fe215410" providerId="LiveId" clId="{42F31FBC-BFD7-4078-890A-7DFB5E22F62F}" dt="2024-03-02T15:02:04.204" v="266" actId="478"/>
          <ac:picMkLst>
            <pc:docMk/>
            <pc:sldMk cId="2126612436" sldId="256"/>
            <ac:picMk id="1032" creationId="{B07A75CE-E1F4-D588-CAB4-CCAF10FD8A20}"/>
          </ac:picMkLst>
        </pc:picChg>
      </pc:sldChg>
      <pc:sldChg chg="addSp delSp modSp add mod">
        <pc:chgData name="Orlando Petroszenko" userId="e1879e67fe215410" providerId="LiveId" clId="{42F31FBC-BFD7-4078-890A-7DFB5E22F62F}" dt="2024-03-02T17:12:38.442" v="618" actId="14100"/>
        <pc:sldMkLst>
          <pc:docMk/>
          <pc:sldMk cId="3706727429" sldId="257"/>
        </pc:sldMkLst>
        <pc:spChg chg="add mod">
          <ac:chgData name="Orlando Petroszenko" userId="e1879e67fe215410" providerId="LiveId" clId="{42F31FBC-BFD7-4078-890A-7DFB5E22F62F}" dt="2024-03-02T15:35:33.963" v="605" actId="207"/>
          <ac:spMkLst>
            <pc:docMk/>
            <pc:sldMk cId="3706727429" sldId="257"/>
            <ac:spMk id="2" creationId="{0795211A-70B4-E7A0-5A22-D6EF601AFD10}"/>
          </ac:spMkLst>
        </pc:spChg>
        <pc:spChg chg="add mod">
          <ac:chgData name="Orlando Petroszenko" userId="e1879e67fe215410" providerId="LiveId" clId="{42F31FBC-BFD7-4078-890A-7DFB5E22F62F}" dt="2024-03-02T15:35:37.774" v="606" actId="1076"/>
          <ac:spMkLst>
            <pc:docMk/>
            <pc:sldMk cId="3706727429" sldId="257"/>
            <ac:spMk id="3" creationId="{D5D7BC92-6C78-5B20-4534-CC6828F5A270}"/>
          </ac:spMkLst>
        </pc:spChg>
        <pc:spChg chg="add del mod">
          <ac:chgData name="Orlando Petroszenko" userId="e1879e67fe215410" providerId="LiveId" clId="{42F31FBC-BFD7-4078-890A-7DFB5E22F62F}" dt="2024-03-02T15:34:24.912" v="598" actId="478"/>
          <ac:spMkLst>
            <pc:docMk/>
            <pc:sldMk cId="3706727429" sldId="257"/>
            <ac:spMk id="5" creationId="{483B18F6-D0BB-9710-5CE6-DA98E2EB4280}"/>
          </ac:spMkLst>
        </pc:spChg>
        <pc:spChg chg="add del mod">
          <ac:chgData name="Orlando Petroszenko" userId="e1879e67fe215410" providerId="LiveId" clId="{42F31FBC-BFD7-4078-890A-7DFB5E22F62F}" dt="2024-03-02T15:35:25.221" v="604" actId="478"/>
          <ac:spMkLst>
            <pc:docMk/>
            <pc:sldMk cId="3706727429" sldId="257"/>
            <ac:spMk id="6" creationId="{67216BDC-9EB2-19FF-5C84-E0C8B6BCAFA0}"/>
          </ac:spMkLst>
        </pc:spChg>
        <pc:spChg chg="add mod">
          <ac:chgData name="Orlando Petroszenko" userId="e1879e67fe215410" providerId="LiveId" clId="{42F31FBC-BFD7-4078-890A-7DFB5E22F62F}" dt="2024-03-02T17:12:38.442" v="618" actId="14100"/>
          <ac:spMkLst>
            <pc:docMk/>
            <pc:sldMk cId="3706727429" sldId="257"/>
            <ac:spMk id="7" creationId="{D536DEAA-7ADC-605F-77BF-5EF4E8F6F0FE}"/>
          </ac:spMkLst>
        </pc:spChg>
        <pc:spChg chg="add mod">
          <ac:chgData name="Orlando Petroszenko" userId="e1879e67fe215410" providerId="LiveId" clId="{42F31FBC-BFD7-4078-890A-7DFB5E22F62F}" dt="2024-03-02T17:12:36.042" v="617" actId="1076"/>
          <ac:spMkLst>
            <pc:docMk/>
            <pc:sldMk cId="3706727429" sldId="257"/>
            <ac:spMk id="8" creationId="{516D0BAA-D37A-5069-8570-5C5F58F7C523}"/>
          </ac:spMkLst>
        </pc:spChg>
        <pc:spChg chg="add mod">
          <ac:chgData name="Orlando Petroszenko" userId="e1879e67fe215410" providerId="LiveId" clId="{42F31FBC-BFD7-4078-890A-7DFB5E22F62F}" dt="2024-03-02T17:12:32.391" v="616" actId="14100"/>
          <ac:spMkLst>
            <pc:docMk/>
            <pc:sldMk cId="3706727429" sldId="257"/>
            <ac:spMk id="11" creationId="{FFD8B4D1-C319-2533-A857-EA4CF67B02DD}"/>
          </ac:spMkLst>
        </pc:spChg>
        <pc:grpChg chg="del">
          <ac:chgData name="Orlando Petroszenko" userId="e1879e67fe215410" providerId="LiveId" clId="{42F31FBC-BFD7-4078-890A-7DFB5E22F62F}" dt="2024-03-02T15:27:45.278" v="449" actId="478"/>
          <ac:grpSpMkLst>
            <pc:docMk/>
            <pc:sldMk cId="3706727429" sldId="257"/>
            <ac:grpSpMk id="10" creationId="{83E83F3B-70F0-A45A-44DD-556C0B4DFA40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30" creationId="{36A22D0D-0303-ED00-45F0-0EB55F43CEBC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31" creationId="{4C73584B-A75E-F06F-7CB2-9C1B92F87CAD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34" creationId="{8EA1B81F-1161-3F89-7A09-5DA86077CF98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37" creationId="{DAC63A1F-863D-039A-71D7-8488CFDE5E4B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40" creationId="{CCC8405E-1101-B2C0-8FCE-9BE719217625}"/>
          </ac:grpSpMkLst>
        </pc:grpChg>
        <pc:grpChg chg="del">
          <ac:chgData name="Orlando Petroszenko" userId="e1879e67fe215410" providerId="LiveId" clId="{42F31FBC-BFD7-4078-890A-7DFB5E22F62F}" dt="2024-03-02T15:27:42.189" v="448" actId="478"/>
          <ac:grpSpMkLst>
            <pc:docMk/>
            <pc:sldMk cId="3706727429" sldId="257"/>
            <ac:grpSpMk id="43" creationId="{59C524E9-CCDD-CD98-E933-2CF518183A50}"/>
          </ac:grpSpMkLst>
        </pc:grpChg>
      </pc:sldChg>
      <pc:sldChg chg="delSp modSp add mod">
        <pc:chgData name="Orlando Petroszenko" userId="e1879e67fe215410" providerId="LiveId" clId="{42F31FBC-BFD7-4078-890A-7DFB5E22F62F}" dt="2024-03-02T17:19:45.387" v="735" actId="20577"/>
        <pc:sldMkLst>
          <pc:docMk/>
          <pc:sldMk cId="3167230223" sldId="258"/>
        </pc:sldMkLst>
        <pc:spChg chg="mod">
          <ac:chgData name="Orlando Petroszenko" userId="e1879e67fe215410" providerId="LiveId" clId="{42F31FBC-BFD7-4078-890A-7DFB5E22F62F}" dt="2024-03-02T17:19:11.202" v="693" actId="20577"/>
          <ac:spMkLst>
            <pc:docMk/>
            <pc:sldMk cId="3167230223" sldId="258"/>
            <ac:spMk id="2" creationId="{A0195D5A-BD30-CC12-5FF2-EDE70B372FCF}"/>
          </ac:spMkLst>
        </pc:spChg>
        <pc:spChg chg="mod">
          <ac:chgData name="Orlando Petroszenko" userId="e1879e67fe215410" providerId="LiveId" clId="{42F31FBC-BFD7-4078-890A-7DFB5E22F62F}" dt="2024-03-02T17:19:45.387" v="735" actId="20577"/>
          <ac:spMkLst>
            <pc:docMk/>
            <pc:sldMk cId="3167230223" sldId="258"/>
            <ac:spMk id="3" creationId="{6D7D087A-154D-6828-406D-A16999BFD721}"/>
          </ac:spMkLst>
        </pc:spChg>
        <pc:spChg chg="mod">
          <ac:chgData name="Orlando Petroszenko" userId="e1879e67fe215410" providerId="LiveId" clId="{42F31FBC-BFD7-4078-890A-7DFB5E22F62F}" dt="2024-03-02T17:19:23.328" v="695" actId="14100"/>
          <ac:spMkLst>
            <pc:docMk/>
            <pc:sldMk cId="3167230223" sldId="258"/>
            <ac:spMk id="7" creationId="{0B73298E-5F2A-AA4E-FC94-337406B76AB1}"/>
          </ac:spMkLst>
        </pc:spChg>
        <pc:spChg chg="del">
          <ac:chgData name="Orlando Petroszenko" userId="e1879e67fe215410" providerId="LiveId" clId="{42F31FBC-BFD7-4078-890A-7DFB5E22F62F}" dt="2024-03-02T17:19:17.032" v="694" actId="478"/>
          <ac:spMkLst>
            <pc:docMk/>
            <pc:sldMk cId="3167230223" sldId="258"/>
            <ac:spMk id="8" creationId="{DDE7DCB1-C722-BFF5-4E66-77A325D5A3A3}"/>
          </ac:spMkLst>
        </pc:spChg>
        <pc:spChg chg="del">
          <ac:chgData name="Orlando Petroszenko" userId="e1879e67fe215410" providerId="LiveId" clId="{42F31FBC-BFD7-4078-890A-7DFB5E22F62F}" dt="2024-03-02T17:19:25.607" v="696" actId="478"/>
          <ac:spMkLst>
            <pc:docMk/>
            <pc:sldMk cId="3167230223" sldId="258"/>
            <ac:spMk id="11" creationId="{A57637A4-9C66-6E8A-F23A-A09178D79B13}"/>
          </ac:spMkLst>
        </pc:spChg>
      </pc:sldChg>
    </pc:docChg>
  </pc:docChgLst>
  <pc:docChgLst>
    <pc:chgData name="Orlando Petroszenko" userId="e1879e67fe215410" providerId="LiveId" clId="{FEBDCF76-5BA4-4207-84CE-351EC51C5E19}"/>
    <pc:docChg chg="undo custSel addSld delSld modSld">
      <pc:chgData name="Orlando Petroszenko" userId="e1879e67fe215410" providerId="LiveId" clId="{FEBDCF76-5BA4-4207-84CE-351EC51C5E19}" dt="2024-03-07T23:55:20.747" v="811" actId="1076"/>
      <pc:docMkLst>
        <pc:docMk/>
      </pc:docMkLst>
      <pc:sldChg chg="addSp delSp modSp mod">
        <pc:chgData name="Orlando Petroszenko" userId="e1879e67fe215410" providerId="LiveId" clId="{FEBDCF76-5BA4-4207-84CE-351EC51C5E19}" dt="2024-03-07T19:10:21.973" v="484" actId="21"/>
        <pc:sldMkLst>
          <pc:docMk/>
          <pc:sldMk cId="2126612436" sldId="256"/>
        </pc:sldMkLst>
        <pc:spChg chg="mod">
          <ac:chgData name="Orlando Petroszenko" userId="e1879e67fe215410" providerId="LiveId" clId="{FEBDCF76-5BA4-4207-84CE-351EC51C5E19}" dt="2024-03-04T22:05:21.423" v="191" actId="20577"/>
          <ac:spMkLst>
            <pc:docMk/>
            <pc:sldMk cId="2126612436" sldId="256"/>
            <ac:spMk id="3" creationId="{218D7525-1D1B-D459-5153-4FC64347E86D}"/>
          </ac:spMkLst>
        </pc:spChg>
        <pc:spChg chg="mod">
          <ac:chgData name="Orlando Petroszenko" userId="e1879e67fe215410" providerId="LiveId" clId="{FEBDCF76-5BA4-4207-84CE-351EC51C5E19}" dt="2024-03-07T16:12:10.895" v="445" actId="20577"/>
          <ac:spMkLst>
            <pc:docMk/>
            <pc:sldMk cId="2126612436" sldId="256"/>
            <ac:spMk id="4" creationId="{BCB0ECC9-20E7-25E0-D1BC-E3221A6FF349}"/>
          </ac:spMkLst>
        </pc:spChg>
        <pc:spChg chg="mod">
          <ac:chgData name="Orlando Petroszenko" userId="e1879e67fe215410" providerId="LiveId" clId="{FEBDCF76-5BA4-4207-84CE-351EC51C5E19}" dt="2024-03-04T22:04:49.831" v="126" actId="571"/>
          <ac:spMkLst>
            <pc:docMk/>
            <pc:sldMk cId="2126612436" sldId="256"/>
            <ac:spMk id="5" creationId="{387F9FE4-7EE0-681A-82F7-D19536318BED}"/>
          </ac:spMkLst>
        </pc:spChg>
        <pc:spChg chg="mod">
          <ac:chgData name="Orlando Petroszenko" userId="e1879e67fe215410" providerId="LiveId" clId="{FEBDCF76-5BA4-4207-84CE-351EC51C5E19}" dt="2024-03-04T22:04:39.851" v="125" actId="20577"/>
          <ac:spMkLst>
            <pc:docMk/>
            <pc:sldMk cId="2126612436" sldId="256"/>
            <ac:spMk id="13" creationId="{B1878549-7E12-275B-5008-DE5CC0F81D53}"/>
          </ac:spMkLst>
        </pc:spChg>
        <pc:spChg chg="mod">
          <ac:chgData name="Orlando Petroszenko" userId="e1879e67fe215410" providerId="LiveId" clId="{FEBDCF76-5BA4-4207-84CE-351EC51C5E19}" dt="2024-03-04T22:05:36.938" v="218" actId="20577"/>
          <ac:spMkLst>
            <pc:docMk/>
            <pc:sldMk cId="2126612436" sldId="256"/>
            <ac:spMk id="19" creationId="{E3502512-2D00-A10C-1E55-F105092F2943}"/>
          </ac:spMkLst>
        </pc:spChg>
        <pc:spChg chg="mod">
          <ac:chgData name="Orlando Petroszenko" userId="e1879e67fe215410" providerId="LiveId" clId="{FEBDCF76-5BA4-4207-84CE-351EC51C5E19}" dt="2024-03-04T22:05:27.954" v="192" actId="571"/>
          <ac:spMkLst>
            <pc:docMk/>
            <pc:sldMk cId="2126612436" sldId="256"/>
            <ac:spMk id="20" creationId="{66F6BF79-B507-A5C6-B930-8B6BEED65D2F}"/>
          </ac:spMkLst>
        </pc:spChg>
        <pc:spChg chg="mod">
          <ac:chgData name="Orlando Petroszenko" userId="e1879e67fe215410" providerId="LiveId" clId="{FEBDCF76-5BA4-4207-84CE-351EC51C5E19}" dt="2024-03-04T22:05:49.646" v="241" actId="20577"/>
          <ac:spMkLst>
            <pc:docMk/>
            <pc:sldMk cId="2126612436" sldId="256"/>
            <ac:spMk id="22" creationId="{D24217D0-F7B0-C4E8-3184-8ABEF13CE2A7}"/>
          </ac:spMkLst>
        </pc:spChg>
        <pc:spChg chg="mod">
          <ac:chgData name="Orlando Petroszenko" userId="e1879e67fe215410" providerId="LiveId" clId="{FEBDCF76-5BA4-4207-84CE-351EC51C5E19}" dt="2024-03-04T22:05:41.071" v="219" actId="571"/>
          <ac:spMkLst>
            <pc:docMk/>
            <pc:sldMk cId="2126612436" sldId="256"/>
            <ac:spMk id="23" creationId="{4A3384B5-9211-BE5A-B55F-EB7E20AAE67F}"/>
          </ac:spMkLst>
        </pc:spChg>
        <pc:spChg chg="mod">
          <ac:chgData name="Orlando Petroszenko" userId="e1879e67fe215410" providerId="LiveId" clId="{FEBDCF76-5BA4-4207-84CE-351EC51C5E19}" dt="2024-03-06T17:06:35.514" v="416" actId="20577"/>
          <ac:spMkLst>
            <pc:docMk/>
            <pc:sldMk cId="2126612436" sldId="256"/>
            <ac:spMk id="25" creationId="{0E30296C-AA70-2804-DD3C-E420E15509CC}"/>
          </ac:spMkLst>
        </pc:spChg>
        <pc:spChg chg="mod">
          <ac:chgData name="Orlando Petroszenko" userId="e1879e67fe215410" providerId="LiveId" clId="{FEBDCF76-5BA4-4207-84CE-351EC51C5E19}" dt="2024-03-06T17:06:24.236" v="399"/>
          <ac:spMkLst>
            <pc:docMk/>
            <pc:sldMk cId="2126612436" sldId="256"/>
            <ac:spMk id="26" creationId="{E12E1372-3976-BCF7-F65A-51D4C18D12D4}"/>
          </ac:spMkLst>
        </pc:spChg>
        <pc:spChg chg="add del mod">
          <ac:chgData name="Orlando Petroszenko" userId="e1879e67fe215410" providerId="LiveId" clId="{FEBDCF76-5BA4-4207-84CE-351EC51C5E19}" dt="2024-03-07T19:10:21.973" v="484" actId="21"/>
          <ac:spMkLst>
            <pc:docMk/>
            <pc:sldMk cId="2126612436" sldId="256"/>
            <ac:spMk id="27" creationId="{6FDD8178-2B25-3D97-4788-8D695AA2FB10}"/>
          </ac:spMkLst>
        </pc:spChg>
        <pc:spChg chg="mod">
          <ac:chgData name="Orlando Petroszenko" userId="e1879e67fe215410" providerId="LiveId" clId="{FEBDCF76-5BA4-4207-84CE-351EC51C5E19}" dt="2024-03-04T22:03:15.546" v="57" actId="2711"/>
          <ac:spMkLst>
            <pc:docMk/>
            <pc:sldMk cId="2126612436" sldId="256"/>
            <ac:spMk id="29" creationId="{170A1F1D-EDAB-BC0F-8013-F383D5A157D0}"/>
          </ac:spMkLst>
        </pc:spChg>
        <pc:spChg chg="mod">
          <ac:chgData name="Orlando Petroszenko" userId="e1879e67fe215410" providerId="LiveId" clId="{FEBDCF76-5BA4-4207-84CE-351EC51C5E19}" dt="2024-03-04T22:03:07.078" v="55" actId="255"/>
          <ac:spMkLst>
            <pc:docMk/>
            <pc:sldMk cId="2126612436" sldId="256"/>
            <ac:spMk id="32" creationId="{28F02F6B-DD96-A7A1-3340-E4CF22B43C6A}"/>
          </ac:spMkLst>
        </pc:spChg>
        <pc:spChg chg="mod">
          <ac:chgData name="Orlando Petroszenko" userId="e1879e67fe215410" providerId="LiveId" clId="{FEBDCF76-5BA4-4207-84CE-351EC51C5E19}" dt="2024-03-04T22:03:11.565" v="56" actId="2711"/>
          <ac:spMkLst>
            <pc:docMk/>
            <pc:sldMk cId="2126612436" sldId="256"/>
            <ac:spMk id="33" creationId="{6E598615-3442-1A13-FA63-27B957CB641E}"/>
          </ac:spMkLst>
        </pc:spChg>
        <pc:grpChg chg="add mod">
          <ac:chgData name="Orlando Petroszenko" userId="e1879e67fe215410" providerId="LiveId" clId="{FEBDCF76-5BA4-4207-84CE-351EC51C5E19}" dt="2024-03-04T22:06:20.561" v="244" actId="1076"/>
          <ac:grpSpMkLst>
            <pc:docMk/>
            <pc:sldMk cId="2126612436" sldId="256"/>
            <ac:grpSpMk id="2" creationId="{243EA2A6-B491-BD72-E83D-2C0E1CC5CF90}"/>
          </ac:grpSpMkLst>
        </pc:grpChg>
        <pc:grpChg chg="del">
          <ac:chgData name="Orlando Petroszenko" userId="e1879e67fe215410" providerId="LiveId" clId="{FEBDCF76-5BA4-4207-84CE-351EC51C5E19}" dt="2024-03-04T22:03:17.830" v="59" actId="478"/>
          <ac:grpSpMkLst>
            <pc:docMk/>
            <pc:sldMk cId="2126612436" sldId="256"/>
            <ac:grpSpMk id="6" creationId="{887B1EC7-1B22-C264-0E4E-F33D32B75730}"/>
          </ac:grpSpMkLst>
        </pc:grpChg>
        <pc:grpChg chg="del">
          <ac:chgData name="Orlando Petroszenko" userId="e1879e67fe215410" providerId="LiveId" clId="{FEBDCF76-5BA4-4207-84CE-351EC51C5E19}" dt="2024-03-04T22:03:18.375" v="60" actId="478"/>
          <ac:grpSpMkLst>
            <pc:docMk/>
            <pc:sldMk cId="2126612436" sldId="256"/>
            <ac:grpSpMk id="11" creationId="{B543ABFE-2AF5-8176-2C7A-FA7B567C782B}"/>
          </ac:grpSpMkLst>
        </pc:grpChg>
        <pc:grpChg chg="del">
          <ac:chgData name="Orlando Petroszenko" userId="e1879e67fe215410" providerId="LiveId" clId="{FEBDCF76-5BA4-4207-84CE-351EC51C5E19}" dt="2024-03-04T22:03:18.909" v="61" actId="478"/>
          <ac:grpSpMkLst>
            <pc:docMk/>
            <pc:sldMk cId="2126612436" sldId="256"/>
            <ac:grpSpMk id="15" creationId="{63644649-D5D2-C275-9D7B-BBBCFCB78917}"/>
          </ac:grpSpMkLst>
        </pc:grpChg>
        <pc:grpChg chg="add mod">
          <ac:chgData name="Orlando Petroszenko" userId="e1879e67fe215410" providerId="LiveId" clId="{FEBDCF76-5BA4-4207-84CE-351EC51C5E19}" dt="2024-03-04T22:06:20.561" v="244" actId="1076"/>
          <ac:grpSpMkLst>
            <pc:docMk/>
            <pc:sldMk cId="2126612436" sldId="256"/>
            <ac:grpSpMk id="18" creationId="{D05958FD-19E9-2F5F-3E33-A91DF999F838}"/>
          </ac:grpSpMkLst>
        </pc:grpChg>
        <pc:grpChg chg="add mod">
          <ac:chgData name="Orlando Petroszenko" userId="e1879e67fe215410" providerId="LiveId" clId="{FEBDCF76-5BA4-4207-84CE-351EC51C5E19}" dt="2024-03-04T22:06:20.561" v="244" actId="1076"/>
          <ac:grpSpMkLst>
            <pc:docMk/>
            <pc:sldMk cId="2126612436" sldId="256"/>
            <ac:grpSpMk id="21" creationId="{F678EA57-C957-1B0A-8CB8-FAC984E39AF0}"/>
          </ac:grpSpMkLst>
        </pc:grpChg>
        <pc:grpChg chg="add mod">
          <ac:chgData name="Orlando Petroszenko" userId="e1879e67fe215410" providerId="LiveId" clId="{FEBDCF76-5BA4-4207-84CE-351EC51C5E19}" dt="2024-03-06T17:06:27.074" v="400" actId="1076"/>
          <ac:grpSpMkLst>
            <pc:docMk/>
            <pc:sldMk cId="2126612436" sldId="256"/>
            <ac:grpSpMk id="24" creationId="{1D1DB6C8-0CB1-52B0-3B5E-0D7783AAAA08}"/>
          </ac:grpSpMkLst>
        </pc:grpChg>
        <pc:grpChg chg="mod">
          <ac:chgData name="Orlando Petroszenko" userId="e1879e67fe215410" providerId="LiveId" clId="{FEBDCF76-5BA4-4207-84CE-351EC51C5E19}" dt="2024-03-04T22:06:20.561" v="244" actId="1076"/>
          <ac:grpSpMkLst>
            <pc:docMk/>
            <pc:sldMk cId="2126612436" sldId="256"/>
            <ac:grpSpMk id="30" creationId="{38815A59-5E85-D6FB-5B53-B4D3CE92768C}"/>
          </ac:grpSpMkLst>
        </pc:grpChg>
        <pc:grpChg chg="del">
          <ac:chgData name="Orlando Petroszenko" userId="e1879e67fe215410" providerId="LiveId" clId="{FEBDCF76-5BA4-4207-84CE-351EC51C5E19}" dt="2024-03-04T22:03:22.829" v="62" actId="478"/>
          <ac:grpSpMkLst>
            <pc:docMk/>
            <pc:sldMk cId="2126612436" sldId="256"/>
            <ac:grpSpMk id="31" creationId="{51BB34E3-10E8-C51F-82E6-4A7BDBE02451}"/>
          </ac:grpSpMkLst>
        </pc:grpChg>
        <pc:grpChg chg="del">
          <ac:chgData name="Orlando Petroszenko" userId="e1879e67fe215410" providerId="LiveId" clId="{FEBDCF76-5BA4-4207-84CE-351EC51C5E19}" dt="2024-03-04T22:03:17.125" v="58" actId="478"/>
          <ac:grpSpMkLst>
            <pc:docMk/>
            <pc:sldMk cId="2126612436" sldId="256"/>
            <ac:grpSpMk id="34" creationId="{8429917B-1736-8683-969F-04E4C679BFF2}"/>
          </ac:grpSpMkLst>
        </pc:grpChg>
        <pc:picChg chg="add mod">
          <ac:chgData name="Orlando Petroszenko" userId="e1879e67fe215410" providerId="LiveId" clId="{FEBDCF76-5BA4-4207-84CE-351EC51C5E19}" dt="2024-03-04T21:57:45.404" v="33" actId="1076"/>
          <ac:picMkLst>
            <pc:docMk/>
            <pc:sldMk cId="2126612436" sldId="256"/>
            <ac:picMk id="1026" creationId="{9A153BEA-109E-8FD1-9E5B-FB4A4FA0C43C}"/>
          </ac:picMkLst>
        </pc:picChg>
        <pc:picChg chg="del mod">
          <ac:chgData name="Orlando Petroszenko" userId="e1879e67fe215410" providerId="LiveId" clId="{FEBDCF76-5BA4-4207-84CE-351EC51C5E19}" dt="2024-03-04T21:57:43.854" v="32" actId="478"/>
          <ac:picMkLst>
            <pc:docMk/>
            <pc:sldMk cId="2126612436" sldId="256"/>
            <ac:picMk id="1030" creationId="{B233C26C-F041-A315-3BA2-B55B61A3B7E8}"/>
          </ac:picMkLst>
        </pc:picChg>
      </pc:sldChg>
      <pc:sldChg chg="addSp delSp modSp mod">
        <pc:chgData name="Orlando Petroszenko" userId="e1879e67fe215410" providerId="LiveId" clId="{FEBDCF76-5BA4-4207-84CE-351EC51C5E19}" dt="2024-03-07T21:10:55.908" v="708" actId="478"/>
        <pc:sldMkLst>
          <pc:docMk/>
          <pc:sldMk cId="3706727429" sldId="257"/>
        </pc:sldMkLst>
        <pc:spChg chg="mod">
          <ac:chgData name="Orlando Petroszenko" userId="e1879e67fe215410" providerId="LiveId" clId="{FEBDCF76-5BA4-4207-84CE-351EC51C5E19}" dt="2024-03-04T23:42:09.874" v="254" actId="20577"/>
          <ac:spMkLst>
            <pc:docMk/>
            <pc:sldMk cId="3706727429" sldId="257"/>
            <ac:spMk id="2" creationId="{0795211A-70B4-E7A0-5A22-D6EF601AFD10}"/>
          </ac:spMkLst>
        </pc:spChg>
        <pc:spChg chg="mod">
          <ac:chgData name="Orlando Petroszenko" userId="e1879e67fe215410" providerId="LiveId" clId="{FEBDCF76-5BA4-4207-84CE-351EC51C5E19}" dt="2024-03-04T23:42:23.085" v="296" actId="20577"/>
          <ac:spMkLst>
            <pc:docMk/>
            <pc:sldMk cId="3706727429" sldId="257"/>
            <ac:spMk id="3" creationId="{D5D7BC92-6C78-5B20-4534-CC6828F5A270}"/>
          </ac:spMkLst>
        </pc:spChg>
        <pc:spChg chg="add mod ord">
          <ac:chgData name="Orlando Petroszenko" userId="e1879e67fe215410" providerId="LiveId" clId="{FEBDCF76-5BA4-4207-84CE-351EC51C5E19}" dt="2024-03-07T19:13:57.617" v="498" actId="167"/>
          <ac:spMkLst>
            <pc:docMk/>
            <pc:sldMk cId="3706727429" sldId="257"/>
            <ac:spMk id="4" creationId="{0B575340-1A79-9D34-31C2-1098CA45FCEC}"/>
          </ac:spMkLst>
        </pc:spChg>
        <pc:spChg chg="add mod">
          <ac:chgData name="Orlando Petroszenko" userId="e1879e67fe215410" providerId="LiveId" clId="{FEBDCF76-5BA4-4207-84CE-351EC51C5E19}" dt="2024-03-07T19:09:52.326" v="479"/>
          <ac:spMkLst>
            <pc:docMk/>
            <pc:sldMk cId="3706727429" sldId="257"/>
            <ac:spMk id="5" creationId="{E1B0C2B0-8B0C-B433-867A-B5FD2D782F36}"/>
          </ac:spMkLst>
        </pc:spChg>
        <pc:spChg chg="add mod">
          <ac:chgData name="Orlando Petroszenko" userId="e1879e67fe215410" providerId="LiveId" clId="{FEBDCF76-5BA4-4207-84CE-351EC51C5E19}" dt="2024-03-07T19:09:56.274" v="480"/>
          <ac:spMkLst>
            <pc:docMk/>
            <pc:sldMk cId="3706727429" sldId="257"/>
            <ac:spMk id="6" creationId="{5261234D-F0F8-311C-E06B-2603BAAD1D3B}"/>
          </ac:spMkLst>
        </pc:spChg>
        <pc:spChg chg="mod">
          <ac:chgData name="Orlando Petroszenko" userId="e1879e67fe215410" providerId="LiveId" clId="{FEBDCF76-5BA4-4207-84CE-351EC51C5E19}" dt="2024-03-07T19:20:40.798" v="545" actId="14100"/>
          <ac:spMkLst>
            <pc:docMk/>
            <pc:sldMk cId="3706727429" sldId="257"/>
            <ac:spMk id="7" creationId="{D536DEAA-7ADC-605F-77BF-5EF4E8F6F0FE}"/>
          </ac:spMkLst>
        </pc:spChg>
        <pc:spChg chg="del">
          <ac:chgData name="Orlando Petroszenko" userId="e1879e67fe215410" providerId="LiveId" clId="{FEBDCF76-5BA4-4207-84CE-351EC51C5E19}" dt="2024-03-04T23:42:03.200" v="246" actId="478"/>
          <ac:spMkLst>
            <pc:docMk/>
            <pc:sldMk cId="3706727429" sldId="257"/>
            <ac:spMk id="8" creationId="{516D0BAA-D37A-5069-8570-5C5F58F7C523}"/>
          </ac:spMkLst>
        </pc:spChg>
        <pc:spChg chg="add mod">
          <ac:chgData name="Orlando Petroszenko" userId="e1879e67fe215410" providerId="LiveId" clId="{FEBDCF76-5BA4-4207-84CE-351EC51C5E19}" dt="2024-03-07T19:09:58.714" v="481"/>
          <ac:spMkLst>
            <pc:docMk/>
            <pc:sldMk cId="3706727429" sldId="257"/>
            <ac:spMk id="9" creationId="{EA7E3E47-85EA-58A3-B341-A06EA9726B1E}"/>
          </ac:spMkLst>
        </pc:spChg>
        <pc:spChg chg="add mod">
          <ac:chgData name="Orlando Petroszenko" userId="e1879e67fe215410" providerId="LiveId" clId="{FEBDCF76-5BA4-4207-84CE-351EC51C5E19}" dt="2024-03-07T19:20:40.798" v="545" actId="14100"/>
          <ac:spMkLst>
            <pc:docMk/>
            <pc:sldMk cId="3706727429" sldId="257"/>
            <ac:spMk id="10" creationId="{72BC9279-7CCE-C50B-B747-A6E65402B547}"/>
          </ac:spMkLst>
        </pc:spChg>
        <pc:spChg chg="del">
          <ac:chgData name="Orlando Petroszenko" userId="e1879e67fe215410" providerId="LiveId" clId="{FEBDCF76-5BA4-4207-84CE-351EC51C5E19}" dt="2024-03-04T23:42:03.200" v="246" actId="478"/>
          <ac:spMkLst>
            <pc:docMk/>
            <pc:sldMk cId="3706727429" sldId="257"/>
            <ac:spMk id="11" creationId="{FFD8B4D1-C319-2533-A857-EA4CF67B02DD}"/>
          </ac:spMkLst>
        </pc:spChg>
        <pc:spChg chg="add mod">
          <ac:chgData name="Orlando Petroszenko" userId="e1879e67fe215410" providerId="LiveId" clId="{FEBDCF76-5BA4-4207-84CE-351EC51C5E19}" dt="2024-03-07T19:23:53.324" v="566" actId="1076"/>
          <ac:spMkLst>
            <pc:docMk/>
            <pc:sldMk cId="3706727429" sldId="257"/>
            <ac:spMk id="12" creationId="{6ACEBADB-7165-B798-DA29-7A7CDADEA8E7}"/>
          </ac:spMkLst>
        </pc:spChg>
        <pc:spChg chg="add mod">
          <ac:chgData name="Orlando Petroszenko" userId="e1879e67fe215410" providerId="LiveId" clId="{FEBDCF76-5BA4-4207-84CE-351EC51C5E19}" dt="2024-03-07T19:20:40.798" v="545" actId="14100"/>
          <ac:spMkLst>
            <pc:docMk/>
            <pc:sldMk cId="3706727429" sldId="257"/>
            <ac:spMk id="13" creationId="{3047F789-46E5-0615-6C86-EE923E6A3186}"/>
          </ac:spMkLst>
        </pc:spChg>
        <pc:spChg chg="add del mod">
          <ac:chgData name="Orlando Petroszenko" userId="e1879e67fe215410" providerId="LiveId" clId="{FEBDCF76-5BA4-4207-84CE-351EC51C5E19}" dt="2024-03-07T21:10:55.908" v="708" actId="478"/>
          <ac:spMkLst>
            <pc:docMk/>
            <pc:sldMk cId="3706727429" sldId="257"/>
            <ac:spMk id="14" creationId="{C513BE04-049E-6045-89DB-F87C61764DAB}"/>
          </ac:spMkLst>
        </pc:spChg>
        <pc:spChg chg="add del mod">
          <ac:chgData name="Orlando Petroszenko" userId="e1879e67fe215410" providerId="LiveId" clId="{FEBDCF76-5BA4-4207-84CE-351EC51C5E19}" dt="2024-03-07T21:10:55.908" v="708" actId="478"/>
          <ac:spMkLst>
            <pc:docMk/>
            <pc:sldMk cId="3706727429" sldId="257"/>
            <ac:spMk id="15" creationId="{647D06C8-6BFB-2765-4C3C-D4FC5C478030}"/>
          </ac:spMkLst>
        </pc:spChg>
        <pc:spChg chg="add del mod">
          <ac:chgData name="Orlando Petroszenko" userId="e1879e67fe215410" providerId="LiveId" clId="{FEBDCF76-5BA4-4207-84CE-351EC51C5E19}" dt="2024-03-07T21:10:55.908" v="708" actId="478"/>
          <ac:spMkLst>
            <pc:docMk/>
            <pc:sldMk cId="3706727429" sldId="257"/>
            <ac:spMk id="16" creationId="{3D8D5F45-70FB-B680-CD62-721176BD4100}"/>
          </ac:spMkLst>
        </pc:spChg>
        <pc:spChg chg="add del mod">
          <ac:chgData name="Orlando Petroszenko" userId="e1879e67fe215410" providerId="LiveId" clId="{FEBDCF76-5BA4-4207-84CE-351EC51C5E19}" dt="2024-03-07T21:10:55.908" v="708" actId="478"/>
          <ac:spMkLst>
            <pc:docMk/>
            <pc:sldMk cId="3706727429" sldId="257"/>
            <ac:spMk id="17" creationId="{BC528F65-FDA2-2108-9A58-F1464B8EC029}"/>
          </ac:spMkLst>
        </pc:spChg>
        <pc:spChg chg="add del mod">
          <ac:chgData name="Orlando Petroszenko" userId="e1879e67fe215410" providerId="LiveId" clId="{FEBDCF76-5BA4-4207-84CE-351EC51C5E19}" dt="2024-03-07T21:10:55.908" v="708" actId="478"/>
          <ac:spMkLst>
            <pc:docMk/>
            <pc:sldMk cId="3706727429" sldId="257"/>
            <ac:spMk id="18" creationId="{1F6F2F2F-53D7-5BB8-F0FE-10A8491CFDCB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19" creationId="{8DF42A9B-BD2C-D733-65C1-3BE955C256B8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20" creationId="{E65DD093-724F-24FE-DB23-682B32B80414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21" creationId="{6548991F-DD2A-3CB7-99D0-CB043F070187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22" creationId="{A2F2D015-B059-A0C9-1CF6-A24056D88901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23" creationId="{9CCB0C85-68BC-F4A7-28C6-19A90D61FB98}"/>
          </ac:spMkLst>
        </pc:spChg>
        <pc:spChg chg="add del mod">
          <ac:chgData name="Orlando Petroszenko" userId="e1879e67fe215410" providerId="LiveId" clId="{FEBDCF76-5BA4-4207-84CE-351EC51C5E19}" dt="2024-03-07T19:21:01.802" v="549" actId="478"/>
          <ac:spMkLst>
            <pc:docMk/>
            <pc:sldMk cId="3706727429" sldId="257"/>
            <ac:spMk id="24" creationId="{F70D23E0-8340-56E1-6742-E13A7CEC90C6}"/>
          </ac:spMkLst>
        </pc:spChg>
        <pc:spChg chg="add mod">
          <ac:chgData name="Orlando Petroszenko" userId="e1879e67fe215410" providerId="LiveId" clId="{FEBDCF76-5BA4-4207-84CE-351EC51C5E19}" dt="2024-03-07T19:23:22.086" v="559" actId="1076"/>
          <ac:spMkLst>
            <pc:docMk/>
            <pc:sldMk cId="3706727429" sldId="257"/>
            <ac:spMk id="25" creationId="{7BDF8B47-3D6E-C17C-28E7-551191A9129D}"/>
          </ac:spMkLst>
        </pc:spChg>
        <pc:spChg chg="add mod">
          <ac:chgData name="Orlando Petroszenko" userId="e1879e67fe215410" providerId="LiveId" clId="{FEBDCF76-5BA4-4207-84CE-351EC51C5E19}" dt="2024-03-07T19:23:49.026" v="565" actId="1076"/>
          <ac:spMkLst>
            <pc:docMk/>
            <pc:sldMk cId="3706727429" sldId="257"/>
            <ac:spMk id="26" creationId="{15B2A966-EB32-BFCB-8522-10569CA5A60B}"/>
          </ac:spMkLst>
        </pc:spChg>
        <pc:spChg chg="add mod">
          <ac:chgData name="Orlando Petroszenko" userId="e1879e67fe215410" providerId="LiveId" clId="{FEBDCF76-5BA4-4207-84CE-351EC51C5E19}" dt="2024-03-07T19:23:07.393" v="557" actId="1076"/>
          <ac:spMkLst>
            <pc:docMk/>
            <pc:sldMk cId="3706727429" sldId="257"/>
            <ac:spMk id="27" creationId="{6FDD8178-2B25-3D97-4788-8D695AA2FB10}"/>
          </ac:spMkLst>
        </pc:spChg>
        <pc:spChg chg="add mod">
          <ac:chgData name="Orlando Petroszenko" userId="e1879e67fe215410" providerId="LiveId" clId="{FEBDCF76-5BA4-4207-84CE-351EC51C5E19}" dt="2024-03-07T19:23:43.874" v="564" actId="1076"/>
          <ac:spMkLst>
            <pc:docMk/>
            <pc:sldMk cId="3706727429" sldId="257"/>
            <ac:spMk id="28" creationId="{89871144-F075-2BE5-2D8E-81FF2978D375}"/>
          </ac:spMkLst>
        </pc:spChg>
        <pc:picChg chg="del">
          <ac:chgData name="Orlando Petroszenko" userId="e1879e67fe215410" providerId="LiveId" clId="{FEBDCF76-5BA4-4207-84CE-351EC51C5E19}" dt="2024-03-04T21:57:47.744" v="34" actId="478"/>
          <ac:picMkLst>
            <pc:docMk/>
            <pc:sldMk cId="3706727429" sldId="257"/>
            <ac:picMk id="1030" creationId="{9305B445-3FAC-C811-70DC-04212D075FC9}"/>
          </ac:picMkLst>
        </pc:picChg>
        <pc:picChg chg="add mod">
          <ac:chgData name="Orlando Petroszenko" userId="e1879e67fe215410" providerId="LiveId" clId="{FEBDCF76-5BA4-4207-84CE-351EC51C5E19}" dt="2024-03-04T21:57:59.736" v="39" actId="1076"/>
          <ac:picMkLst>
            <pc:docMk/>
            <pc:sldMk cId="3706727429" sldId="257"/>
            <ac:picMk id="2050" creationId="{BB1853EB-B91A-0767-7EAD-8FA404D2A867}"/>
          </ac:picMkLst>
        </pc:picChg>
      </pc:sldChg>
      <pc:sldChg chg="addSp delSp modSp del">
        <pc:chgData name="Orlando Petroszenko" userId="e1879e67fe215410" providerId="LiveId" clId="{FEBDCF76-5BA4-4207-84CE-351EC51C5E19}" dt="2024-03-04T22:03:32.138" v="63" actId="47"/>
        <pc:sldMkLst>
          <pc:docMk/>
          <pc:sldMk cId="3167230223" sldId="258"/>
        </pc:sldMkLst>
        <pc:picChg chg="del">
          <ac:chgData name="Orlando Petroszenko" userId="e1879e67fe215410" providerId="LiveId" clId="{FEBDCF76-5BA4-4207-84CE-351EC51C5E19}" dt="2024-03-04T21:58:02.835" v="40" actId="478"/>
          <ac:picMkLst>
            <pc:docMk/>
            <pc:sldMk cId="3167230223" sldId="258"/>
            <ac:picMk id="1030" creationId="{80B8090C-9D23-FB64-489A-E886B5E7829B}"/>
          </ac:picMkLst>
        </pc:picChg>
        <pc:picChg chg="add mod">
          <ac:chgData name="Orlando Petroszenko" userId="e1879e67fe215410" providerId="LiveId" clId="{FEBDCF76-5BA4-4207-84CE-351EC51C5E19}" dt="2024-03-04T21:58:13.042" v="44" actId="1076"/>
          <ac:picMkLst>
            <pc:docMk/>
            <pc:sldMk cId="3167230223" sldId="258"/>
            <ac:picMk id="3074" creationId="{36CB84A8-E1D0-AEE5-4B69-E28E1526E025}"/>
          </ac:picMkLst>
        </pc:picChg>
      </pc:sldChg>
      <pc:sldChg chg="addSp delSp modSp add mod">
        <pc:chgData name="Orlando Petroszenko" userId="e1879e67fe215410" providerId="LiveId" clId="{FEBDCF76-5BA4-4207-84CE-351EC51C5E19}" dt="2024-03-07T23:55:20.747" v="811" actId="1076"/>
        <pc:sldMkLst>
          <pc:docMk/>
          <pc:sldMk cId="3637874392" sldId="258"/>
        </pc:sldMkLst>
        <pc:spChg chg="mod">
          <ac:chgData name="Orlando Petroszenko" userId="e1879e67fe215410" providerId="LiveId" clId="{FEBDCF76-5BA4-4207-84CE-351EC51C5E19}" dt="2024-03-04T23:43:39.360" v="308" actId="20577"/>
          <ac:spMkLst>
            <pc:docMk/>
            <pc:sldMk cId="3637874392" sldId="258"/>
            <ac:spMk id="2" creationId="{4328CF86-BA09-7013-1547-C317629B2A01}"/>
          </ac:spMkLst>
        </pc:spChg>
        <pc:spChg chg="mod">
          <ac:chgData name="Orlando Petroszenko" userId="e1879e67fe215410" providerId="LiveId" clId="{FEBDCF76-5BA4-4207-84CE-351EC51C5E19}" dt="2024-03-04T23:43:53.181" v="357" actId="20577"/>
          <ac:spMkLst>
            <pc:docMk/>
            <pc:sldMk cId="3637874392" sldId="258"/>
            <ac:spMk id="3" creationId="{342ECAD5-2563-E71A-3126-14FF54D8B2EE}"/>
          </ac:spMkLst>
        </pc:spChg>
        <pc:spChg chg="add del mod">
          <ac:chgData name="Orlando Petroszenko" userId="e1879e67fe215410" providerId="LiveId" clId="{FEBDCF76-5BA4-4207-84CE-351EC51C5E19}" dt="2024-03-07T19:08:11.502" v="462" actId="478"/>
          <ac:spMkLst>
            <pc:docMk/>
            <pc:sldMk cId="3637874392" sldId="258"/>
            <ac:spMk id="4" creationId="{CE3CD140-EEC4-0283-B4DD-734866E44DDE}"/>
          </ac:spMkLst>
        </pc:spChg>
        <pc:spChg chg="add del mod">
          <ac:chgData name="Orlando Petroszenko" userId="e1879e67fe215410" providerId="LiveId" clId="{FEBDCF76-5BA4-4207-84CE-351EC51C5E19}" dt="2024-03-07T19:08:10.152" v="461" actId="478"/>
          <ac:spMkLst>
            <pc:docMk/>
            <pc:sldMk cId="3637874392" sldId="258"/>
            <ac:spMk id="5" creationId="{ABE3B1F7-703B-B1B5-7545-11F23674428C}"/>
          </ac:spMkLst>
        </pc:spChg>
        <pc:spChg chg="add mod">
          <ac:chgData name="Orlando Petroszenko" userId="e1879e67fe215410" providerId="LiveId" clId="{FEBDCF76-5BA4-4207-84CE-351EC51C5E19}" dt="2024-03-07T19:08:36.216" v="466" actId="1076"/>
          <ac:spMkLst>
            <pc:docMk/>
            <pc:sldMk cId="3637874392" sldId="258"/>
            <ac:spMk id="6" creationId="{6895C34E-635A-C1A5-1EF7-BB139C6A2DA5}"/>
          </ac:spMkLst>
        </pc:spChg>
        <pc:spChg chg="mod ord">
          <ac:chgData name="Orlando Petroszenko" userId="e1879e67fe215410" providerId="LiveId" clId="{FEBDCF76-5BA4-4207-84CE-351EC51C5E19}" dt="2024-03-07T19:14:02.469" v="499" actId="167"/>
          <ac:spMkLst>
            <pc:docMk/>
            <pc:sldMk cId="3637874392" sldId="258"/>
            <ac:spMk id="7" creationId="{753C59AD-7CBA-E6BD-813B-217EE5AC27EF}"/>
          </ac:spMkLst>
        </pc:spChg>
        <pc:spChg chg="add mod">
          <ac:chgData name="Orlando Petroszenko" userId="e1879e67fe215410" providerId="LiveId" clId="{FEBDCF76-5BA4-4207-84CE-351EC51C5E19}" dt="2024-03-07T19:10:26.129" v="487"/>
          <ac:spMkLst>
            <pc:docMk/>
            <pc:sldMk cId="3637874392" sldId="258"/>
            <ac:spMk id="8" creationId="{D32A60E7-5F3E-B3E3-6117-D8C5C1BF3159}"/>
          </ac:spMkLst>
        </pc:spChg>
        <pc:spChg chg="add mod">
          <ac:chgData name="Orlando Petroszenko" userId="e1879e67fe215410" providerId="LiveId" clId="{FEBDCF76-5BA4-4207-84CE-351EC51C5E19}" dt="2024-03-07T19:42:19.682" v="569" actId="14100"/>
          <ac:spMkLst>
            <pc:docMk/>
            <pc:sldMk cId="3637874392" sldId="258"/>
            <ac:spMk id="9" creationId="{890EB9C5-F3D3-3833-BF0E-EF5A7D8045BD}"/>
          </ac:spMkLst>
        </pc:spChg>
        <pc:spChg chg="add del mod">
          <ac:chgData name="Orlando Petroszenko" userId="e1879e67fe215410" providerId="LiveId" clId="{FEBDCF76-5BA4-4207-84CE-351EC51C5E19}" dt="2024-03-07T19:42:21.022" v="570" actId="478"/>
          <ac:spMkLst>
            <pc:docMk/>
            <pc:sldMk cId="3637874392" sldId="258"/>
            <ac:spMk id="10" creationId="{DA54962F-2C95-CB91-DB87-A66764B1D465}"/>
          </ac:spMkLst>
        </pc:spChg>
        <pc:spChg chg="add mod">
          <ac:chgData name="Orlando Petroszenko" userId="e1879e67fe215410" providerId="LiveId" clId="{FEBDCF76-5BA4-4207-84CE-351EC51C5E19}" dt="2024-03-07T19:45:43.453" v="577" actId="14100"/>
          <ac:spMkLst>
            <pc:docMk/>
            <pc:sldMk cId="3637874392" sldId="258"/>
            <ac:spMk id="13" creationId="{18809202-834F-BB59-1985-68E96EE7C300}"/>
          </ac:spMkLst>
        </pc:spChg>
        <pc:spChg chg="add del mod">
          <ac:chgData name="Orlando Petroszenko" userId="e1879e67fe215410" providerId="LiveId" clId="{FEBDCF76-5BA4-4207-84CE-351EC51C5E19}" dt="2024-03-07T20:56:20.869" v="707" actId="478"/>
          <ac:spMkLst>
            <pc:docMk/>
            <pc:sldMk cId="3637874392" sldId="258"/>
            <ac:spMk id="14" creationId="{682732D9-A3C4-2C1D-48D7-ECF9D3BA10F2}"/>
          </ac:spMkLst>
        </pc:spChg>
        <pc:spChg chg="add mod">
          <ac:chgData name="Orlando Petroszenko" userId="e1879e67fe215410" providerId="LiveId" clId="{FEBDCF76-5BA4-4207-84CE-351EC51C5E19}" dt="2024-03-07T19:56:05.863" v="594" actId="14100"/>
          <ac:spMkLst>
            <pc:docMk/>
            <pc:sldMk cId="3637874392" sldId="258"/>
            <ac:spMk id="15" creationId="{FFA48880-BDC9-34A7-327E-E21A678A91C7}"/>
          </ac:spMkLst>
        </pc:spChg>
        <pc:spChg chg="add del mod">
          <ac:chgData name="Orlando Petroszenko" userId="e1879e67fe215410" providerId="LiveId" clId="{FEBDCF76-5BA4-4207-84CE-351EC51C5E19}" dt="2024-03-07T19:49:30.984" v="592" actId="478"/>
          <ac:spMkLst>
            <pc:docMk/>
            <pc:sldMk cId="3637874392" sldId="258"/>
            <ac:spMk id="16" creationId="{0C3D6599-11F8-967F-AFB4-1BEC5C1E1030}"/>
          </ac:spMkLst>
        </pc:spChg>
        <pc:spChg chg="add mod">
          <ac:chgData name="Orlando Petroszenko" userId="e1879e67fe215410" providerId="LiveId" clId="{FEBDCF76-5BA4-4207-84CE-351EC51C5E19}" dt="2024-03-07T19:56:08.683" v="595" actId="14100"/>
          <ac:spMkLst>
            <pc:docMk/>
            <pc:sldMk cId="3637874392" sldId="258"/>
            <ac:spMk id="17" creationId="{DA0C0455-C1F0-86CF-B9D9-A0A5AA26B039}"/>
          </ac:spMkLst>
        </pc:spChg>
        <pc:spChg chg="add mod">
          <ac:chgData name="Orlando Petroszenko" userId="e1879e67fe215410" providerId="LiveId" clId="{FEBDCF76-5BA4-4207-84CE-351EC51C5E19}" dt="2024-03-07T23:55:02.225" v="802" actId="14100"/>
          <ac:spMkLst>
            <pc:docMk/>
            <pc:sldMk cId="3637874392" sldId="258"/>
            <ac:spMk id="18" creationId="{9EF3E0FD-409A-9479-2E0A-A18D575D18AA}"/>
          </ac:spMkLst>
        </pc:spChg>
        <pc:spChg chg="add mod">
          <ac:chgData name="Orlando Petroszenko" userId="e1879e67fe215410" providerId="LiveId" clId="{FEBDCF76-5BA4-4207-84CE-351EC51C5E19}" dt="2024-03-07T23:55:20.747" v="811" actId="1076"/>
          <ac:spMkLst>
            <pc:docMk/>
            <pc:sldMk cId="3637874392" sldId="258"/>
            <ac:spMk id="19" creationId="{1E4EFAC1-E7FD-CE15-FFFB-2B77591ECB8B}"/>
          </ac:spMkLst>
        </pc:spChg>
        <pc:picChg chg="add del mod ord">
          <ac:chgData name="Orlando Petroszenko" userId="e1879e67fe215410" providerId="LiveId" clId="{FEBDCF76-5BA4-4207-84CE-351EC51C5E19}" dt="2024-03-07T19:45:55.543" v="581" actId="478"/>
          <ac:picMkLst>
            <pc:docMk/>
            <pc:sldMk cId="3637874392" sldId="258"/>
            <ac:picMk id="12" creationId="{8E1508FB-60E4-4793-3054-987394814099}"/>
          </ac:picMkLst>
        </pc:picChg>
      </pc:sldChg>
      <pc:sldChg chg="addSp modSp add mod">
        <pc:chgData name="Orlando Petroszenko" userId="e1879e67fe215410" providerId="LiveId" clId="{FEBDCF76-5BA4-4207-84CE-351EC51C5E19}" dt="2024-03-07T20:23:59.587" v="702" actId="14100"/>
        <pc:sldMkLst>
          <pc:docMk/>
          <pc:sldMk cId="569632069" sldId="259"/>
        </pc:sldMkLst>
        <pc:spChg chg="mod">
          <ac:chgData name="Orlando Petroszenko" userId="e1879e67fe215410" providerId="LiveId" clId="{FEBDCF76-5BA4-4207-84CE-351EC51C5E19}" dt="2024-03-04T23:44:35.443" v="364" actId="20577"/>
          <ac:spMkLst>
            <pc:docMk/>
            <pc:sldMk cId="569632069" sldId="259"/>
            <ac:spMk id="2" creationId="{7B4EDA9A-E601-4F41-6604-C75C07A999B1}"/>
          </ac:spMkLst>
        </pc:spChg>
        <pc:spChg chg="mod">
          <ac:chgData name="Orlando Petroszenko" userId="e1879e67fe215410" providerId="LiveId" clId="{FEBDCF76-5BA4-4207-84CE-351EC51C5E19}" dt="2024-03-04T23:44:49.933" v="366" actId="6549"/>
          <ac:spMkLst>
            <pc:docMk/>
            <pc:sldMk cId="569632069" sldId="259"/>
            <ac:spMk id="3" creationId="{D8209066-F43B-EDC6-6551-6A4D337E5176}"/>
          </ac:spMkLst>
        </pc:spChg>
        <pc:spChg chg="add mod ord">
          <ac:chgData name="Orlando Petroszenko" userId="e1879e67fe215410" providerId="LiveId" clId="{FEBDCF76-5BA4-4207-84CE-351EC51C5E19}" dt="2024-03-07T19:14:06.422" v="500" actId="167"/>
          <ac:spMkLst>
            <pc:docMk/>
            <pc:sldMk cId="569632069" sldId="259"/>
            <ac:spMk id="4" creationId="{A6B837D1-249F-58A5-6F99-47F222810DA8}"/>
          </ac:spMkLst>
        </pc:spChg>
        <pc:spChg chg="add mod">
          <ac:chgData name="Orlando Petroszenko" userId="e1879e67fe215410" providerId="LiveId" clId="{FEBDCF76-5BA4-4207-84CE-351EC51C5E19}" dt="2024-03-07T19:10:31.088" v="491" actId="1076"/>
          <ac:spMkLst>
            <pc:docMk/>
            <pc:sldMk cId="569632069" sldId="259"/>
            <ac:spMk id="5" creationId="{B9E29500-D22D-B0FA-5CF3-64070247E396}"/>
          </ac:spMkLst>
        </pc:spChg>
        <pc:spChg chg="add mod">
          <ac:chgData name="Orlando Petroszenko" userId="e1879e67fe215410" providerId="LiveId" clId="{FEBDCF76-5BA4-4207-84CE-351EC51C5E19}" dt="2024-03-07T20:10:58.343" v="596"/>
          <ac:spMkLst>
            <pc:docMk/>
            <pc:sldMk cId="569632069" sldId="259"/>
            <ac:spMk id="6" creationId="{02C65BB7-AA8F-1A6F-9583-0F4B1264D407}"/>
          </ac:spMkLst>
        </pc:spChg>
        <pc:spChg chg="mod">
          <ac:chgData name="Orlando Petroszenko" userId="e1879e67fe215410" providerId="LiveId" clId="{FEBDCF76-5BA4-4207-84CE-351EC51C5E19}" dt="2024-03-07T19:10:29.853" v="490" actId="1076"/>
          <ac:spMkLst>
            <pc:docMk/>
            <pc:sldMk cId="569632069" sldId="259"/>
            <ac:spMk id="7" creationId="{242E4770-CF26-533F-1D84-FD4E7B502FE1}"/>
          </ac:spMkLst>
        </pc:spChg>
        <pc:spChg chg="add mod">
          <ac:chgData name="Orlando Petroszenko" userId="e1879e67fe215410" providerId="LiveId" clId="{FEBDCF76-5BA4-4207-84CE-351EC51C5E19}" dt="2024-03-07T20:13:14.299" v="598" actId="14100"/>
          <ac:spMkLst>
            <pc:docMk/>
            <pc:sldMk cId="569632069" sldId="259"/>
            <ac:spMk id="8" creationId="{2168B3E1-FEC9-9EA0-BE73-808AEB8535D7}"/>
          </ac:spMkLst>
        </pc:spChg>
        <pc:spChg chg="add mod">
          <ac:chgData name="Orlando Petroszenko" userId="e1879e67fe215410" providerId="LiveId" clId="{FEBDCF76-5BA4-4207-84CE-351EC51C5E19}" dt="2024-03-07T20:22:09.252" v="700" actId="14100"/>
          <ac:spMkLst>
            <pc:docMk/>
            <pc:sldMk cId="569632069" sldId="259"/>
            <ac:spMk id="9" creationId="{923B168B-358D-75BC-E4F6-C009302B7C8E}"/>
          </ac:spMkLst>
        </pc:spChg>
        <pc:spChg chg="add mod">
          <ac:chgData name="Orlando Petroszenko" userId="e1879e67fe215410" providerId="LiveId" clId="{FEBDCF76-5BA4-4207-84CE-351EC51C5E19}" dt="2024-03-07T20:23:59.587" v="702" actId="14100"/>
          <ac:spMkLst>
            <pc:docMk/>
            <pc:sldMk cId="569632069" sldId="259"/>
            <ac:spMk id="10" creationId="{FAFCFD8C-1A20-DE89-B356-E8ED7BB27BB5}"/>
          </ac:spMkLst>
        </pc:spChg>
        <pc:spChg chg="add mod">
          <ac:chgData name="Orlando Petroszenko" userId="e1879e67fe215410" providerId="LiveId" clId="{FEBDCF76-5BA4-4207-84CE-351EC51C5E19}" dt="2024-03-07T20:23:59.587" v="702" actId="14100"/>
          <ac:spMkLst>
            <pc:docMk/>
            <pc:sldMk cId="569632069" sldId="259"/>
            <ac:spMk id="11" creationId="{421A0F5D-1BC6-8AEE-6F26-0A7EBA9BB6D7}"/>
          </ac:spMkLst>
        </pc:spChg>
      </pc:sldChg>
      <pc:sldChg chg="addSp modSp add mod">
        <pc:chgData name="Orlando Petroszenko" userId="e1879e67fe215410" providerId="LiveId" clId="{FEBDCF76-5BA4-4207-84CE-351EC51C5E19}" dt="2024-03-07T20:55:04.297" v="706" actId="1076"/>
        <pc:sldMkLst>
          <pc:docMk/>
          <pc:sldMk cId="2715914548" sldId="260"/>
        </pc:sldMkLst>
        <pc:spChg chg="mod">
          <ac:chgData name="Orlando Petroszenko" userId="e1879e67fe215410" providerId="LiveId" clId="{FEBDCF76-5BA4-4207-84CE-351EC51C5E19}" dt="2024-03-04T23:45:55.680" v="378" actId="20577"/>
          <ac:spMkLst>
            <pc:docMk/>
            <pc:sldMk cId="2715914548" sldId="260"/>
            <ac:spMk id="2" creationId="{49487D75-041A-2F16-D801-EC3D233E8F84}"/>
          </ac:spMkLst>
        </pc:spChg>
        <pc:spChg chg="mod">
          <ac:chgData name="Orlando Petroszenko" userId="e1879e67fe215410" providerId="LiveId" clId="{FEBDCF76-5BA4-4207-84CE-351EC51C5E19}" dt="2024-03-04T23:46:08.168" v="389" actId="20577"/>
          <ac:spMkLst>
            <pc:docMk/>
            <pc:sldMk cId="2715914548" sldId="260"/>
            <ac:spMk id="3" creationId="{331BFD97-6648-FAB4-D354-3C1278A6DBDA}"/>
          </ac:spMkLst>
        </pc:spChg>
        <pc:spChg chg="add mod ord">
          <ac:chgData name="Orlando Petroszenko" userId="e1879e67fe215410" providerId="LiveId" clId="{FEBDCF76-5BA4-4207-84CE-351EC51C5E19}" dt="2024-03-07T19:14:10.187" v="501" actId="167"/>
          <ac:spMkLst>
            <pc:docMk/>
            <pc:sldMk cId="2715914548" sldId="260"/>
            <ac:spMk id="4" creationId="{79CF076E-C48E-A51E-C23D-C1AC2FF3C012}"/>
          </ac:spMkLst>
        </pc:spChg>
        <pc:spChg chg="add mod">
          <ac:chgData name="Orlando Petroszenko" userId="e1879e67fe215410" providerId="LiveId" clId="{FEBDCF76-5BA4-4207-84CE-351EC51C5E19}" dt="2024-03-07T19:10:33.460" v="493" actId="1076"/>
          <ac:spMkLst>
            <pc:docMk/>
            <pc:sldMk cId="2715914548" sldId="260"/>
            <ac:spMk id="5" creationId="{462DDDAC-28E2-2D71-AE28-CFD32D4E6F6F}"/>
          </ac:spMkLst>
        </pc:spChg>
        <pc:spChg chg="add mod">
          <ac:chgData name="Orlando Petroszenko" userId="e1879e67fe215410" providerId="LiveId" clId="{FEBDCF76-5BA4-4207-84CE-351EC51C5E19}" dt="2024-03-07T20:37:51.856" v="703"/>
          <ac:spMkLst>
            <pc:docMk/>
            <pc:sldMk cId="2715914548" sldId="260"/>
            <ac:spMk id="6" creationId="{DC2B87D8-0E24-7655-87D8-825EEFF3AF06}"/>
          </ac:spMkLst>
        </pc:spChg>
        <pc:spChg chg="add mod">
          <ac:chgData name="Orlando Petroszenko" userId="e1879e67fe215410" providerId="LiveId" clId="{FEBDCF76-5BA4-4207-84CE-351EC51C5E19}" dt="2024-03-07T20:37:51.856" v="703"/>
          <ac:spMkLst>
            <pc:docMk/>
            <pc:sldMk cId="2715914548" sldId="260"/>
            <ac:spMk id="8" creationId="{26B2AA7A-3BA3-E8B9-6124-2403F6FED586}"/>
          </ac:spMkLst>
        </pc:spChg>
        <pc:spChg chg="add mod">
          <ac:chgData name="Orlando Petroszenko" userId="e1879e67fe215410" providerId="LiveId" clId="{FEBDCF76-5BA4-4207-84CE-351EC51C5E19}" dt="2024-03-07T20:37:51.856" v="703"/>
          <ac:spMkLst>
            <pc:docMk/>
            <pc:sldMk cId="2715914548" sldId="260"/>
            <ac:spMk id="9" creationId="{CAA2FFD1-BE83-857D-E157-88B76E64CD4F}"/>
          </ac:spMkLst>
        </pc:spChg>
        <pc:spChg chg="add mod">
          <ac:chgData name="Orlando Petroszenko" userId="e1879e67fe215410" providerId="LiveId" clId="{FEBDCF76-5BA4-4207-84CE-351EC51C5E19}" dt="2024-03-07T20:55:04.297" v="706" actId="1076"/>
          <ac:spMkLst>
            <pc:docMk/>
            <pc:sldMk cId="2715914548" sldId="260"/>
            <ac:spMk id="10" creationId="{10CF63BF-109A-D3FF-0587-F7C02295EE5B}"/>
          </ac:spMkLst>
        </pc:spChg>
      </pc:sldChg>
      <pc:sldChg chg="addSp modSp add mod">
        <pc:chgData name="Orlando Petroszenko" userId="e1879e67fe215410" providerId="LiveId" clId="{FEBDCF76-5BA4-4207-84CE-351EC51C5E19}" dt="2024-03-07T20:51:06.966" v="704"/>
        <pc:sldMkLst>
          <pc:docMk/>
          <pc:sldMk cId="3565840743" sldId="261"/>
        </pc:sldMkLst>
        <pc:spChg chg="mod">
          <ac:chgData name="Orlando Petroszenko" userId="e1879e67fe215410" providerId="LiveId" clId="{FEBDCF76-5BA4-4207-84CE-351EC51C5E19}" dt="2024-03-06T17:06:20.806" v="398" actId="20577"/>
          <ac:spMkLst>
            <pc:docMk/>
            <pc:sldMk cId="3565840743" sldId="261"/>
            <ac:spMk id="2" creationId="{53C73E55-5E4B-DC88-EE73-7A3605B31CE3}"/>
          </ac:spMkLst>
        </pc:spChg>
        <pc:spChg chg="mod">
          <ac:chgData name="Orlando Petroszenko" userId="e1879e67fe215410" providerId="LiveId" clId="{FEBDCF76-5BA4-4207-84CE-351EC51C5E19}" dt="2024-03-06T17:06:40.678" v="424" actId="20577"/>
          <ac:spMkLst>
            <pc:docMk/>
            <pc:sldMk cId="3565840743" sldId="261"/>
            <ac:spMk id="3" creationId="{C2FC757B-AA6B-0C45-84C0-CE909885EE35}"/>
          </ac:spMkLst>
        </pc:spChg>
        <pc:spChg chg="add mod ord">
          <ac:chgData name="Orlando Petroszenko" userId="e1879e67fe215410" providerId="LiveId" clId="{FEBDCF76-5BA4-4207-84CE-351EC51C5E19}" dt="2024-03-07T19:14:13.263" v="502" actId="167"/>
          <ac:spMkLst>
            <pc:docMk/>
            <pc:sldMk cId="3565840743" sldId="261"/>
            <ac:spMk id="4" creationId="{FFFE2585-369A-9F46-DE1B-F8CAFEA20AFE}"/>
          </ac:spMkLst>
        </pc:spChg>
        <pc:spChg chg="add mod">
          <ac:chgData name="Orlando Petroszenko" userId="e1879e67fe215410" providerId="LiveId" clId="{FEBDCF76-5BA4-4207-84CE-351EC51C5E19}" dt="2024-03-07T19:10:35.575" v="495" actId="1076"/>
          <ac:spMkLst>
            <pc:docMk/>
            <pc:sldMk cId="3565840743" sldId="261"/>
            <ac:spMk id="5" creationId="{89A789B5-E41E-2492-B5D9-5DD6AFCE66AC}"/>
          </ac:spMkLst>
        </pc:spChg>
        <pc:spChg chg="add mod">
          <ac:chgData name="Orlando Petroszenko" userId="e1879e67fe215410" providerId="LiveId" clId="{FEBDCF76-5BA4-4207-84CE-351EC51C5E19}" dt="2024-03-07T20:51:06.966" v="704"/>
          <ac:spMkLst>
            <pc:docMk/>
            <pc:sldMk cId="3565840743" sldId="261"/>
            <ac:spMk id="6" creationId="{6EA1E234-AD97-20CB-665A-BEF9993345E3}"/>
          </ac:spMkLst>
        </pc:spChg>
        <pc:spChg chg="add mod">
          <ac:chgData name="Orlando Petroszenko" userId="e1879e67fe215410" providerId="LiveId" clId="{FEBDCF76-5BA4-4207-84CE-351EC51C5E19}" dt="2024-03-07T20:51:06.966" v="704"/>
          <ac:spMkLst>
            <pc:docMk/>
            <pc:sldMk cId="3565840743" sldId="261"/>
            <ac:spMk id="8" creationId="{E76EBE36-C0B2-E769-8D03-9634CBDA60FC}"/>
          </ac:spMkLst>
        </pc:spChg>
        <pc:spChg chg="add mod">
          <ac:chgData name="Orlando Petroszenko" userId="e1879e67fe215410" providerId="LiveId" clId="{FEBDCF76-5BA4-4207-84CE-351EC51C5E19}" dt="2024-03-07T20:51:06.966" v="704"/>
          <ac:spMkLst>
            <pc:docMk/>
            <pc:sldMk cId="3565840743" sldId="261"/>
            <ac:spMk id="9" creationId="{52B45AD3-2F7E-668D-C435-25C8260C719C}"/>
          </ac:spMkLst>
        </pc:spChg>
      </pc:sldChg>
      <pc:sldChg chg="modSp add mod">
        <pc:chgData name="Orlando Petroszenko" userId="e1879e67fe215410" providerId="LiveId" clId="{FEBDCF76-5BA4-4207-84CE-351EC51C5E19}" dt="2024-03-07T20:17:41.525" v="694"/>
        <pc:sldMkLst>
          <pc:docMk/>
          <pc:sldMk cId="3771419190" sldId="262"/>
        </pc:sldMkLst>
        <pc:spChg chg="mod">
          <ac:chgData name="Orlando Petroszenko" userId="e1879e67fe215410" providerId="LiveId" clId="{FEBDCF76-5BA4-4207-84CE-351EC51C5E19}" dt="2024-03-07T20:16:40.480" v="607" actId="20577"/>
          <ac:spMkLst>
            <pc:docMk/>
            <pc:sldMk cId="3771419190" sldId="262"/>
            <ac:spMk id="2" creationId="{AEA486D3-19A7-C888-C87B-760A39A3ADCD}"/>
          </ac:spMkLst>
        </pc:spChg>
        <pc:spChg chg="mod">
          <ac:chgData name="Orlando Petroszenko" userId="e1879e67fe215410" providerId="LiveId" clId="{FEBDCF76-5BA4-4207-84CE-351EC51C5E19}" dt="2024-03-07T20:17:41.525" v="694"/>
          <ac:spMkLst>
            <pc:docMk/>
            <pc:sldMk cId="3771419190" sldId="262"/>
            <ac:spMk id="3" creationId="{073EDC91-EA6A-913D-75DD-38E24092F950}"/>
          </ac:spMkLst>
        </pc:spChg>
      </pc:sldChg>
      <pc:sldChg chg="modSp add mod">
        <pc:chgData name="Orlando Petroszenko" userId="e1879e67fe215410" providerId="LiveId" clId="{FEBDCF76-5BA4-4207-84CE-351EC51C5E19}" dt="2024-03-07T23:50:27.642" v="799" actId="20577"/>
        <pc:sldMkLst>
          <pc:docMk/>
          <pc:sldMk cId="3580876607" sldId="263"/>
        </pc:sldMkLst>
        <pc:spChg chg="mod">
          <ac:chgData name="Orlando Petroszenko" userId="e1879e67fe215410" providerId="LiveId" clId="{FEBDCF76-5BA4-4207-84CE-351EC51C5E19}" dt="2024-03-07T23:50:09.125" v="741" actId="14100"/>
          <ac:spMkLst>
            <pc:docMk/>
            <pc:sldMk cId="3580876607" sldId="263"/>
            <ac:spMk id="2" creationId="{192E0A8E-FF56-9789-265C-A2AB8912EAF6}"/>
          </ac:spMkLst>
        </pc:spChg>
        <pc:spChg chg="mod">
          <ac:chgData name="Orlando Petroszenko" userId="e1879e67fe215410" providerId="LiveId" clId="{FEBDCF76-5BA4-4207-84CE-351EC51C5E19}" dt="2024-03-07T23:50:27.642" v="799" actId="20577"/>
          <ac:spMkLst>
            <pc:docMk/>
            <pc:sldMk cId="3580876607" sldId="263"/>
            <ac:spMk id="3" creationId="{50C8DD13-E7D5-D856-2999-7FBB559AFB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1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2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3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8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1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B5BB-57AC-4A8C-96FE-738A89580EAA}" type="datetimeFigureOut">
              <a:rPr lang="pt-BR" smtClean="0"/>
              <a:t>04/03/2024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9D8B1-88DF-4E88-B219-68C9A42A23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6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6313A6B-03FA-9287-F501-F216E821F9E3}"/>
              </a:ext>
            </a:extLst>
          </p:cNvPr>
          <p:cNvGrpSpPr/>
          <p:nvPr/>
        </p:nvGrpSpPr>
        <p:grpSpPr>
          <a:xfrm>
            <a:off x="819150" y="2152650"/>
            <a:ext cx="22745700" cy="4419600"/>
            <a:chOff x="819150" y="4648200"/>
            <a:chExt cx="22745700" cy="441960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BCB0ECC9-20E7-25E0-D1BC-E3221A6FF349}"/>
                </a:ext>
              </a:extLst>
            </p:cNvPr>
            <p:cNvSpPr/>
            <p:nvPr/>
          </p:nvSpPr>
          <p:spPr>
            <a:xfrm>
              <a:off x="819150" y="4648200"/>
              <a:ext cx="22745700" cy="4419600"/>
            </a:xfrm>
            <a:prstGeom prst="roundRect">
              <a:avLst>
                <a:gd name="adj" fmla="val 3782"/>
              </a:avLst>
            </a:prstGeom>
            <a:solidFill>
              <a:srgbClr val="021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6000" dirty="0">
                  <a:latin typeface="Montserrat" pitchFamily="2" charset="0"/>
                </a:rPr>
                <a:t>OMO Lavanderia Compartilhada</a:t>
              </a:r>
            </a:p>
            <a:p>
              <a:pPr algn="ctr"/>
              <a:endParaRPr lang="pt-BR" dirty="0">
                <a:latin typeface="Montserrat" pitchFamily="2" charset="0"/>
              </a:endParaRPr>
            </a:p>
            <a:p>
              <a:r>
                <a:rPr lang="pt-BR" sz="2800" dirty="0">
                  <a:latin typeface="Montserrat" pitchFamily="2" charset="0"/>
                </a:rPr>
                <a:t>Business Intelligence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955EB92-912D-1090-993B-03A62FFB1E66}"/>
                </a:ext>
              </a:extLst>
            </p:cNvPr>
            <p:cNvSpPr/>
            <p:nvPr/>
          </p:nvSpPr>
          <p:spPr>
            <a:xfrm>
              <a:off x="14706600" y="4648200"/>
              <a:ext cx="8858250" cy="4419600"/>
            </a:xfrm>
            <a:prstGeom prst="roundRect">
              <a:avLst>
                <a:gd name="adj" fmla="val 3782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28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8815A59-5E85-D6FB-5B53-B4D3CE92768C}"/>
              </a:ext>
            </a:extLst>
          </p:cNvPr>
          <p:cNvGrpSpPr/>
          <p:nvPr/>
        </p:nvGrpSpPr>
        <p:grpSpPr>
          <a:xfrm>
            <a:off x="819150" y="8420101"/>
            <a:ext cx="3390900" cy="3143249"/>
            <a:chOff x="819150" y="7143751"/>
            <a:chExt cx="3390900" cy="3143249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1878549-7E12-275B-5008-DE5CC0F81D53}"/>
                </a:ext>
              </a:extLst>
            </p:cNvPr>
            <p:cNvSpPr/>
            <p:nvPr/>
          </p:nvSpPr>
          <p:spPr>
            <a:xfrm>
              <a:off x="819150" y="7143751"/>
              <a:ext cx="3390900" cy="3143249"/>
            </a:xfrm>
            <a:prstGeom prst="roundRect">
              <a:avLst>
                <a:gd name="adj" fmla="val 3782"/>
              </a:avLst>
            </a:prstGeom>
            <a:solidFill>
              <a:srgbClr val="EEF0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3600" dirty="0">
                  <a:solidFill>
                    <a:srgbClr val="494E5A"/>
                  </a:solidFill>
                  <a:latin typeface="Montserrat" pitchFamily="2" charset="0"/>
                </a:rPr>
                <a:t>Resumo</a:t>
              </a:r>
            </a:p>
            <a:p>
              <a:r>
                <a:rPr lang="pt-BR" sz="2000" dirty="0">
                  <a:solidFill>
                    <a:srgbClr val="494E5A"/>
                  </a:solidFill>
                  <a:latin typeface="Montserrat" pitchFamily="2" charset="0"/>
                </a:rPr>
                <a:t>Resumo com todos os principais indicadores</a:t>
              </a:r>
            </a:p>
            <a:p>
              <a:pPr algn="ctr"/>
              <a:endParaRPr lang="pt-BR" dirty="0">
                <a:solidFill>
                  <a:srgbClr val="494E5A"/>
                </a:solidFill>
                <a:latin typeface="Montserrat" pitchFamily="2" charset="0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170A1F1D-EDAB-BC0F-8013-F383D5A157D0}"/>
                </a:ext>
              </a:extLst>
            </p:cNvPr>
            <p:cNvSpPr/>
            <p:nvPr/>
          </p:nvSpPr>
          <p:spPr>
            <a:xfrm>
              <a:off x="1095375" y="9258301"/>
              <a:ext cx="2838450" cy="685800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rgbClr val="494E5A"/>
                  </a:solidFill>
                  <a:latin typeface="Montserrat" pitchFamily="2" charset="0"/>
                </a:rPr>
                <a:t>Navegar</a:t>
              </a:r>
              <a:r>
                <a:rPr lang="pt-BR" sz="2400" dirty="0">
                  <a:solidFill>
                    <a:srgbClr val="494E5A"/>
                  </a:solidFill>
                </a:rPr>
                <a:t> 		  ⟶</a:t>
              </a:r>
            </a:p>
          </p:txBody>
        </p:sp>
      </p:grpSp>
      <p:pic>
        <p:nvPicPr>
          <p:cNvPr id="1026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9A153BEA-109E-8FD1-9E5B-FB4A4FA0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243EA2A6-B491-BD72-E83D-2C0E1CC5CF90}"/>
              </a:ext>
            </a:extLst>
          </p:cNvPr>
          <p:cNvGrpSpPr/>
          <p:nvPr/>
        </p:nvGrpSpPr>
        <p:grpSpPr>
          <a:xfrm>
            <a:off x="4676256" y="8420101"/>
            <a:ext cx="3390900" cy="3143249"/>
            <a:chOff x="819150" y="7143751"/>
            <a:chExt cx="3390900" cy="3143249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18D7525-1D1B-D459-5153-4FC64347E86D}"/>
                </a:ext>
              </a:extLst>
            </p:cNvPr>
            <p:cNvSpPr/>
            <p:nvPr/>
          </p:nvSpPr>
          <p:spPr>
            <a:xfrm>
              <a:off x="819150" y="7143751"/>
              <a:ext cx="3390900" cy="3143249"/>
            </a:xfrm>
            <a:prstGeom prst="roundRect">
              <a:avLst>
                <a:gd name="adj" fmla="val 3782"/>
              </a:avLst>
            </a:prstGeom>
            <a:solidFill>
              <a:srgbClr val="EEF0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3600" dirty="0">
                  <a:solidFill>
                    <a:srgbClr val="494E5A"/>
                  </a:solidFill>
                  <a:latin typeface="Montserrat" pitchFamily="2" charset="0"/>
                </a:rPr>
                <a:t>Faturamento</a:t>
              </a:r>
            </a:p>
            <a:p>
              <a:r>
                <a:rPr lang="pt-BR" sz="2000" dirty="0">
                  <a:solidFill>
                    <a:srgbClr val="494E5A"/>
                  </a:solidFill>
                  <a:latin typeface="Montserrat" pitchFamily="2" charset="0"/>
                </a:rPr>
                <a:t>Indicadores relativos a faturamento</a:t>
              </a:r>
            </a:p>
            <a:p>
              <a:pPr algn="ctr"/>
              <a:endParaRPr lang="pt-BR" dirty="0">
                <a:solidFill>
                  <a:srgbClr val="494E5A"/>
                </a:solidFill>
                <a:latin typeface="Montserrat" pitchFamily="2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87F9FE4-7EE0-681A-82F7-D19536318BED}"/>
                </a:ext>
              </a:extLst>
            </p:cNvPr>
            <p:cNvSpPr/>
            <p:nvPr/>
          </p:nvSpPr>
          <p:spPr>
            <a:xfrm>
              <a:off x="1095375" y="9258301"/>
              <a:ext cx="2838450" cy="685800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rgbClr val="494E5A"/>
                  </a:solidFill>
                  <a:latin typeface="Montserrat" pitchFamily="2" charset="0"/>
                </a:rPr>
                <a:t>Navegar</a:t>
              </a:r>
              <a:r>
                <a:rPr lang="pt-BR" sz="2400" dirty="0">
                  <a:solidFill>
                    <a:srgbClr val="494E5A"/>
                  </a:solidFill>
                </a:rPr>
                <a:t> 		  ⟶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05958FD-19E9-2F5F-3E33-A91DF999F838}"/>
              </a:ext>
            </a:extLst>
          </p:cNvPr>
          <p:cNvGrpSpPr/>
          <p:nvPr/>
        </p:nvGrpSpPr>
        <p:grpSpPr>
          <a:xfrm>
            <a:off x="8533362" y="8420101"/>
            <a:ext cx="3390900" cy="3143249"/>
            <a:chOff x="819150" y="7143751"/>
            <a:chExt cx="3390900" cy="3143249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3502512-2D00-A10C-1E55-F105092F2943}"/>
                </a:ext>
              </a:extLst>
            </p:cNvPr>
            <p:cNvSpPr/>
            <p:nvPr/>
          </p:nvSpPr>
          <p:spPr>
            <a:xfrm>
              <a:off x="819150" y="7143751"/>
              <a:ext cx="3390900" cy="3143249"/>
            </a:xfrm>
            <a:prstGeom prst="roundRect">
              <a:avLst>
                <a:gd name="adj" fmla="val 3782"/>
              </a:avLst>
            </a:prstGeom>
            <a:solidFill>
              <a:srgbClr val="EEF0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3600" dirty="0">
                  <a:solidFill>
                    <a:srgbClr val="494E5A"/>
                  </a:solidFill>
                  <a:latin typeface="Montserrat" pitchFamily="2" charset="0"/>
                </a:rPr>
                <a:t>Ciclos</a:t>
              </a:r>
            </a:p>
            <a:p>
              <a:r>
                <a:rPr lang="pt-BR" sz="2000" dirty="0">
                  <a:solidFill>
                    <a:srgbClr val="494E5A"/>
                  </a:solidFill>
                  <a:latin typeface="Montserrat" pitchFamily="2" charset="0"/>
                </a:rPr>
                <a:t>Indicadores relativos a ciclos (utilizações)</a:t>
              </a:r>
            </a:p>
            <a:p>
              <a:pPr algn="ctr"/>
              <a:endParaRPr lang="pt-BR" dirty="0">
                <a:solidFill>
                  <a:srgbClr val="494E5A"/>
                </a:solidFill>
                <a:latin typeface="Montserrat" pitchFamily="2" charset="0"/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6F6BF79-B507-A5C6-B930-8B6BEED65D2F}"/>
                </a:ext>
              </a:extLst>
            </p:cNvPr>
            <p:cNvSpPr/>
            <p:nvPr/>
          </p:nvSpPr>
          <p:spPr>
            <a:xfrm>
              <a:off x="1095375" y="9258301"/>
              <a:ext cx="2838450" cy="685800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rgbClr val="494E5A"/>
                  </a:solidFill>
                  <a:latin typeface="Montserrat" pitchFamily="2" charset="0"/>
                </a:rPr>
                <a:t>Navegar</a:t>
              </a:r>
              <a:r>
                <a:rPr lang="pt-BR" sz="2400" dirty="0">
                  <a:solidFill>
                    <a:srgbClr val="494E5A"/>
                  </a:solidFill>
                </a:rPr>
                <a:t> 		  ⟶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678EA57-C957-1B0A-8CB8-FAC984E39AF0}"/>
              </a:ext>
            </a:extLst>
          </p:cNvPr>
          <p:cNvGrpSpPr/>
          <p:nvPr/>
        </p:nvGrpSpPr>
        <p:grpSpPr>
          <a:xfrm>
            <a:off x="12390467" y="8420101"/>
            <a:ext cx="3390900" cy="3143249"/>
            <a:chOff x="819150" y="7143751"/>
            <a:chExt cx="3390900" cy="314324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4217D0-F7B0-C4E8-3184-8ABEF13CE2A7}"/>
                </a:ext>
              </a:extLst>
            </p:cNvPr>
            <p:cNvSpPr/>
            <p:nvPr/>
          </p:nvSpPr>
          <p:spPr>
            <a:xfrm>
              <a:off x="819150" y="7143751"/>
              <a:ext cx="3390900" cy="3143249"/>
            </a:xfrm>
            <a:prstGeom prst="roundRect">
              <a:avLst>
                <a:gd name="adj" fmla="val 3782"/>
              </a:avLst>
            </a:prstGeom>
            <a:solidFill>
              <a:srgbClr val="EEF0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3600" dirty="0">
                  <a:solidFill>
                    <a:srgbClr val="494E5A"/>
                  </a:solidFill>
                  <a:latin typeface="Montserrat" pitchFamily="2" charset="0"/>
                </a:rPr>
                <a:t>Condomínios</a:t>
              </a:r>
            </a:p>
            <a:p>
              <a:r>
                <a:rPr lang="pt-BR" sz="2000" dirty="0">
                  <a:solidFill>
                    <a:srgbClr val="494E5A"/>
                  </a:solidFill>
                  <a:latin typeface="Montserrat" pitchFamily="2" charset="0"/>
                </a:rPr>
                <a:t>Indicadores relativos a condomínios</a:t>
              </a:r>
            </a:p>
            <a:p>
              <a:pPr algn="ctr"/>
              <a:endParaRPr lang="pt-BR" dirty="0">
                <a:solidFill>
                  <a:srgbClr val="494E5A"/>
                </a:solidFill>
                <a:latin typeface="Montserrat" pitchFamily="2" charset="0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4A3384B5-9211-BE5A-B55F-EB7E20AAE67F}"/>
                </a:ext>
              </a:extLst>
            </p:cNvPr>
            <p:cNvSpPr/>
            <p:nvPr/>
          </p:nvSpPr>
          <p:spPr>
            <a:xfrm>
              <a:off x="1095375" y="9258301"/>
              <a:ext cx="2838450" cy="685800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rgbClr val="494E5A"/>
                  </a:solidFill>
                  <a:latin typeface="Montserrat" pitchFamily="2" charset="0"/>
                </a:rPr>
                <a:t>Navegar</a:t>
              </a:r>
              <a:r>
                <a:rPr lang="pt-BR" sz="2400" dirty="0">
                  <a:solidFill>
                    <a:srgbClr val="494E5A"/>
                  </a:solidFill>
                </a:rPr>
                <a:t> 		  ⟶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1DB6C8-0CB1-52B0-3B5E-0D7783AAAA08}"/>
              </a:ext>
            </a:extLst>
          </p:cNvPr>
          <p:cNvGrpSpPr/>
          <p:nvPr/>
        </p:nvGrpSpPr>
        <p:grpSpPr>
          <a:xfrm>
            <a:off x="16247572" y="8420101"/>
            <a:ext cx="3390900" cy="3143249"/>
            <a:chOff x="819150" y="7143751"/>
            <a:chExt cx="3390900" cy="3143249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E30296C-AA70-2804-DD3C-E420E15509CC}"/>
                </a:ext>
              </a:extLst>
            </p:cNvPr>
            <p:cNvSpPr/>
            <p:nvPr/>
          </p:nvSpPr>
          <p:spPr>
            <a:xfrm>
              <a:off x="819150" y="7143751"/>
              <a:ext cx="3390900" cy="3143249"/>
            </a:xfrm>
            <a:prstGeom prst="roundRect">
              <a:avLst>
                <a:gd name="adj" fmla="val 3782"/>
              </a:avLst>
            </a:prstGeom>
            <a:solidFill>
              <a:srgbClr val="EEF0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3600" dirty="0">
                  <a:solidFill>
                    <a:srgbClr val="494E5A"/>
                  </a:solidFill>
                  <a:latin typeface="Montserrat" pitchFamily="2" charset="0"/>
                </a:rPr>
                <a:t>Usuários</a:t>
              </a:r>
            </a:p>
            <a:p>
              <a:r>
                <a:rPr lang="pt-BR" sz="2000" dirty="0">
                  <a:solidFill>
                    <a:srgbClr val="494E5A"/>
                  </a:solidFill>
                  <a:latin typeface="Montserrat" pitchFamily="2" charset="0"/>
                </a:rPr>
                <a:t>Indicadores relativos a usuários</a:t>
              </a:r>
            </a:p>
            <a:p>
              <a:pPr algn="ctr"/>
              <a:endParaRPr lang="pt-BR" dirty="0">
                <a:solidFill>
                  <a:srgbClr val="494E5A"/>
                </a:solidFill>
                <a:latin typeface="Montserrat" pitchFamily="2" charset="0"/>
              </a:endParaRP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E12E1372-3976-BCF7-F65A-51D4C18D12D4}"/>
                </a:ext>
              </a:extLst>
            </p:cNvPr>
            <p:cNvSpPr/>
            <p:nvPr/>
          </p:nvSpPr>
          <p:spPr>
            <a:xfrm>
              <a:off x="1095375" y="9258301"/>
              <a:ext cx="2838450" cy="685800"/>
            </a:xfrm>
            <a:prstGeom prst="roundRect">
              <a:avLst>
                <a:gd name="adj" fmla="val 37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rgbClr val="494E5A"/>
                  </a:solidFill>
                  <a:latin typeface="Montserrat" pitchFamily="2" charset="0"/>
                </a:rPr>
                <a:t>Navegar</a:t>
              </a:r>
              <a:r>
                <a:rPr lang="pt-BR" sz="2400" dirty="0">
                  <a:solidFill>
                    <a:srgbClr val="494E5A"/>
                  </a:solidFill>
                </a:rPr>
                <a:t> 		  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61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04A2B-C552-9379-4F4D-A078CDA9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B575340-1A79-9D34-31C2-1098CA45FCEC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795211A-70B4-E7A0-5A22-D6EF601AFD10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Resumo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5D7BC92-6C78-5B20-4534-CC6828F5A270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Resumo com todos os principais indicadores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536DEAA-7ADC-605F-77BF-5EF4E8F6F0FE}"/>
              </a:ext>
            </a:extLst>
          </p:cNvPr>
          <p:cNvSpPr/>
          <p:nvPr/>
        </p:nvSpPr>
        <p:spPr>
          <a:xfrm>
            <a:off x="1066799" y="2264160"/>
            <a:ext cx="7009200" cy="306000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BB1853EB-B91A-0767-7EAD-8FA404D2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FDD8178-2B25-3D97-4788-8D695AA2FB10}"/>
              </a:ext>
            </a:extLst>
          </p:cNvPr>
          <p:cNvSpPr/>
          <p:nvPr/>
        </p:nvSpPr>
        <p:spPr>
          <a:xfrm>
            <a:off x="3607883" y="4821064"/>
            <a:ext cx="1927032" cy="4417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1600" dirty="0">
                <a:solidFill>
                  <a:srgbClr val="494E5A"/>
                </a:solidFill>
              </a:rPr>
              <a:t> 	  ⟶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2BC9279-7CCE-C50B-B747-A6E65402B547}"/>
              </a:ext>
            </a:extLst>
          </p:cNvPr>
          <p:cNvSpPr/>
          <p:nvPr/>
        </p:nvSpPr>
        <p:spPr>
          <a:xfrm>
            <a:off x="8699354" y="2264160"/>
            <a:ext cx="7009200" cy="306000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ACEBADB-7165-B798-DA29-7A7CDADEA8E7}"/>
              </a:ext>
            </a:extLst>
          </p:cNvPr>
          <p:cNvSpPr/>
          <p:nvPr/>
        </p:nvSpPr>
        <p:spPr>
          <a:xfrm>
            <a:off x="16345871" y="2264160"/>
            <a:ext cx="7009200" cy="306000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047F789-46E5-0615-6C86-EE923E6A3186}"/>
              </a:ext>
            </a:extLst>
          </p:cNvPr>
          <p:cNvSpPr/>
          <p:nvPr/>
        </p:nvSpPr>
        <p:spPr>
          <a:xfrm>
            <a:off x="1066799" y="5994039"/>
            <a:ext cx="7009200" cy="306000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BDF8B47-3D6E-C17C-28E7-551191A9129D}"/>
              </a:ext>
            </a:extLst>
          </p:cNvPr>
          <p:cNvSpPr/>
          <p:nvPr/>
        </p:nvSpPr>
        <p:spPr>
          <a:xfrm>
            <a:off x="11190562" y="4821064"/>
            <a:ext cx="1927032" cy="4417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1600" dirty="0">
                <a:solidFill>
                  <a:srgbClr val="494E5A"/>
                </a:solidFill>
              </a:rPr>
              <a:t> 	  ⟶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5B2A966-EB32-BFCB-8522-10569CA5A60B}"/>
              </a:ext>
            </a:extLst>
          </p:cNvPr>
          <p:cNvSpPr/>
          <p:nvPr/>
        </p:nvSpPr>
        <p:spPr>
          <a:xfrm>
            <a:off x="18886955" y="4820746"/>
            <a:ext cx="1927032" cy="4417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1600" dirty="0">
                <a:solidFill>
                  <a:srgbClr val="494E5A"/>
                </a:solidFill>
              </a:rPr>
              <a:t> 	  ⟶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9871144-F075-2BE5-2D8E-81FF2978D375}"/>
              </a:ext>
            </a:extLst>
          </p:cNvPr>
          <p:cNvSpPr/>
          <p:nvPr/>
        </p:nvSpPr>
        <p:spPr>
          <a:xfrm>
            <a:off x="3607883" y="8562816"/>
            <a:ext cx="1927032" cy="4417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1600" dirty="0">
                <a:solidFill>
                  <a:srgbClr val="494E5A"/>
                </a:solidFill>
              </a:rPr>
              <a:t> 	  ⟶</a:t>
            </a:r>
          </a:p>
        </p:txBody>
      </p:sp>
    </p:spTree>
    <p:extLst>
      <p:ext uri="{BB962C8B-B14F-4D97-AF65-F5344CB8AC3E}">
        <p14:creationId xmlns:p14="http://schemas.microsoft.com/office/powerpoint/2010/main" val="370672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E591-866C-BDE4-BEAE-E1A6B261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53C59AD-7CBA-E6BD-813B-217EE5AC27EF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328CF86-BA09-7013-1547-C317629B2A01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Faturamento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42ECAD5-2563-E71A-3126-14FF54D8B2EE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Indicadores relativos a faturamento</a:t>
            </a: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D2BD7B7B-DD77-FD61-FE48-D9ABE55B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895C34E-635A-C1A5-1EF7-BB139C6A2DA5}"/>
              </a:ext>
            </a:extLst>
          </p:cNvPr>
          <p:cNvSpPr/>
          <p:nvPr/>
        </p:nvSpPr>
        <p:spPr>
          <a:xfrm>
            <a:off x="-5980661" y="1978427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32A60E7-5F3E-B3E3-6117-D8C5C1BF3159}"/>
              </a:ext>
            </a:extLst>
          </p:cNvPr>
          <p:cNvSpPr/>
          <p:nvPr/>
        </p:nvSpPr>
        <p:spPr>
          <a:xfrm>
            <a:off x="-4371628" y="6572250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90EB9C5-F3D3-3833-BF0E-EF5A7D8045BD}"/>
              </a:ext>
            </a:extLst>
          </p:cNvPr>
          <p:cNvSpPr/>
          <p:nvPr/>
        </p:nvSpPr>
        <p:spPr>
          <a:xfrm>
            <a:off x="1066799" y="2264160"/>
            <a:ext cx="7009200" cy="2556904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809202-834F-BB59-1985-68E96EE7C300}"/>
              </a:ext>
            </a:extLst>
          </p:cNvPr>
          <p:cNvSpPr/>
          <p:nvPr/>
        </p:nvSpPr>
        <p:spPr>
          <a:xfrm>
            <a:off x="1066799" y="5125862"/>
            <a:ext cx="7009200" cy="6325977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FA48880-BDC9-34A7-327E-E21A678A91C7}"/>
              </a:ext>
            </a:extLst>
          </p:cNvPr>
          <p:cNvSpPr/>
          <p:nvPr/>
        </p:nvSpPr>
        <p:spPr>
          <a:xfrm>
            <a:off x="8368144" y="2264159"/>
            <a:ext cx="15196706" cy="4308091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A0C0455-C1F0-86CF-B9D9-A0A5AA26B039}"/>
              </a:ext>
            </a:extLst>
          </p:cNvPr>
          <p:cNvSpPr/>
          <p:nvPr/>
        </p:nvSpPr>
        <p:spPr>
          <a:xfrm>
            <a:off x="8403046" y="6877049"/>
            <a:ext cx="15196706" cy="610156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EF3E0FD-409A-9479-2E0A-A18D575D18AA}"/>
              </a:ext>
            </a:extLst>
          </p:cNvPr>
          <p:cNvSpPr/>
          <p:nvPr/>
        </p:nvSpPr>
        <p:spPr>
          <a:xfrm>
            <a:off x="1066799" y="11756637"/>
            <a:ext cx="7009200" cy="1221972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E4EFAC1-E7FD-CE15-FFFB-2B77591ECB8B}"/>
              </a:ext>
            </a:extLst>
          </p:cNvPr>
          <p:cNvSpPr/>
          <p:nvPr/>
        </p:nvSpPr>
        <p:spPr>
          <a:xfrm>
            <a:off x="1322484" y="12146773"/>
            <a:ext cx="1927032" cy="4417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494E5A"/>
                </a:solidFill>
                <a:latin typeface="Montserrat" pitchFamily="2" charset="0"/>
              </a:rPr>
              <a:t>Pareto</a:t>
            </a:r>
            <a:r>
              <a:rPr lang="pt-BR" sz="1600" dirty="0">
                <a:solidFill>
                  <a:srgbClr val="494E5A"/>
                </a:solidFill>
              </a:rPr>
              <a:t> 	  ⟶</a:t>
            </a:r>
          </a:p>
        </p:txBody>
      </p:sp>
    </p:spTree>
    <p:extLst>
      <p:ext uri="{BB962C8B-B14F-4D97-AF65-F5344CB8AC3E}">
        <p14:creationId xmlns:p14="http://schemas.microsoft.com/office/powerpoint/2010/main" val="3637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001BC-02C9-275C-C655-BAB1B40D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6B837D1-249F-58A5-6F99-47F222810DA8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4EDA9A-E601-4F41-6604-C75C07A999B1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Ciclos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8209066-F43B-EDC6-6551-6A4D337E5176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Indicadores relativos a ciclos (utilizações)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42E4770-CF26-533F-1D84-FD4E7B502FE1}"/>
              </a:ext>
            </a:extLst>
          </p:cNvPr>
          <p:cNvSpPr/>
          <p:nvPr/>
        </p:nvSpPr>
        <p:spPr>
          <a:xfrm>
            <a:off x="-6566188" y="1628774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4E7B8AAD-3F7B-CDF1-688E-AF9DE610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E29500-D22D-B0FA-5CF3-64070247E396}"/>
              </a:ext>
            </a:extLst>
          </p:cNvPr>
          <p:cNvSpPr/>
          <p:nvPr/>
        </p:nvSpPr>
        <p:spPr>
          <a:xfrm>
            <a:off x="-5884544" y="4876454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2C65BB7-AA8F-1A6F-9583-0F4B1264D407}"/>
              </a:ext>
            </a:extLst>
          </p:cNvPr>
          <p:cNvSpPr/>
          <p:nvPr/>
        </p:nvSpPr>
        <p:spPr>
          <a:xfrm>
            <a:off x="1066799" y="2264160"/>
            <a:ext cx="7009200" cy="2556904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168B3E1-FEC9-9EA0-BE73-808AEB8535D7}"/>
              </a:ext>
            </a:extLst>
          </p:cNvPr>
          <p:cNvSpPr/>
          <p:nvPr/>
        </p:nvSpPr>
        <p:spPr>
          <a:xfrm>
            <a:off x="1066799" y="5125862"/>
            <a:ext cx="7009200" cy="7792116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23B168B-358D-75BC-E4F6-C009302B7C8E}"/>
              </a:ext>
            </a:extLst>
          </p:cNvPr>
          <p:cNvSpPr/>
          <p:nvPr/>
        </p:nvSpPr>
        <p:spPr>
          <a:xfrm>
            <a:off x="8418021" y="2264159"/>
            <a:ext cx="4333703" cy="6730212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AFCFD8C-1A20-DE89-B356-E8ED7BB27BB5}"/>
              </a:ext>
            </a:extLst>
          </p:cNvPr>
          <p:cNvSpPr/>
          <p:nvPr/>
        </p:nvSpPr>
        <p:spPr>
          <a:xfrm>
            <a:off x="13093746" y="2264159"/>
            <a:ext cx="10471104" cy="4308091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21A0F5D-1BC6-8AEE-6F26-0A7EBA9BB6D7}"/>
              </a:ext>
            </a:extLst>
          </p:cNvPr>
          <p:cNvSpPr/>
          <p:nvPr/>
        </p:nvSpPr>
        <p:spPr>
          <a:xfrm>
            <a:off x="13128648" y="6877049"/>
            <a:ext cx="10471104" cy="610156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E2D96-6CF7-C675-F7D8-8F2FC265F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9CF076E-C48E-A51E-C23D-C1AC2FF3C012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487D75-041A-2F16-D801-EC3D233E8F84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Condomínios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31BFD97-6648-FAB4-D354-3C1278A6DBDA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Indicadores relativos a condomínios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FF90899-1E12-25F3-0049-D5DE14878645}"/>
              </a:ext>
            </a:extLst>
          </p:cNvPr>
          <p:cNvSpPr/>
          <p:nvPr/>
        </p:nvSpPr>
        <p:spPr>
          <a:xfrm>
            <a:off x="-8175221" y="1546166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819CC5CA-0747-4CFB-725B-D2E44ED8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62DDDAC-28E2-2D71-AE28-CFD32D4E6F6F}"/>
              </a:ext>
            </a:extLst>
          </p:cNvPr>
          <p:cNvSpPr/>
          <p:nvPr/>
        </p:nvSpPr>
        <p:spPr>
          <a:xfrm>
            <a:off x="-7235883" y="5109210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C2B87D8-0E24-7655-87D8-825EEFF3AF06}"/>
              </a:ext>
            </a:extLst>
          </p:cNvPr>
          <p:cNvSpPr/>
          <p:nvPr/>
        </p:nvSpPr>
        <p:spPr>
          <a:xfrm>
            <a:off x="1066799" y="2264160"/>
            <a:ext cx="7009200" cy="2556904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6B2AA7A-3BA3-E8B9-6124-2403F6FED586}"/>
              </a:ext>
            </a:extLst>
          </p:cNvPr>
          <p:cNvSpPr/>
          <p:nvPr/>
        </p:nvSpPr>
        <p:spPr>
          <a:xfrm>
            <a:off x="8368144" y="2264159"/>
            <a:ext cx="15196706" cy="4308091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AA2FFD1-BE83-857D-E157-88B76E64CD4F}"/>
              </a:ext>
            </a:extLst>
          </p:cNvPr>
          <p:cNvSpPr/>
          <p:nvPr/>
        </p:nvSpPr>
        <p:spPr>
          <a:xfrm>
            <a:off x="8403046" y="6877049"/>
            <a:ext cx="15196706" cy="610156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CF63BF-109A-D3FF-0587-F7C02295EE5B}"/>
              </a:ext>
            </a:extLst>
          </p:cNvPr>
          <p:cNvSpPr/>
          <p:nvPr/>
        </p:nvSpPr>
        <p:spPr>
          <a:xfrm>
            <a:off x="1066799" y="5125863"/>
            <a:ext cx="7009200" cy="1246581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1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A083-7A8C-3F78-A0ED-60BE693D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FFE2585-369A-9F46-DE1B-F8CAFEA20AFE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C73E55-5E4B-DC88-EE73-7A3605B31CE3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Usuários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2FC757B-AA6B-0C45-84C0-CE909885EE35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Indicadores relativos a usuários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EB03468-6425-4E3D-170C-83E0908E6495}"/>
              </a:ext>
            </a:extLst>
          </p:cNvPr>
          <p:cNvSpPr/>
          <p:nvPr/>
        </p:nvSpPr>
        <p:spPr>
          <a:xfrm>
            <a:off x="-8175221" y="1546166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88298971-F7AF-495B-6E3F-E306F3F0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9A789B5-E41E-2492-B5D9-5DD6AFCE66AC}"/>
              </a:ext>
            </a:extLst>
          </p:cNvPr>
          <p:cNvSpPr/>
          <p:nvPr/>
        </p:nvSpPr>
        <p:spPr>
          <a:xfrm>
            <a:off x="-7235883" y="4909705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EA1E234-AD97-20CB-665A-BEF9993345E3}"/>
              </a:ext>
            </a:extLst>
          </p:cNvPr>
          <p:cNvSpPr/>
          <p:nvPr/>
        </p:nvSpPr>
        <p:spPr>
          <a:xfrm>
            <a:off x="1066799" y="2264160"/>
            <a:ext cx="7009200" cy="2556904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6EBE36-C0B2-E769-8D03-9634CBDA60FC}"/>
              </a:ext>
            </a:extLst>
          </p:cNvPr>
          <p:cNvSpPr/>
          <p:nvPr/>
        </p:nvSpPr>
        <p:spPr>
          <a:xfrm>
            <a:off x="8368144" y="2264159"/>
            <a:ext cx="15196706" cy="4308091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2B45AD3-2F7E-668D-C435-25C8260C719C}"/>
              </a:ext>
            </a:extLst>
          </p:cNvPr>
          <p:cNvSpPr/>
          <p:nvPr/>
        </p:nvSpPr>
        <p:spPr>
          <a:xfrm>
            <a:off x="8403046" y="6877049"/>
            <a:ext cx="15196706" cy="6101560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3CCF5-A7EB-3788-6A84-417BCCC9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54772E-106E-A664-82F9-037BF26F1400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A486D3-19A7-C888-C87B-760A39A3ADCD}"/>
              </a:ext>
            </a:extLst>
          </p:cNvPr>
          <p:cNvSpPr/>
          <p:nvPr/>
        </p:nvSpPr>
        <p:spPr>
          <a:xfrm>
            <a:off x="2286000" y="152400"/>
            <a:ext cx="4581525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Detalhes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73EDC91-EA6A-913D-75DD-38E24092F950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Dados detalhados referente a seleção feita no relatório de resumo (</a:t>
            </a:r>
            <a:r>
              <a:rPr lang="pt-BR" sz="2000" dirty="0" err="1">
                <a:solidFill>
                  <a:srgbClr val="494E5A"/>
                </a:solidFill>
                <a:latin typeface="Montserrat" pitchFamily="2" charset="0"/>
              </a:rPr>
              <a:t>drill</a:t>
            </a:r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 </a:t>
            </a:r>
            <a:r>
              <a:rPr lang="pt-BR" sz="2000" dirty="0" err="1">
                <a:solidFill>
                  <a:srgbClr val="494E5A"/>
                </a:solidFill>
                <a:latin typeface="Montserrat" pitchFamily="2" charset="0"/>
              </a:rPr>
              <a:t>through</a:t>
            </a:r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)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54718BD-FE9A-0BF5-75E2-6547D2B19EC2}"/>
              </a:ext>
            </a:extLst>
          </p:cNvPr>
          <p:cNvSpPr/>
          <p:nvPr/>
        </p:nvSpPr>
        <p:spPr>
          <a:xfrm>
            <a:off x="-8175221" y="1546166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2A425A36-5501-43FC-6FDC-211D1F6D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5E2FB1-5AC5-FA5E-7D68-51FDD5CA8D8D}"/>
              </a:ext>
            </a:extLst>
          </p:cNvPr>
          <p:cNvSpPr/>
          <p:nvPr/>
        </p:nvSpPr>
        <p:spPr>
          <a:xfrm>
            <a:off x="-7235883" y="4909705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</p:spTree>
    <p:extLst>
      <p:ext uri="{BB962C8B-B14F-4D97-AF65-F5344CB8AC3E}">
        <p14:creationId xmlns:p14="http://schemas.microsoft.com/office/powerpoint/2010/main" val="377141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F8E5-2CF4-517A-0E35-C4EE1659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E31B4B-2A16-7561-52EB-FD5CB8F2C103}"/>
              </a:ext>
            </a:extLst>
          </p:cNvPr>
          <p:cNvSpPr/>
          <p:nvPr/>
        </p:nvSpPr>
        <p:spPr>
          <a:xfrm>
            <a:off x="453388" y="1628774"/>
            <a:ext cx="23473411" cy="11630025"/>
          </a:xfrm>
          <a:prstGeom prst="roundRect">
            <a:avLst>
              <a:gd name="adj" fmla="val 3782"/>
            </a:avLst>
          </a:prstGeom>
          <a:solidFill>
            <a:srgbClr val="EEF0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92E0A8E-FF56-9789-265C-A2AB8912EAF6}"/>
              </a:ext>
            </a:extLst>
          </p:cNvPr>
          <p:cNvSpPr/>
          <p:nvPr/>
        </p:nvSpPr>
        <p:spPr>
          <a:xfrm>
            <a:off x="2286000" y="152400"/>
            <a:ext cx="6026727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>
                <a:solidFill>
                  <a:srgbClr val="494E5A"/>
                </a:solidFill>
                <a:latin typeface="Montserrat" pitchFamily="2" charset="0"/>
              </a:rPr>
              <a:t>Pareto de Faturamento</a:t>
            </a:r>
            <a:r>
              <a:rPr lang="pt-BR" sz="2400" dirty="0">
                <a:solidFill>
                  <a:srgbClr val="494E5A"/>
                </a:solidFill>
              </a:rPr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0C8DD13-E7D5-D856-2999-7FBB559AFB7B}"/>
              </a:ext>
            </a:extLst>
          </p:cNvPr>
          <p:cNvSpPr/>
          <p:nvPr/>
        </p:nvSpPr>
        <p:spPr>
          <a:xfrm>
            <a:off x="2286000" y="638175"/>
            <a:ext cx="21278850" cy="685800"/>
          </a:xfrm>
          <a:prstGeom prst="roundRect">
            <a:avLst>
              <a:gd name="adj" fmla="val 378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rgbClr val="494E5A"/>
                </a:solidFill>
                <a:latin typeface="Montserrat" pitchFamily="2" charset="0"/>
              </a:rPr>
              <a:t>Gráfico de Pareto de Faturamento por Condomínio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E834E5-7481-8ED1-ECBF-C5063684148C}"/>
              </a:ext>
            </a:extLst>
          </p:cNvPr>
          <p:cNvSpPr/>
          <p:nvPr/>
        </p:nvSpPr>
        <p:spPr>
          <a:xfrm>
            <a:off x="-8175221" y="1546166"/>
            <a:ext cx="4717126" cy="2637039"/>
          </a:xfrm>
          <a:prstGeom prst="roundRect">
            <a:avLst>
              <a:gd name="adj" fmla="val 3782"/>
            </a:avLst>
          </a:prstGeom>
          <a:solidFill>
            <a:srgbClr val="EEF0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dirty="0">
              <a:solidFill>
                <a:srgbClr val="494E5A"/>
              </a:solidFill>
            </a:endParaRPr>
          </a:p>
        </p:txBody>
      </p:sp>
      <p:pic>
        <p:nvPicPr>
          <p:cNvPr id="2050" name="Picture 2" descr="OMO LAVANDERIA COMPARTILHADA - Por Dentro da Empresa | Infojobs">
            <a:extLst>
              <a:ext uri="{FF2B5EF4-FFF2-40B4-BE49-F238E27FC236}">
                <a16:creationId xmlns:a16="http://schemas.microsoft.com/office/drawing/2014/main" id="{4D3149CB-29D2-4615-8CD8-BD1BFE19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2046CC-33F7-B887-776F-E5A656AE6B21}"/>
              </a:ext>
            </a:extLst>
          </p:cNvPr>
          <p:cNvSpPr/>
          <p:nvPr/>
        </p:nvSpPr>
        <p:spPr>
          <a:xfrm>
            <a:off x="-7235883" y="4909705"/>
            <a:ext cx="2838450" cy="685800"/>
          </a:xfrm>
          <a:prstGeom prst="roundRect">
            <a:avLst>
              <a:gd name="adj" fmla="val 3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494E5A"/>
                </a:solidFill>
                <a:latin typeface="Montserrat" pitchFamily="2" charset="0"/>
              </a:rPr>
              <a:t>Navegar</a:t>
            </a:r>
            <a:r>
              <a:rPr lang="pt-BR" sz="2400" dirty="0">
                <a:solidFill>
                  <a:srgbClr val="494E5A"/>
                </a:solidFill>
              </a:rPr>
              <a:t> 		  ⟶</a:t>
            </a:r>
          </a:p>
        </p:txBody>
      </p:sp>
    </p:spTree>
    <p:extLst>
      <p:ext uri="{BB962C8B-B14F-4D97-AF65-F5344CB8AC3E}">
        <p14:creationId xmlns:p14="http://schemas.microsoft.com/office/powerpoint/2010/main" val="3580876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4613</TotalTime>
  <Words>165</Words>
  <Application>Microsoft Office PowerPoint</Application>
  <PresentationFormat>Personalizar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Orlando Petroszenko</dc:creator>
  <cp:lastModifiedBy>Orlando Petroszenko</cp:lastModifiedBy>
  <cp:revision>1</cp:revision>
  <dcterms:created xsi:type="dcterms:W3CDTF">2024-03-02T14:43:40Z</dcterms:created>
  <dcterms:modified xsi:type="dcterms:W3CDTF">2024-03-07T23:55:22Z</dcterms:modified>
</cp:coreProperties>
</file>