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877A1D-8A3A-41CC-9EC3-703B34085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762155-6CD3-44BE-AE6E-D43E7B1AC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65D268-0E6A-4E3E-BE63-0D0133D7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D7B1B1-4EE1-4E11-8359-40CDBBFB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84EA88-569A-429B-856D-45AE7651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19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961B5A-256A-4F74-A151-5FC13920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ABEB8BE-9D4C-4637-8B46-997B224C9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34D319-1C08-4F9B-A22D-087A3E12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CA4829-E50B-475E-A296-1983180A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45F358-03D0-4651-8222-A00AB69E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02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DE4CD03-D86E-41AC-B4CA-BFA073563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ADBFE1C-50B7-410C-AAB7-EE52B827E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6009C4-8B76-40A7-8A22-2912FC2B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2B8EF1-9324-4DC1-B387-0F048223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E846DC-DE05-4AA0-843B-2D1229A6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15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1B9E10-22CC-4227-99B5-8546600F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8F9513-AD6D-45FA-990E-76282E32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1D2904-8C69-48B0-BFDE-D90F9510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CDDCFC-8B46-4B0E-AD4F-B3DD9D40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27ECFE-2EB1-4695-83C8-6B63E775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49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389A7A-4CD8-49EE-9342-582AB856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7E6CA2-B78D-43A3-A5EE-D762B252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5914F7-503D-4AE1-B07D-335A2A55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416140-60ED-42F4-8682-448BB4E9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67F9FC-7426-48D4-8800-84E5253A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42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4EB859-E496-479B-8ADB-0C5E2542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521B6-BB79-4252-9299-7C4A399B2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A59846-1738-4600-9F14-C3389AFA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9D1320-5E44-4264-A1C6-57D4B189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62A289-B30D-45CE-84C3-C657914A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86CE69-1843-4E88-A50E-4A7FF144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5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D879F-D1CD-417E-B2E5-5B65308B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512C72-82BA-4D93-B6EA-988710ED0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978F4E-0E3C-4E83-801C-5422FCED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5C36B0F-F440-4DE5-8B19-0C323623A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1F1F37-0C59-4800-B8B0-329D4DE3F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27B14EA-68A0-4A9D-A429-9E9642D9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D92F7DC-2D37-4A77-83D9-07CCB28D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93E3A2C-9B01-4098-A0D5-8990D0B3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068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7A624-BF17-4270-8950-CE94E950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802DF86-E6B1-433B-823C-915F3113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E36425D-2360-4209-943F-5854E489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E24D2E5-8049-4C2B-A11C-29933D02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83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F8FBD5E-C6B2-46A7-861A-8F82A9D2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B04AAB9-9E80-4404-829C-6D3AA96E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928FA58-92F1-42C1-A21E-19BFABD7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85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411966-8096-415F-846A-5E74A121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963C5B-2935-45A4-B3E2-9D7B354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3513BB5-CD89-466A-AEAF-2905756AE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F4F3F7-225D-4BB4-9687-E9E28304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D9A67C1-5332-4217-A8D9-C6F1109B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C2811A0-5054-4B65-902E-54039267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1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7E0A70-73F5-4764-8735-3015620E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54B2AF-98C9-496F-AD3C-21A52CC0B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497963-A8F4-408A-80F5-C96F7143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E6985B-AD44-42F0-82D8-4FF77EAD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EC58A6-DE45-4995-8D40-B4263186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DFBAB9-9E52-4A55-BE92-8F51152A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6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D82C0F-921E-41E5-AABB-1A02B5E3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782392-636A-4B67-A79A-9C5F5550B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A2DDA9-7F6E-4A43-A3E0-30936E849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5F571-B810-492F-A3B4-B53E270C455F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51FCDE-7AEE-49D0-8978-24BC1EACA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80EB96-366B-4F4B-9ABD-BF7D44677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822B-8F55-4BD5-9A0D-6B2F56C4365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40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148E75-E4D2-4378-8E3C-06C4F2EB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711" y="2142690"/>
            <a:ext cx="10430577" cy="2572619"/>
          </a:xfrm>
        </p:spPr>
        <p:txBody>
          <a:bodyPr>
            <a:noAutofit/>
          </a:bodyPr>
          <a:lstStyle/>
          <a:p>
            <a:r>
              <a:rPr lang="hu-HU" b="1" dirty="0"/>
              <a:t>Hunyadi János harcai a török ellen és Mátyás király uralkodása</a:t>
            </a:r>
          </a:p>
        </p:txBody>
      </p:sp>
    </p:spTree>
    <p:extLst>
      <p:ext uri="{BB962C8B-B14F-4D97-AF65-F5344CB8AC3E}">
        <p14:creationId xmlns:p14="http://schemas.microsoft.com/office/powerpoint/2010/main" val="247840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C7F55-A558-4FE7-91F4-3F235552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42"/>
            <a:ext cx="10515600" cy="1325563"/>
          </a:xfrm>
        </p:spPr>
        <p:txBody>
          <a:bodyPr/>
          <a:lstStyle/>
          <a:p>
            <a:r>
              <a:rPr lang="hu-HU" i="1" u="sng" dirty="0"/>
              <a:t>Hunyadi János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408D97-E734-4FFA-983B-095A70E2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758"/>
            <a:ext cx="10515600" cy="4860757"/>
          </a:xfrm>
        </p:spPr>
        <p:txBody>
          <a:bodyPr/>
          <a:lstStyle/>
          <a:p>
            <a:r>
              <a:rPr lang="hu-HU" dirty="0"/>
              <a:t>Kisnemesi származás</a:t>
            </a:r>
          </a:p>
          <a:p>
            <a:r>
              <a:rPr lang="hu-HU" dirty="0"/>
              <a:t>Luxemburgi Zsigmond seregében harcolt</a:t>
            </a:r>
          </a:p>
          <a:p>
            <a:r>
              <a:rPr lang="hu-HU" dirty="0"/>
              <a:t>Nagy földbirtokok</a:t>
            </a:r>
          </a:p>
          <a:p>
            <a:r>
              <a:rPr lang="hu-HU" dirty="0"/>
              <a:t>Sok katonai tapasztalat és újítás a hadviselésben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sz="4000" i="1" dirty="0"/>
              <a:t>Téli hadjárat (1443):</a:t>
            </a:r>
          </a:p>
          <a:p>
            <a:r>
              <a:rPr lang="hu-HU" dirty="0"/>
              <a:t>Cél: Drinápoly bevétele</a:t>
            </a:r>
          </a:p>
          <a:p>
            <a:r>
              <a:rPr lang="hu-HU" b="1" dirty="0"/>
              <a:t>Drinápolyi béke: </a:t>
            </a:r>
            <a:r>
              <a:rPr lang="hu-HU" dirty="0"/>
              <a:t>10 éves békeidőszak, de nem tartott sokáig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3770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1080064F-F2EA-45CE-AC03-01866CC7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688"/>
            <a:ext cx="10515600" cy="1325563"/>
          </a:xfrm>
        </p:spPr>
        <p:txBody>
          <a:bodyPr/>
          <a:lstStyle/>
          <a:p>
            <a:r>
              <a:rPr lang="hu-HU" i="1" u="sng" dirty="0"/>
              <a:t>Hunyadi Mátyás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1DD0BD-4B4F-4B8B-B062-B654378F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83"/>
            <a:ext cx="10515600" cy="4351338"/>
          </a:xfrm>
        </p:spPr>
        <p:txBody>
          <a:bodyPr/>
          <a:lstStyle/>
          <a:p>
            <a:r>
              <a:rPr lang="hu-HU" b="1" dirty="0"/>
              <a:t>Vereség Várnán (1444):</a:t>
            </a:r>
            <a:r>
              <a:rPr lang="hu-HU" dirty="0"/>
              <a:t> Magyar sereg veresége, Hunyadi halála.</a:t>
            </a:r>
          </a:p>
          <a:p>
            <a:pPr marL="0" indent="0">
              <a:buNone/>
            </a:pPr>
            <a:r>
              <a:rPr lang="hu-HU" sz="4000" i="1" dirty="0"/>
              <a:t>Kormányzóság (1446-1453): </a:t>
            </a:r>
          </a:p>
          <a:p>
            <a:r>
              <a:rPr lang="hu-HU" dirty="0"/>
              <a:t>A török elleni védekezés és Nándorfehérvár ostroma.</a:t>
            </a:r>
          </a:p>
          <a:p>
            <a:endParaRPr lang="hu-HU" b="1" dirty="0"/>
          </a:p>
          <a:p>
            <a:pPr marL="0" indent="0">
              <a:buNone/>
            </a:pPr>
            <a:r>
              <a:rPr lang="hu-HU" b="1" dirty="0"/>
              <a:t> 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B7FE02D3-1C54-4843-9DDA-DAFFBFE21A06}"/>
              </a:ext>
            </a:extLst>
          </p:cNvPr>
          <p:cNvSpPr txBox="1">
            <a:spLocks/>
          </p:cNvSpPr>
          <p:nvPr/>
        </p:nvSpPr>
        <p:spPr>
          <a:xfrm>
            <a:off x="838200" y="3962251"/>
            <a:ext cx="10515600" cy="2639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4300" i="1" dirty="0"/>
              <a:t>Királyi választás (1458):</a:t>
            </a:r>
          </a:p>
          <a:p>
            <a:pPr lvl="1"/>
            <a:r>
              <a:rPr lang="hu-HU" sz="3500" dirty="0"/>
              <a:t>Felkérés Szilágyi Mihálytól</a:t>
            </a:r>
          </a:p>
          <a:p>
            <a:pPr lvl="1"/>
            <a:r>
              <a:rPr lang="hu-HU" sz="3500" dirty="0"/>
              <a:t>Centralista Hatalomgyakorlás</a:t>
            </a:r>
          </a:p>
          <a:p>
            <a:pPr lvl="1"/>
            <a:r>
              <a:rPr lang="hu-HU" sz="3500" dirty="0"/>
              <a:t>Reneszánsz paloták építése</a:t>
            </a:r>
          </a:p>
          <a:p>
            <a:pPr lvl="1"/>
            <a:endParaRPr lang="hu-HU" dirty="0"/>
          </a:p>
          <a:p>
            <a:pPr marL="0" lvl="1" indent="0">
              <a:buNone/>
            </a:pPr>
            <a:r>
              <a:rPr lang="hu-HU" sz="4000" i="1" dirty="0"/>
              <a:t>Gazdasági reformok: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6265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0E1C1-E04A-4D93-838D-E796C0581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47" y="1001846"/>
            <a:ext cx="6140116" cy="4854307"/>
          </a:xfrm>
        </p:spPr>
        <p:txBody>
          <a:bodyPr>
            <a:normAutofit/>
          </a:bodyPr>
          <a:lstStyle/>
          <a:p>
            <a:r>
              <a:rPr lang="hu-HU" dirty="0"/>
              <a:t>Kéményadó és rendkívüli hadiadó bevezetése</a:t>
            </a:r>
          </a:p>
          <a:p>
            <a:r>
              <a:rPr lang="hu-HU" dirty="0"/>
              <a:t>Jelentős növekedés a kincstárban.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sz="4000" i="1" dirty="0"/>
              <a:t>Fekete-sereg megalapítása:</a:t>
            </a:r>
          </a:p>
          <a:p>
            <a:r>
              <a:rPr lang="hu-HU" dirty="0"/>
              <a:t>Zsoldoshadsereg</a:t>
            </a:r>
          </a:p>
          <a:p>
            <a:r>
              <a:rPr lang="hu-HU" dirty="0"/>
              <a:t>Kisegítő nemzetiségek</a:t>
            </a:r>
          </a:p>
          <a:p>
            <a:r>
              <a:rPr lang="hu-HU" dirty="0"/>
              <a:t>Küzdelmek a török ellen</a:t>
            </a:r>
          </a:p>
        </p:txBody>
      </p:sp>
      <p:pic>
        <p:nvPicPr>
          <p:cNvPr id="1026" name="Picture 2" descr="File:Fekete sereg lovagja Márkusfalvi Máriássi család 16. század eleji  címere.png - Wikimedia Commons">
            <a:extLst>
              <a:ext uri="{FF2B5EF4-FFF2-40B4-BE49-F238E27FC236}">
                <a16:creationId xmlns:a16="http://schemas.microsoft.com/office/drawing/2014/main" id="{963FFA44-419E-4128-A20B-09C2C6EC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903" y="1262061"/>
            <a:ext cx="4057650" cy="4333875"/>
          </a:xfrm>
          <a:prstGeom prst="rect">
            <a:avLst/>
          </a:prstGeom>
          <a:noFill/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1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49A8C-FCC3-415B-A575-C659B1A9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1" y="545465"/>
            <a:ext cx="6096000" cy="602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i="1" dirty="0"/>
              <a:t>Német császári cím:</a:t>
            </a:r>
          </a:p>
          <a:p>
            <a:r>
              <a:rPr lang="hu-HU" dirty="0"/>
              <a:t>Elfoglalt Bécs (1485)</a:t>
            </a:r>
          </a:p>
          <a:p>
            <a:r>
              <a:rPr lang="hu-HU" dirty="0"/>
              <a:t>Habsburg Miksa kapta  meg a címet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sz="4000" i="1" dirty="0"/>
              <a:t>Török elleni harcok a déli határon:</a:t>
            </a:r>
          </a:p>
          <a:p>
            <a:r>
              <a:rPr lang="hu-HU" dirty="0"/>
              <a:t>Folyamatos küzdelmek a törökökkel</a:t>
            </a:r>
          </a:p>
        </p:txBody>
      </p:sp>
      <p:pic>
        <p:nvPicPr>
          <p:cNvPr id="2050" name="Picture 2" descr="Török háborúk Magyarországon – Wikipédia">
            <a:extLst>
              <a:ext uri="{FF2B5EF4-FFF2-40B4-BE49-F238E27FC236}">
                <a16:creationId xmlns:a16="http://schemas.microsoft.com/office/drawing/2014/main" id="{1C054771-04E8-4AD3-9646-1B9CE00E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05" y="1495959"/>
            <a:ext cx="6096000" cy="4127599"/>
          </a:xfrm>
          <a:prstGeom prst="rect">
            <a:avLst/>
          </a:prstGeom>
          <a:noFill/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66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D20286-9BDB-4E14-8D05-629A31BF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Köszönöm a figyelmet!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F01A44-66BA-4188-BE3E-20A350494F20}"/>
              </a:ext>
            </a:extLst>
          </p:cNvPr>
          <p:cNvSpPr txBox="1"/>
          <p:nvPr/>
        </p:nvSpPr>
        <p:spPr>
          <a:xfrm>
            <a:off x="394635" y="6083166"/>
            <a:ext cx="24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Borbély Attila</a:t>
            </a:r>
          </a:p>
        </p:txBody>
      </p:sp>
    </p:spTree>
    <p:extLst>
      <p:ext uri="{BB962C8B-B14F-4D97-AF65-F5344CB8AC3E}">
        <p14:creationId xmlns:p14="http://schemas.microsoft.com/office/powerpoint/2010/main" val="101697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144</Words>
  <Application>Microsoft Office PowerPoint</Application>
  <PresentationFormat>Szélesvásznú</PresentationFormat>
  <Paragraphs>37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Office-téma</vt:lpstr>
      <vt:lpstr>Hunyadi János harcai a török ellen és Mátyás király uralkodása</vt:lpstr>
      <vt:lpstr>Hunyadi János</vt:lpstr>
      <vt:lpstr>Hunyadi Mátyás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Hunyadi János harcai a török ellen és Mátyás király uralkodása</dc:title>
  <dc:creator>User</dc:creator>
  <cp:lastModifiedBy>User</cp:lastModifiedBy>
  <cp:revision>48</cp:revision>
  <dcterms:created xsi:type="dcterms:W3CDTF">2024-03-06T09:03:58Z</dcterms:created>
  <dcterms:modified xsi:type="dcterms:W3CDTF">2024-03-06T09:38:58Z</dcterms:modified>
</cp:coreProperties>
</file>