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CBFA0-4E68-4DF9-99E2-9B92259D9226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62671-C5D8-4EAB-B064-8D6A8681E1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659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837FE6-0E23-493D-BD3F-0120D1197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0830DDF-A30B-4598-B858-9E758F283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821DC12-949C-4DAD-9FDE-70EC6ADB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4C41-4923-4218-9F94-6DF9FE98D9F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F96634E-EA93-4846-8030-66043484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93451AE-AEF9-478B-96AD-D32435A8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45AA-B3B0-40A8-BF8D-C8B6AC776F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278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CC16BB-B83E-4B98-ADE0-04E8D8A1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C4CD396-EE93-477F-A58C-D1A1FFF94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8E78140-2312-4ED4-91E5-594E2B8F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4C41-4923-4218-9F94-6DF9FE98D9F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D099E1A-AC5A-4B96-ADFA-9E08C04E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4B6F00-185F-4231-98E6-BF8A3D43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45AA-B3B0-40A8-BF8D-C8B6AC776F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541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7844437-3D3B-49EC-8F62-9C91D9941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00B0A34-A8C4-4ED5-BCFC-028A3605E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ABEDDF4-4CBA-4952-9A8D-717772D7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4C41-4923-4218-9F94-6DF9FE98D9F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EEC1EAF-B325-4689-B9C2-A013E5F6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2F3941B-601F-4632-A5B4-28876159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45AA-B3B0-40A8-BF8D-C8B6AC776F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495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089300-07B1-452B-89EA-12CB54D8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F20FFA-7795-4BB9-97E0-2C587FFBA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6B5093-E986-464B-8341-58664C326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4C41-4923-4218-9F94-6DF9FE98D9F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13F6285-00F0-497D-AB06-02D0F707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FF7CD3-5482-4007-8B11-8F9C7D69C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45AA-B3B0-40A8-BF8D-C8B6AC776F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335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87A8B8-EF79-4276-85DD-345EB8638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E713866-B61C-4079-B9BD-881854BBF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88BD7F8-2E58-4B06-A221-0B85131F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4C41-4923-4218-9F94-6DF9FE98D9F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63F9F1-12CC-4D4A-842D-1D3BFF87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C0F1E39-29B5-4D8F-9516-42FF90F7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45AA-B3B0-40A8-BF8D-C8B6AC776F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120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7BC92A-E295-4BF0-B289-6007F589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80E244-4819-4FD4-8B72-16E52A355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658C111-2FD8-4BCA-BCF8-D8C5545F6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3DE650C-87A4-4F35-AD91-67683119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4C41-4923-4218-9F94-6DF9FE98D9F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3D91874-BB60-4351-823E-9CE4E5EC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E7B31AE-A2BE-43BD-AC7B-92332C5D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45AA-B3B0-40A8-BF8D-C8B6AC776F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548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3D44BB-42C0-471A-A8F5-40D768A7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63CC712-060B-4C65-9D0C-EC5D2637F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01E4F77-708E-486C-8BD5-6699EF057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A0190F6-D193-4FFA-AAF7-19A3DB673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FEF8000-46F1-418F-8A00-5CEA8781C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B726478-8592-4A26-B91B-5B017B4D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4C41-4923-4218-9F94-6DF9FE98D9F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804B2F2-C6F0-4A7B-8114-AE5F5BA8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2891463-6EEB-4326-8A7F-3A583C62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45AA-B3B0-40A8-BF8D-C8B6AC776F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733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1B5862-74EB-47AC-9995-C01660EC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3C9E41D-0D90-46B3-9B7E-DFD57FFC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4C41-4923-4218-9F94-6DF9FE98D9F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697E300-EE7B-4313-9A72-D25790C1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DF86B84-6AA6-4D12-A49F-45A79340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45AA-B3B0-40A8-BF8D-C8B6AC776F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11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740E178-6092-4BB3-8E50-303A20E0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4C41-4923-4218-9F94-6DF9FE98D9F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CB810E0-FD33-48B3-A35A-5FAB05CB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1B7B283-3F55-48F7-946E-F4DC2598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45AA-B3B0-40A8-BF8D-C8B6AC776F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927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12B878-0748-494F-AC8D-E7A494172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E1B051-C42D-4ED5-843D-D4A28F34F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23B689D-12E3-48EC-8271-9ACE1211B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7B4F541-37B9-4AF2-B465-46BBCCC5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4C41-4923-4218-9F94-6DF9FE98D9F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90825D1-5915-4233-A38A-566FA171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3465412-220C-404C-829C-C2ED2BED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45AA-B3B0-40A8-BF8D-C8B6AC776F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947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02E7AD-535A-4797-889A-074B769D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985F51C-3C1C-4370-94C7-0AA7CDC1F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8BF42A0-6A4C-4E72-B80D-C24EA7BBF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9C70FB4-DEA7-4745-9519-A0DCAE7C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4C41-4923-4218-9F94-6DF9FE98D9F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B835CD1-A9A8-435B-B91E-2BE7222B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9DF0BCD-AFD7-4DBA-9DE8-62A753AF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45AA-B3B0-40A8-BF8D-C8B6AC776F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708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59DF78D-0A73-4C82-812F-6E7421DD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99586F8-D58A-45F6-8DA1-9A7D3C6E6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115A0D2-1FE5-47EC-9933-C93D10D78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34C41-4923-4218-9F94-6DF9FE98D9F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766B69-FC19-4A84-AD18-738B746B2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CCF4DD-758F-41F0-AE18-9008264DA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C45AA-B3B0-40A8-BF8D-C8B6AC776F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07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1AFE79-1273-44A7-9A01-F3D95A85B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hu-HU" b="1" dirty="0"/>
              <a:t>Román és gótika főbb stílusjegyei: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480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FBE284-E3B8-4134-9610-F1BF4842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Román stílus: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E43261-3625-4E53-AED8-04E55A491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Zömök, vastag falak, szűk lőrésszerű ablakok. Biztonságot nyújtottak a lakosságnak veszély esetén. </a:t>
            </a:r>
            <a:br>
              <a:rPr lang="hu-HU" dirty="0"/>
            </a:br>
            <a:r>
              <a:rPr lang="hu-HU" dirty="0"/>
              <a:t>Példa: Jáki-templom.</a:t>
            </a:r>
          </a:p>
        </p:txBody>
      </p:sp>
      <p:pic>
        <p:nvPicPr>
          <p:cNvPr id="1026" name="Picture 2" descr="Jáki Szent György-templom • Templom » TERMÉSZETJÁRÓ - FÖLDÖN, VÍZEN, KÉT  KERÉKEN">
            <a:extLst>
              <a:ext uri="{FF2B5EF4-FFF2-40B4-BE49-F238E27FC236}">
                <a16:creationId xmlns:a16="http://schemas.microsoft.com/office/drawing/2014/main" id="{51A514B7-456D-4CFC-AFA1-7E26E7A18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746" y="2728913"/>
            <a:ext cx="5524142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18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0A9E06-AFD2-4A32-8936-A163D5EF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Gótika: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1EF798-1DB8-4787-925D-C0085D4C8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Hangsúly a megjelenésen, csúcsíves boltozatok, díszes üvegablakok, magasra törő díszes tornyok. </a:t>
            </a:r>
            <a:br>
              <a:rPr lang="hu-HU" dirty="0"/>
            </a:br>
            <a:r>
              <a:rPr lang="hu-HU" dirty="0"/>
              <a:t>Példa: Mátyás-templom.</a:t>
            </a:r>
          </a:p>
        </p:txBody>
      </p:sp>
      <p:pic>
        <p:nvPicPr>
          <p:cNvPr id="2050" name="Picture 2" descr="Mátyás Templom - Képek, Leírás, Vélemények - Szallas.hu programok">
            <a:extLst>
              <a:ext uri="{FF2B5EF4-FFF2-40B4-BE49-F238E27FC236}">
                <a16:creationId xmlns:a16="http://schemas.microsoft.com/office/drawing/2014/main" id="{D996A700-6D95-45DD-83CE-AC17D298D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678112"/>
            <a:ext cx="5257800" cy="398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26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210D81-C7C2-4E89-A79F-69BBAA52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Lovagi életmód:</a:t>
            </a:r>
            <a:endParaRPr lang="hu-HU" sz="36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0F6919E-A7E7-4FB8-AE32-22A356792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Lovagok erényei:</a:t>
            </a:r>
            <a:br>
              <a:rPr lang="hu-HU" b="1" dirty="0"/>
            </a:br>
            <a:r>
              <a:rPr lang="hu-HU" dirty="0"/>
              <a:t>Hűség a királyhoz.</a:t>
            </a:r>
          </a:p>
          <a:p>
            <a:r>
              <a:rPr lang="hu-HU" dirty="0"/>
              <a:t>Becsületesség.</a:t>
            </a:r>
          </a:p>
          <a:p>
            <a:r>
              <a:rPr lang="hu-HU" dirty="0"/>
              <a:t>Gyengék, nők és gyerekek védelme.</a:t>
            </a:r>
          </a:p>
          <a:p>
            <a:r>
              <a:rPr lang="hu-HU" dirty="0"/>
              <a:t>Legyőzöttek megkímélése.</a:t>
            </a:r>
          </a:p>
          <a:p>
            <a:endParaRPr lang="hu-HU" dirty="0"/>
          </a:p>
        </p:txBody>
      </p:sp>
      <p:pic>
        <p:nvPicPr>
          <p:cNvPr id="1026" name="Picture 2" descr="Így vált kisgyermekből tökéletes lovag a középkorban: 14 éves koruktól  tanultak kardot forgatni a fiúk - Terasz | Femina">
            <a:extLst>
              <a:ext uri="{FF2B5EF4-FFF2-40B4-BE49-F238E27FC236}">
                <a16:creationId xmlns:a16="http://schemas.microsoft.com/office/drawing/2014/main" id="{C548AB5B-C39A-420F-B13B-A37D743E2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153" y="1825625"/>
            <a:ext cx="3499578" cy="389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06896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ACE0B5-44AD-499A-AABF-A215262F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Lovagi tornák: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6C62B0-0080-4347-8D55-9EFFC859C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Győzelem nagy dicsőséget hozott.</a:t>
            </a:r>
          </a:p>
        </p:txBody>
      </p:sp>
      <p:pic>
        <p:nvPicPr>
          <p:cNvPr id="2050" name="Picture 2" descr="A lovagi torna | D.A.K.L.E. :: Debreczeni Arany-Keresztes Lovagok Egyesülete">
            <a:extLst>
              <a:ext uri="{FF2B5EF4-FFF2-40B4-BE49-F238E27FC236}">
                <a16:creationId xmlns:a16="http://schemas.microsoft.com/office/drawing/2014/main" id="{431F79ED-0474-4603-A606-EAB7D9DBF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190" y="2881975"/>
            <a:ext cx="5642254" cy="329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3120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10E12E-9EBB-4264-8606-1639D9C0E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Kereszteshadjáratok: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07D6DA-3875-470A-B434-A169AC2AC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Pápa kereszteshadjáratot hirdetett a Szent Föld felszabadításáért.</a:t>
            </a:r>
          </a:p>
          <a:p>
            <a:r>
              <a:rPr lang="hu-HU" dirty="0"/>
              <a:t>Résztvevők bűnbocsánatban részesültek és hadizsákmányban is.</a:t>
            </a:r>
          </a:p>
          <a:p>
            <a:endParaRPr lang="hu-HU" dirty="0"/>
          </a:p>
        </p:txBody>
      </p:sp>
      <p:pic>
        <p:nvPicPr>
          <p:cNvPr id="3074" name="Picture 2" descr="Magyarország és a keresztes hadjáratok - Paprika">
            <a:extLst>
              <a:ext uri="{FF2B5EF4-FFF2-40B4-BE49-F238E27FC236}">
                <a16:creationId xmlns:a16="http://schemas.microsoft.com/office/drawing/2014/main" id="{0FE172ED-E9C2-4880-A583-FF6D33798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05" y="3025047"/>
            <a:ext cx="5961475" cy="357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07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AA7A68-F417-4E2F-B356-4A8700173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Humanizmus: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E2B4C2-2572-4DA1-B13F-60EC4F2E01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/>
              <a:t>Gondolkodás központja:</a:t>
            </a:r>
            <a:br>
              <a:rPr lang="hu-HU" b="1" dirty="0"/>
            </a:br>
            <a:endParaRPr lang="hu-HU" b="1" dirty="0"/>
          </a:p>
          <a:p>
            <a:r>
              <a:rPr lang="hu-HU" dirty="0"/>
              <a:t>Vallás helyett az ember kerül a középpontba.</a:t>
            </a:r>
          </a:p>
          <a:p>
            <a:r>
              <a:rPr lang="hu-HU" dirty="0"/>
              <a:t>Az élet az örömök kereséséről és élvezéséről szól.</a:t>
            </a:r>
          </a:p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7DE1A79-9E93-44A8-80CF-4B11EDE842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/>
              <a:t>Humanisták:</a:t>
            </a:r>
          </a:p>
          <a:p>
            <a:pPr marL="0" indent="0">
              <a:buNone/>
            </a:pPr>
            <a:r>
              <a:rPr lang="hu-HU" dirty="0"/>
              <a:t>Az ilyen gondolkodású embereket nevezzük humanistáknak.</a:t>
            </a:r>
          </a:p>
        </p:txBody>
      </p:sp>
    </p:spTree>
    <p:extLst>
      <p:ext uri="{BB962C8B-B14F-4D97-AF65-F5344CB8AC3E}">
        <p14:creationId xmlns:p14="http://schemas.microsoft.com/office/powerpoint/2010/main" val="159507588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2FBAB4-6540-40B0-8D83-DC321E11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Reneszánsz:</a:t>
            </a:r>
            <a:endParaRPr lang="hu-HU" dirty="0"/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C02E361D-8D0D-40E2-9018-74077C150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/>
              <a:t>Fő helyszín:</a:t>
            </a:r>
          </a:p>
          <a:p>
            <a:r>
              <a:rPr lang="hu-HU" dirty="0"/>
              <a:t>Észak-Itália.</a:t>
            </a:r>
          </a:p>
          <a:p>
            <a:pPr marL="0" indent="0">
              <a:buNone/>
            </a:pPr>
            <a:r>
              <a:rPr lang="hu-HU" b="1" dirty="0"/>
              <a:t>Karakterisztikák:</a:t>
            </a:r>
            <a:endParaRPr lang="hu-HU" dirty="0"/>
          </a:p>
          <a:p>
            <a:pPr lvl="1"/>
            <a:r>
              <a:rPr lang="hu-HU" dirty="0"/>
              <a:t>Az ókori oszlopos, kupolás építkezés dominált.</a:t>
            </a:r>
          </a:p>
          <a:p>
            <a:pPr marL="0" indent="0">
              <a:buNone/>
            </a:pPr>
            <a:r>
              <a:rPr lang="hu-HU" b="1" dirty="0"/>
              <a:t>Kiemelkedő alak:</a:t>
            </a:r>
            <a:endParaRPr lang="hu-HU" dirty="0"/>
          </a:p>
          <a:p>
            <a:pPr lvl="1"/>
            <a:r>
              <a:rPr lang="hu-HU" dirty="0"/>
              <a:t>Leonardo da Vinci és más tevékenykedő művészek.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28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884339-0641-405A-90EE-60462478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Jelentése és alapok: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1D658D-4D2D-4819-83E8-F03CE3F19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Újjászületés az ókori görög és római kultúra alapján.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65A6290-48E8-46E3-817A-22BD6964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Készítette: Orosz Dániel</a:t>
            </a:r>
          </a:p>
        </p:txBody>
      </p:sp>
    </p:spTree>
    <p:extLst>
      <p:ext uri="{BB962C8B-B14F-4D97-AF65-F5344CB8AC3E}">
        <p14:creationId xmlns:p14="http://schemas.microsoft.com/office/powerpoint/2010/main" val="1394518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177</Words>
  <Application>Microsoft Office PowerPoint</Application>
  <PresentationFormat>Szélesvásznú</PresentationFormat>
  <Paragraphs>31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Román és gótika főbb stílusjegyei:</vt:lpstr>
      <vt:lpstr>Román stílus:</vt:lpstr>
      <vt:lpstr>Gótika:</vt:lpstr>
      <vt:lpstr>Lovagi életmód:</vt:lpstr>
      <vt:lpstr>Lovagi tornák:</vt:lpstr>
      <vt:lpstr>Kereszteshadjáratok:</vt:lpstr>
      <vt:lpstr>Humanizmus:</vt:lpstr>
      <vt:lpstr>Reneszánsz:</vt:lpstr>
      <vt:lpstr>Jelentése és alapok: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11</cp:revision>
  <dcterms:created xsi:type="dcterms:W3CDTF">2024-03-06T08:49:44Z</dcterms:created>
  <dcterms:modified xsi:type="dcterms:W3CDTF">2024-03-07T08:45:39Z</dcterms:modified>
</cp:coreProperties>
</file>