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AC20-338A-42E1-A611-FFB56C9DE8B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2257-8D32-4150-8F7F-4626929076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64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EED9D-080E-4514-8154-8EBA2768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8878176-14AA-4C5E-BCBC-04FCC990D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F4B3DA-8601-42B6-9EA0-124D8424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F21-8AB4-42AC-BA30-28CBF091B9DA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A0244-8A69-44BB-B9EF-11C7B0EF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A900B2-4C82-428A-AD17-7A3E123A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75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D5201-7DB2-4F9E-8711-677DD475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4F5F575-A2C9-4451-8F15-310EF65AB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257F00-17A2-494A-B736-40D827BB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5CA-3085-46FF-825E-8D8F13B29479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7C01EB-0C43-46A5-A56B-7D48EE1E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9AB454-E147-4DFA-A977-01AE82B9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2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A19BFD-2A5B-40B7-BEA5-7B4D207E2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360AFA-45BB-42FA-AF33-CCD8D20B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7C1485-EE32-4C0C-B2A5-A2D39B6E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2DEA-618D-479A-8FD1-8AC8097DBE1F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FF5314-51ED-4006-B9D3-328FA38F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2AFCFC-4839-4A1B-9364-4B653E9A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21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944C19-1751-41B8-AD09-0C875AC2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A3EB92-0074-4841-9017-52771479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87A25D-188B-47F7-AA07-0B0B44D0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A85B-25B8-474A-AC8E-7EE713D6443D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4087E4-A550-495E-93B8-4D3E471C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A19322-4875-4CB1-A1C5-C4D08FAA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22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FC26E-FFB9-4558-8FAD-B0FECB3E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8C6839-1082-4D8F-9BA0-F7D5DB98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B61C6A-73C3-4465-B312-969C4381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80E-9617-4405-AD8D-98CBE8C8D093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941E0-ADB7-40F2-9E26-EAFA59EA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62BB51-BABC-44B9-9387-77E05DBD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3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DF350-7917-4FD1-9175-EB66E7E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C26221-6116-482B-9A46-FD42F7BCA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7501FC-4155-4121-BC7C-B0BA6505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833EF4-A77E-43DA-93E1-C0C59BA7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2AA-5EC8-4C5A-8BA5-884BB4862D6B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3809E5-1672-47D3-B46B-AEE32D7D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383A0-254E-4424-9128-5A1F5D28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12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41AB1-0296-4050-ABA3-9A02B018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9A9490-69A2-4A80-90B4-19575433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5AB552-039A-4BAE-A67D-301029CC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2A0E47F-4DDA-4B46-99B0-F86A63656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484FB9-E700-4470-84F8-2B77A4936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3315319-5E41-46B1-A0C6-27FE04DD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A838-7B09-4380-8805-2F759C883557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35240ED-1495-44B5-A8FC-679787D6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6C0BA1A-1B48-41D2-8246-035C03C7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4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BA3F2-5460-411C-B3AC-B038D60C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77B769-263A-4AD1-8FCB-F9F42802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4A88-B54E-4CFD-8DA9-6B38C969379B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96F089-2D54-435D-A43B-E8D3B38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3A6DD-4BF7-45B7-A6A2-6D65E7B6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59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7B32D08-CE25-4524-8E7A-02FAB78A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6D3A-FA13-4919-B392-0B26EDB1E7F1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FC4DF6-84AB-4BAF-A326-EF3CADD7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0F7513D-3209-4220-8EE8-5D75162C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1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C578CC-82E4-4BAD-924C-A9A53FED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8E12BD-9569-4261-A4A3-BB179AA4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908E575-2F91-4BA3-A95D-144D2940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B390FA-2DFE-445A-9CC9-DC851EA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AF34-E9B6-4FD2-B281-EE62070DB64B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C76DB2-D4B0-4AAA-88B2-D40A8D50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A37121-01D8-421D-9089-0D31F323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7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566525-31EA-4598-B80A-2AE94DCF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F1D1DE-86D4-48E9-B00F-C99288791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7488996-82DE-4EC3-8ECB-EB474E63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979F7D-4DC6-402D-B325-EC76E89D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ADE9-86DF-4663-9BD0-2CC26DE4C99D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431BCC-C631-4AF2-9891-B525942C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FD1D10-268C-40B2-82B7-75DEBDB7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12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DB0320C-4274-4695-A76E-1849047B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AEE9F7-7A44-4FC0-A39F-85116BD3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D27F51-7D68-4148-A2D6-448311B3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3DD16-DA98-4A7C-A13B-DACFF450935D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FB38F1-D21A-47A6-9796-0F588EB8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Készítette: Orosz Dániel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67C398-2AEE-48D9-84A9-8A4A029EB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3605-94D2-4287-ADAC-98EE5E716B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29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5D9D1B-7C0F-4F80-8A35-26AFA0BD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Géza fejedelemsége és Szent István államszervező tevékenysége.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968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16DCE-5C07-47CC-BE1A-713B2FB9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Géza fejedelem uralkodása: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0786D4-999F-4189-8C6C-67A0130D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970-ben került a hatalomba.</a:t>
            </a:r>
          </a:p>
          <a:p>
            <a:r>
              <a:rPr lang="hu-HU" dirty="0"/>
              <a:t>Keresztény hittérítő papok és lovagok felkérése a kereszténység terjesztése érdekében.</a:t>
            </a:r>
          </a:p>
          <a:p>
            <a:r>
              <a:rPr lang="hu-HU" dirty="0"/>
              <a:t>Fiát, Vajkot, Gizella bajor hercegnővel házasította össze.</a:t>
            </a:r>
          </a:p>
          <a:p>
            <a:r>
              <a:rPr lang="hu-HU" dirty="0" err="1"/>
              <a:t>Primogenitúra</a:t>
            </a:r>
            <a:r>
              <a:rPr lang="hu-HU" dirty="0"/>
              <a:t> bevezetése az utódlási rendszerbe.</a:t>
            </a:r>
          </a:p>
          <a:p>
            <a:endParaRPr lang="hu-HU" dirty="0"/>
          </a:p>
        </p:txBody>
      </p:sp>
      <p:pic>
        <p:nvPicPr>
          <p:cNvPr id="1026" name="Picture 2" descr="Géza magyar fejedelem – Wikipédia">
            <a:extLst>
              <a:ext uri="{FF2B5EF4-FFF2-40B4-BE49-F238E27FC236}">
                <a16:creationId xmlns:a16="http://schemas.microsoft.com/office/drawing/2014/main" id="{1BD3FA4B-5982-4BA9-BDBD-D8DECCBC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25" y="3819525"/>
            <a:ext cx="2810937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6195BD-6387-4968-ACB4-24FB117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Szent István uralkodása: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998EF1-57D3-4B0C-B7BE-A1E0D9F5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997-ben Géza fejedelem halála után ő vette át a hatalmat.</a:t>
            </a:r>
          </a:p>
          <a:p>
            <a:r>
              <a:rPr lang="hu-HU" dirty="0"/>
              <a:t>Koppány elleni harc és győzelem, majd koronázás II. Szilveszter pápától.</a:t>
            </a:r>
          </a:p>
          <a:p>
            <a:r>
              <a:rPr lang="hu-HU" dirty="0"/>
              <a:t>Erdélyi Gyula megfosztása hatalmától 1003-ban.</a:t>
            </a:r>
          </a:p>
          <a:p>
            <a:endParaRPr lang="hu-HU" dirty="0"/>
          </a:p>
        </p:txBody>
      </p:sp>
      <p:pic>
        <p:nvPicPr>
          <p:cNvPr id="2050" name="Picture 2" descr="A Szent István ünnep története">
            <a:extLst>
              <a:ext uri="{FF2B5EF4-FFF2-40B4-BE49-F238E27FC236}">
                <a16:creationId xmlns:a16="http://schemas.microsoft.com/office/drawing/2014/main" id="{3364133E-EBE3-49E4-8327-85B5E833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588" y="3181350"/>
            <a:ext cx="3418311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732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EDB09-700E-41EB-8F4F-479A6B36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Egyházrendszer kiépítése: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5D3164-4C17-4E05-9790-1EAA7DFE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10 egyházmegye és püspökség létrehozása, Esztergom érseki ranggal.</a:t>
            </a:r>
          </a:p>
          <a:p>
            <a:r>
              <a:rPr lang="hu-HU" dirty="0"/>
              <a:t>Tizedadó bevezetése és templomépítési kötelezettség.</a:t>
            </a:r>
          </a:p>
          <a:p>
            <a:r>
              <a:rPr lang="hu-HU" dirty="0" err="1"/>
              <a:t>Vasárnaponkénti</a:t>
            </a:r>
            <a:r>
              <a:rPr lang="hu-HU" dirty="0"/>
              <a:t> templomba járás és böjt kötelezővé tétele.</a:t>
            </a:r>
          </a:p>
          <a:p>
            <a:endParaRPr lang="hu-HU" dirty="0"/>
          </a:p>
        </p:txBody>
      </p:sp>
      <p:pic>
        <p:nvPicPr>
          <p:cNvPr id="3074" name="Picture 2" descr="1031–1043. Egyházszervezet Szent István korában">
            <a:extLst>
              <a:ext uri="{FF2B5EF4-FFF2-40B4-BE49-F238E27FC236}">
                <a16:creationId xmlns:a16="http://schemas.microsoft.com/office/drawing/2014/main" id="{C8CA4307-C7B2-46BC-8BAC-A147C75E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02" y="3429000"/>
            <a:ext cx="505706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23956B-B11B-4591-9D24-90859E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Közigazgatás: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71E722-2705-405E-BA8F-7CD2B212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Ország vármegyékre osztása, minden vármegyében egy vár.</a:t>
            </a:r>
          </a:p>
          <a:p>
            <a:r>
              <a:rPr lang="hu-HU" dirty="0"/>
              <a:t>Ispánok vezették a vármegyéket, akiknek széles hatásköre volt.</a:t>
            </a:r>
          </a:p>
          <a:p>
            <a:r>
              <a:rPr lang="hu-HU" dirty="0"/>
              <a:t>Nádori pozíció létrehozása a király helyetteseként.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60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B37DDF-78E4-4262-839D-E2A3F5F3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Utódlás kérdése: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720F7B-678D-494B-A5A5-8CE07D94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Imre herceg kijelölése utódnak, Intelmek írása a jó uralkodásról.</a:t>
            </a:r>
          </a:p>
          <a:p>
            <a:r>
              <a:rPr lang="hu-HU" dirty="0"/>
              <a:t>Imre halála után Vazul merénylet tervezése és megvakíttatása.</a:t>
            </a:r>
          </a:p>
          <a:p>
            <a:r>
              <a:rPr lang="hu-HU" dirty="0"/>
              <a:t>Orseolo Péter kijelölése utódnak István halála után.</a:t>
            </a:r>
          </a:p>
          <a:p>
            <a:endParaRPr lang="hu-HU" dirty="0"/>
          </a:p>
        </p:txBody>
      </p:sp>
      <p:pic>
        <p:nvPicPr>
          <p:cNvPr id="4098" name="Picture 2" descr="Szent Imre – Wikipédia">
            <a:extLst>
              <a:ext uri="{FF2B5EF4-FFF2-40B4-BE49-F238E27FC236}">
                <a16:creationId xmlns:a16="http://schemas.microsoft.com/office/drawing/2014/main" id="{1C9EBE94-6078-4497-ABF5-6891812F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06" y="3450272"/>
            <a:ext cx="2114550" cy="30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éter magyar király – Wikipédia">
            <a:extLst>
              <a:ext uri="{FF2B5EF4-FFF2-40B4-BE49-F238E27FC236}">
                <a16:creationId xmlns:a16="http://schemas.microsoft.com/office/drawing/2014/main" id="{5654846D-8D68-4F32-82F7-5F37DDDA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45" y="3450272"/>
            <a:ext cx="2486905" cy="30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00C7BB-4CDA-4F7B-8348-1F17F052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</p:spTree>
    <p:extLst>
      <p:ext uri="{BB962C8B-B14F-4D97-AF65-F5344CB8AC3E}">
        <p14:creationId xmlns:p14="http://schemas.microsoft.com/office/powerpoint/2010/main" val="3264578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169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Géza fejedelemsége és Szent István államszervező tevékenysége. </vt:lpstr>
      <vt:lpstr>Géza fejedelem uralkodása:</vt:lpstr>
      <vt:lpstr>Szent István uralkodása:</vt:lpstr>
      <vt:lpstr>Egyházrendszer kiépítése:</vt:lpstr>
      <vt:lpstr>Közigazgatás:</vt:lpstr>
      <vt:lpstr>Utódlás kérdése: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7</cp:revision>
  <dcterms:created xsi:type="dcterms:W3CDTF">2024-03-07T09:37:27Z</dcterms:created>
  <dcterms:modified xsi:type="dcterms:W3CDTF">2024-03-07T09:53:00Z</dcterms:modified>
</cp:coreProperties>
</file>