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4F64427-6FFC-4C97-8683-4873B5AF7E9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42103-B1BD-4620-8C53-18E8C0A5F651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9D347-91B2-411E-9AC5-276E5AAD3B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32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ABB060-9C06-4B89-A192-4323747F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058665-14FC-48A9-A978-CC73054D2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DBD5E1-1F82-45D6-A318-5DC2D90E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588483-7861-44FD-9035-213BA951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389BC2-786C-405B-89E4-4CC37589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82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09151-B95D-4554-AB0A-22BBA849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4C45665-628A-4CBF-BE07-39E161C33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C2ECA1-35EE-418C-AB9C-FB09B10D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487EA7-3674-403C-B280-2756BEB8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680019-4534-414F-AABF-5F37D7B3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4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489DD51-CCC9-4413-99C1-27930D648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2A20A56-AB53-4416-82ED-A2E55E45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13B631-D47D-4499-8CD8-1E0C72DE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B2B0D-6669-4C58-8980-1DAF6629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01C3D1-21C7-475E-AAA1-B4F7221D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05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2DE233-A181-45FF-B8DD-D9EA9CC1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8A90FE-D6EF-4323-A5C4-0A8E0E25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D86F7D-E7F0-4C9A-B2C8-5DFB72D6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3E6727-3E87-4953-95B5-838DE6DF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D73A19-D96B-4F08-9F8D-2FBE37A5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517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4C33D3-0934-4739-ABA6-2B125A67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7FCC82-8CE2-4A18-844D-E7006C97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B0D983-EAC8-418B-83C1-F381F891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0200AA-F48F-43CB-9A8A-B0A0E432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6CCC6A-742D-4AD3-B0A6-B89E9CFB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4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35CAD4-F79A-4623-AFC8-C67CD037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7CF9F2-3442-47BC-BC7C-61667938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AC60A3-3985-4713-8296-B5EA284CE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692B5-6E98-49AE-A4C8-6E2285B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6B0104-39F7-49D9-BFB9-347B338E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84C1DE1-2825-40B6-9001-FA248C04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8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673D90-C4FF-4DA0-B49B-2406AD4E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EEF0F6-BBC1-4684-9507-EAC077554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9700BC2-3FCC-4E44-AE1C-BDBB96BA0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9245EB4-1C47-4D16-A0B5-04985D50E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995546-D2E3-4A9A-98F0-F3E71E217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510069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141523C-AB82-4296-9566-5AD303A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EC1AEBF-ACEF-43A7-A285-EA73586E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Készítette: Orosz Dániel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BD4651E-2645-4137-A978-71B83D44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73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E096CA-60F8-461D-8FE0-D1E380EA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897ED54-6174-4DAA-ADC7-0D475ADE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C6C4B8-58DC-4A16-BEEE-C8A6B194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F27E867-FDB2-4A47-A466-FEC9927F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776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1CB86AB-34C5-482C-BE7B-6C11756B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164047B-E8D4-498D-A9C2-0C4F14BA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41F5BB-3D9E-48D4-8632-0C47F248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37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E78870-0ED4-4C59-9AB8-3BA0D5ED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27A148-2A15-45A6-B249-DC517E91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5FCC75B-441C-4EC1-8853-BEEBC890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95D61E-5E6B-495F-B96D-9285C5C0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ABF349E-6CE3-47DC-9086-7F4A758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2D98328-9EC5-45C3-9ABF-9375C7D7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03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757FA5-2780-4C4D-9FFA-D85E4CEC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0238F3D-A5BC-4BFE-BBA3-37E3835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257A48B-D6A7-43E0-B6D0-4BF26B1C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798053-DDB8-4B3B-A125-25A6D038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B7126D-AAC6-44DC-8CE0-F500CCFE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12D192E-10FA-4E6F-81E2-7D2164B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05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8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E3E5DCD-1255-4568-87BD-A73EB8C7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331949-BDD7-4DD2-9516-E9254B37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172CA6-6DDF-482D-A87E-95C44BDBF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FB72F-915A-43F4-9167-F31A0EA26FB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A09621-9890-491D-B7DA-327DE889C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933973-48E8-487F-949E-3B1FF685F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D4B14-33A2-4407-B59E-BBF3A8419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30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976432-4B26-4504-8C90-C26649A8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5687"/>
            <a:ext cx="9144000" cy="3278187"/>
          </a:xfrm>
        </p:spPr>
        <p:txBody>
          <a:bodyPr>
            <a:normAutofit/>
          </a:bodyPr>
          <a:lstStyle/>
          <a:p>
            <a:r>
              <a:rPr lang="hu-HU" b="1" dirty="0"/>
              <a:t>Bevezetés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07065D-2110-472D-BF1C-83CA62289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Az Iszlám vallás kialakulása és főbb tanításai</a:t>
            </a:r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12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603631-441F-4795-91AB-648B6F0C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Előzmények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D7A6A6-DFC0-400C-A68E-9144DEE5D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Arab-félsziget törzsei és gyakori háborúik</a:t>
            </a:r>
          </a:p>
        </p:txBody>
      </p:sp>
      <p:pic>
        <p:nvPicPr>
          <p:cNvPr id="4098" name="Picture 2" descr="Arab-félsziget – Wikipédia">
            <a:extLst>
              <a:ext uri="{FF2B5EF4-FFF2-40B4-BE49-F238E27FC236}">
                <a16:creationId xmlns:a16="http://schemas.microsoft.com/office/drawing/2014/main" id="{85575C7A-A47C-4883-8FF0-17A5B82D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2747963"/>
            <a:ext cx="3733800" cy="33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869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A3D1D3-C21B-4439-AA12-BD38628B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Iszlám Kialakulása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822DA7-4CF3-49CD-9818-78B75A92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Mohamed élete és utazásai</a:t>
            </a:r>
          </a:p>
          <a:p>
            <a:r>
              <a:rPr lang="hu-HU" dirty="0"/>
              <a:t>Tanításainak kezdete és az Iszlám hirdetése</a:t>
            </a:r>
          </a:p>
          <a:p>
            <a:r>
              <a:rPr lang="hu-HU" dirty="0"/>
              <a:t>622: Mohamed futása Mekkából Medinába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53250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116312-36E4-4688-810E-337091F5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Iszlám Terjesztése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65622-6FE5-4F53-AF7A-783A03B7D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630: Mekka elfoglalása Mohamed vezetésével</a:t>
            </a:r>
          </a:p>
          <a:p>
            <a:r>
              <a:rPr lang="hu-HU" dirty="0"/>
              <a:t>Mekka az Iszlám központjává válik</a:t>
            </a:r>
          </a:p>
          <a:p>
            <a:r>
              <a:rPr lang="hu-HU" dirty="0"/>
              <a:t>A Korán születése, az Iszlám szent könyve</a:t>
            </a:r>
          </a:p>
          <a:p>
            <a:r>
              <a:rPr lang="hu-HU" dirty="0"/>
              <a:t>A Kába-kő, a vallás jelképe</a:t>
            </a:r>
          </a:p>
          <a:p>
            <a:endParaRPr lang="hu-HU" dirty="0"/>
          </a:p>
        </p:txBody>
      </p:sp>
      <p:pic>
        <p:nvPicPr>
          <p:cNvPr id="1026" name="Picture 2" descr="Iszlám – Wikipédia">
            <a:extLst>
              <a:ext uri="{FF2B5EF4-FFF2-40B4-BE49-F238E27FC236}">
                <a16:creationId xmlns:a16="http://schemas.microsoft.com/office/drawing/2014/main" id="{5C8DC780-A98C-4DDE-A484-27FECE574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0463"/>
            <a:ext cx="4475602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5D6D86-A1CB-40C4-A39B-510A17F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Az Iszlám Tanításai - Az Öt </a:t>
            </a:r>
            <a:r>
              <a:rPr lang="hu-HU" b="1" dirty="0" err="1"/>
              <a:t>Főelem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9C5DDB-DB86-4EDA-8085-89DC9A3A2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/>
              <a:t>Egyetlen Isten, Allah, és Mohamed prófétája</a:t>
            </a:r>
          </a:p>
          <a:p>
            <a:r>
              <a:rPr lang="hu-HU" dirty="0"/>
              <a:t>Napi </a:t>
            </a:r>
            <a:r>
              <a:rPr lang="hu-HU" dirty="0" err="1"/>
              <a:t>ötszöri</a:t>
            </a:r>
            <a:r>
              <a:rPr lang="hu-HU" dirty="0"/>
              <a:t> ima Mekka felé fordulva</a:t>
            </a:r>
          </a:p>
          <a:p>
            <a:r>
              <a:rPr lang="hu-HU" dirty="0"/>
              <a:t>Zarándoklat Mekkába életük során legalább egyszer</a:t>
            </a:r>
          </a:p>
          <a:p>
            <a:r>
              <a:rPr lang="hu-HU" dirty="0"/>
              <a:t>Kötelező adakozás a szegények részére</a:t>
            </a:r>
          </a:p>
          <a:p>
            <a:r>
              <a:rPr lang="hu-HU" dirty="0"/>
              <a:t>Ramadán böjt: napkeltétől napnyugtáig</a:t>
            </a:r>
          </a:p>
          <a:p>
            <a:endParaRPr lang="hu-HU" dirty="0"/>
          </a:p>
        </p:txBody>
      </p:sp>
      <p:pic>
        <p:nvPicPr>
          <p:cNvPr id="2052" name="Picture 4" descr="AZ ISZLÁM KELETKEZÉSE">
            <a:extLst>
              <a:ext uri="{FF2B5EF4-FFF2-40B4-BE49-F238E27FC236}">
                <a16:creationId xmlns:a16="http://schemas.microsoft.com/office/drawing/2014/main" id="{777B6E1F-80E3-436B-8F8C-C445869D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4" y="3895725"/>
            <a:ext cx="3730625" cy="24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94071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C35BA-03A2-44FC-8A7C-2F0B611C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/>
              <a:t>További Iszlám Tanítások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E7BE0-0392-409C-A93F-0D4E83778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Tilalmak: alkohol, disznóhús fogyasztása</a:t>
            </a:r>
          </a:p>
          <a:p>
            <a:r>
              <a:rPr lang="hu-HU" dirty="0" err="1"/>
              <a:t>Dzsizhád</a:t>
            </a:r>
            <a:r>
              <a:rPr lang="hu-HU" dirty="0"/>
              <a:t>: szent háború a hit terjesztéséért</a:t>
            </a:r>
          </a:p>
          <a:p>
            <a:r>
              <a:rPr lang="hu-HU" dirty="0"/>
              <a:t>Emberábrázolás tilalma</a:t>
            </a:r>
          </a:p>
          <a:p>
            <a:r>
              <a:rPr lang="hu-HU" dirty="0"/>
              <a:t>Az egyetlen bűn: hitetlenség</a:t>
            </a:r>
          </a:p>
          <a:p>
            <a:endParaRPr lang="hu-HU" dirty="0"/>
          </a:p>
        </p:txBody>
      </p:sp>
      <p:sp>
        <p:nvSpPr>
          <p:cNvPr id="4" name="AutoShape 2" descr="Földrajz 7. - VI. fejezet – ÁZSIA FÖLDRAJZA - 5. Ázsia kultúrái és vallásai">
            <a:extLst>
              <a:ext uri="{FF2B5EF4-FFF2-40B4-BE49-F238E27FC236}">
                <a16:creationId xmlns:a16="http://schemas.microsoft.com/office/drawing/2014/main" id="{502FAD43-29D0-48B4-B336-85609F3A8E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3078" name="Picture 6" descr="Allah a célja, a Próféta a példaképe, a Korán az alkotmánya: útja a  dzsihád, és a halál Allah ügyéért a legnagyszerűbb vágya.” Az iszlamizmus  politikai ideológiájának koncepciói - Ujkor.hu">
            <a:extLst>
              <a:ext uri="{FF2B5EF4-FFF2-40B4-BE49-F238E27FC236}">
                <a16:creationId xmlns:a16="http://schemas.microsoft.com/office/drawing/2014/main" id="{1FA77370-ECED-4826-9345-80154C4A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234" y="3047206"/>
            <a:ext cx="4144566" cy="276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70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4EB112-FEF1-4DF4-A263-207AFAA7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Összefoglalás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9FFD73-750A-470A-92BB-9BA29CF4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Iszlám vallás lényege és tanításai</a:t>
            </a:r>
          </a:p>
          <a:p>
            <a:r>
              <a:rPr lang="hu-HU" dirty="0"/>
              <a:t>Központi fogalmak és szokások</a:t>
            </a:r>
          </a:p>
          <a:p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139E1AA-FDA4-48F4-83D9-4074407A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Készítette: Orosz Dániel</a:t>
            </a:r>
          </a:p>
        </p:txBody>
      </p:sp>
    </p:spTree>
    <p:extLst>
      <p:ext uri="{BB962C8B-B14F-4D97-AF65-F5344CB8AC3E}">
        <p14:creationId xmlns:p14="http://schemas.microsoft.com/office/powerpoint/2010/main" val="275918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137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Bevezetés  </vt:lpstr>
      <vt:lpstr>Előzmények</vt:lpstr>
      <vt:lpstr>Az Iszlám Kialakulása</vt:lpstr>
      <vt:lpstr>Iszlám Terjesztése</vt:lpstr>
      <vt:lpstr>Az Iszlám Tanításai - Az Öt Főelem</vt:lpstr>
      <vt:lpstr>További Iszlám Tanítások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4</cp:revision>
  <dcterms:created xsi:type="dcterms:W3CDTF">2024-03-05T11:53:07Z</dcterms:created>
  <dcterms:modified xsi:type="dcterms:W3CDTF">2024-03-07T08:43:49Z</dcterms:modified>
</cp:coreProperties>
</file>