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B8F69-F4ED-4568-AA09-1A534E3C8520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9E90E-6AD1-406D-A84B-76D1D421CF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58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16303-753D-4BEA-BA6A-D62FA71D8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CCCA0E-C410-49FA-9796-B3417ADB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5C2E2B-7A23-490A-9183-D0976C6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A72150-DC91-4639-9A30-C0D498B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F66848-1EC4-47F4-9F92-F120690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9375FE-F7E1-4C09-B097-FAE2371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C4A17F-8AE5-41F9-B602-0ECC1FA7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37374D-F0AD-4D36-A185-EF2E3E67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169B83-D79D-4831-92DB-38B3C4FC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0BC2C8-9BEC-40B8-8DCB-5FE78A7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2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F327225-E24B-42F6-902F-622C2818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CF343C-5957-41FB-927C-6D228F04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27CBE2-CA23-4126-9822-1BAC31B7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86F20-3674-4E6E-BC84-9B43236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0AC93-21DA-482F-9EC8-D3038AD1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92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A1943-1816-4933-8819-C4143D9F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38AD9B-A3D7-4CA0-AE29-C08FA077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118C2D-6C07-47EA-A710-978F1485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CAEBBE-A114-482B-B6CD-B68A24C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8A8E5-CD3F-4187-B849-731ABCA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0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DDBE1-BBA1-41F9-8D09-66D89658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F33BB7-18B1-489F-9D2D-F40CD4EC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98FEDC-4F5A-44A7-8E8A-E997DDF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AF7959-4810-4A7A-9E19-C896ADF4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107C60-60BF-4C1C-B0FE-CE63B8C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0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7CD7E-C7D1-465D-9A5D-66191BF6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E5D82D-5EC3-47F5-896D-E0A45D7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65D20F-0102-4943-A131-7F5F6DA6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84CB2D-4F2B-46AA-A544-0A4BD81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F55681-BF93-4070-9D2F-D279DC7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4AD657-CB1C-4620-8FD5-2B4C640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5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28314-4B8E-42D6-A199-92C34A15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1708A7-0BD5-4C19-A986-B618EDB2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0A26DA-D0F0-4D01-B376-D1F5DCCC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A79661-D65B-4549-A701-06E51B3F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6336CF-C121-4B20-826A-5AAA6100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A61EDD8-7474-47B9-A48D-9A8710A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080E5F-C732-4B31-B36D-55B721BA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132C49-9325-4E04-87CA-8EF7138F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4B78-161D-4EEE-ADD3-68A2FC82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B20C76-4CF8-4D97-91B4-BBC1075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C0AD9A-B0C7-4457-A336-48D5E5A1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BFD0FAC-0C00-4DD4-9DFD-ED473A6F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0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095E8-B265-4745-931F-9417D384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C393BE5-388B-4E55-A69C-499504D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43AB87-2A48-4213-B8F4-D4749B6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3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6D2F1-B706-43BB-B2EC-AA6BCA73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56E9A8-A7DF-4FDA-A2FD-64A68A45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E9D34D-D300-41F5-B35E-5391904E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51C1A6-68E5-4222-A909-5A8925E1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9AABE5-C32A-4DA8-89C7-C5B256A1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6C0774-54CB-4BC8-BF98-0A2DA8A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165A4-28CD-45E1-8DF9-FAB76E6E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1551DBE-CB09-42FF-8F33-EF20F2569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0C4832-66D2-40FC-BADD-AB52EF71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5BD9C7-8B81-47C3-B168-8A9E1BE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8F5182-6F91-420D-8717-83FAE12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D0B7B9-1397-4A44-A75A-320C2238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1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1A26486-B5AE-43ED-B370-53CCCE18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16469D-EBD4-47AC-9175-23B6A24F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074AF4-455B-46FD-8E4B-B6702B51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9C60-0436-44D9-B64D-23C136D54BE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229F60-8AF4-41C6-B1CB-B69938B3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DFD951-52C6-4DC4-9516-ED4A847C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9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BEAB6-470D-4F79-9C68-22944AA78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 középkori város jellemzőinek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0DB405-5102-4F2F-9C10-30F40F981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4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0BC04E-1B31-4307-A032-1BC7286D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középkori város jellemzői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6ECCE6-6F0E-4E14-82ED-AFE9A604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Városok kialakulása: Kereskedelmi útvonalak mentén, folyók, vízpartok, ókori városok közelében</a:t>
            </a:r>
          </a:p>
          <a:p>
            <a:r>
              <a:rPr lang="hu-HU" dirty="0"/>
              <a:t>Földesúri vagy királyi kiváltságok révén</a:t>
            </a:r>
          </a:p>
          <a:p>
            <a:endParaRPr lang="hu-HU" dirty="0"/>
          </a:p>
        </p:txBody>
      </p:sp>
      <p:pic>
        <p:nvPicPr>
          <p:cNvPr id="2050" name="Picture 2" descr="deuzsi81tesztje-01">
            <a:extLst>
              <a:ext uri="{FF2B5EF4-FFF2-40B4-BE49-F238E27FC236}">
                <a16:creationId xmlns:a16="http://schemas.microsoft.com/office/drawing/2014/main" id="{5B358170-B5F9-41A3-B5C9-CB3C0AE9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444875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68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D3676-7839-4D90-9AB7-6FFBDB57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Városok jellemzői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EC7C5A-C216-4A55-B4DE-F6E200C0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Városfalak védték a lakosokat</a:t>
            </a:r>
          </a:p>
          <a:p>
            <a:r>
              <a:rPr lang="hu-HU" dirty="0"/>
              <a:t>Piszkos, sáros utcák</a:t>
            </a:r>
          </a:p>
          <a:p>
            <a:r>
              <a:rPr lang="hu-HU" dirty="0"/>
              <a:t>Szemétszáguldozás az utcákon</a:t>
            </a:r>
          </a:p>
          <a:p>
            <a:r>
              <a:rPr lang="hu-HU" dirty="0"/>
              <a:t>Járványok gyakoriak voltak</a:t>
            </a:r>
          </a:p>
          <a:p>
            <a:r>
              <a:rPr lang="hu-HU" dirty="0"/>
              <a:t>Főtér központi helyen, templomokkal, városházával</a:t>
            </a:r>
          </a:p>
          <a:p>
            <a:r>
              <a:rPr lang="hu-HU" dirty="0"/>
              <a:t>Egyházi központok, székesegyházak, katedrálisok</a:t>
            </a:r>
          </a:p>
          <a:p>
            <a:r>
              <a:rPr lang="hu-HU" dirty="0"/>
              <a:t>Néhány városban egyetemek is épültek</a:t>
            </a:r>
          </a:p>
          <a:p>
            <a:endParaRPr lang="hu-HU" dirty="0"/>
          </a:p>
        </p:txBody>
      </p:sp>
      <p:pic>
        <p:nvPicPr>
          <p:cNvPr id="1028" name="Picture 4" descr="9.6.1 A középkori városok és a gazdaság - DigiTöri">
            <a:extLst>
              <a:ext uri="{FF2B5EF4-FFF2-40B4-BE49-F238E27FC236}">
                <a16:creationId xmlns:a16="http://schemas.microsoft.com/office/drawing/2014/main" id="{BEF3E13A-5190-40A1-BA7A-B0745CBD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062831"/>
            <a:ext cx="5095875" cy="257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9C5B2-5152-4AD6-9E35-5F9FECD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Városlakók és polgárság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7C519F-1DA8-4E1E-9BC2-9282F0FA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Polgárok: Jobb soruk volt, mint a jobbágyoknak</a:t>
            </a:r>
          </a:p>
          <a:p>
            <a:r>
              <a:rPr lang="hu-HU" dirty="0"/>
              <a:t>Mindenki próbált polgárrá válni</a:t>
            </a:r>
          </a:p>
          <a:p>
            <a:r>
              <a:rPr lang="hu-HU" dirty="0"/>
              <a:t>Teljesjogú polgár: ház vagy műhely tulajdonosa</a:t>
            </a:r>
          </a:p>
          <a:p>
            <a:r>
              <a:rPr lang="hu-HU" dirty="0"/>
              <a:t>Választották a városi vezetőket és hivatalnokokat</a:t>
            </a:r>
          </a:p>
          <a:p>
            <a:endParaRPr lang="hu-HU" dirty="0"/>
          </a:p>
        </p:txBody>
      </p:sp>
      <p:pic>
        <p:nvPicPr>
          <p:cNvPr id="3074" name="Picture 2" descr="Szórakozás a középkorban [78.] - Történelem blog">
            <a:extLst>
              <a:ext uri="{FF2B5EF4-FFF2-40B4-BE49-F238E27FC236}">
                <a16:creationId xmlns:a16="http://schemas.microsoft.com/office/drawing/2014/main" id="{C7B5FE0B-BB9D-431E-AE07-09BD2C92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121150"/>
            <a:ext cx="46196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35486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34BE9-8202-4D52-B64A-66A02F58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Céhek és önkormányzat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FD67A8-26AA-4865-83B0-8A55BB39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Céhek:</a:t>
            </a:r>
          </a:p>
          <a:p>
            <a:pPr lvl="1"/>
            <a:r>
              <a:rPr lang="hu-HU" dirty="0"/>
              <a:t>Iparosok szerveződése</a:t>
            </a:r>
          </a:p>
          <a:p>
            <a:pPr lvl="1"/>
            <a:r>
              <a:rPr lang="hu-HU" dirty="0"/>
              <a:t>Csak céhbeli tagok űzhettek ipari tevékenységet</a:t>
            </a:r>
          </a:p>
          <a:p>
            <a:pPr lvl="1"/>
            <a:r>
              <a:rPr lang="hu-HU" dirty="0"/>
              <a:t>Céhek határozták meg az árakat és az áruk minőségét</a:t>
            </a:r>
          </a:p>
          <a:p>
            <a:r>
              <a:rPr lang="hu-HU" dirty="0"/>
              <a:t>Önkormányzat:</a:t>
            </a:r>
          </a:p>
          <a:p>
            <a:pPr lvl="1"/>
            <a:r>
              <a:rPr lang="hu-HU" dirty="0"/>
              <a:t>Városi vezetők és bírák megválasztása</a:t>
            </a:r>
          </a:p>
          <a:p>
            <a:pPr lvl="1"/>
            <a:r>
              <a:rPr lang="hu-HU" dirty="0"/>
              <a:t>Vásártartási jog és városfalak építése</a:t>
            </a:r>
          </a:p>
          <a:p>
            <a:endParaRPr lang="hu-HU" dirty="0"/>
          </a:p>
        </p:txBody>
      </p:sp>
      <p:pic>
        <p:nvPicPr>
          <p:cNvPr id="4100" name="Picture 4" descr="A céhes ipar - Történelem kidolgozott érettségi tétel - Érettségi.com">
            <a:extLst>
              <a:ext uri="{FF2B5EF4-FFF2-40B4-BE49-F238E27FC236}">
                <a16:creationId xmlns:a16="http://schemas.microsoft.com/office/drawing/2014/main" id="{B7FB7ABE-8E94-4279-8396-8710FD74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001294"/>
            <a:ext cx="4291013" cy="24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C11E0E-13D4-4693-A0D8-6733898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középkori kereskedelem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F49681-04F7-48E3-89C9-BAA91E7E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Távoli kereskedelem:</a:t>
            </a:r>
          </a:p>
          <a:p>
            <a:pPr lvl="1"/>
            <a:r>
              <a:rPr lang="hu-HU" dirty="0"/>
              <a:t>Portékák szállítása távoli tájakról, például Kínából</a:t>
            </a:r>
          </a:p>
          <a:p>
            <a:r>
              <a:rPr lang="hu-HU" dirty="0"/>
              <a:t>Vásárok és árumegállító jog:</a:t>
            </a:r>
          </a:p>
          <a:p>
            <a:pPr lvl="1"/>
            <a:r>
              <a:rPr lang="hu-HU" dirty="0"/>
              <a:t>Városok jó helyszínt szolgáltattak vásárok rendezésére</a:t>
            </a:r>
          </a:p>
          <a:p>
            <a:pPr lvl="1"/>
            <a:r>
              <a:rPr lang="hu-HU" dirty="0"/>
              <a:t>Az árakat és az áruk minőségét a városok szabták meg</a:t>
            </a:r>
          </a:p>
          <a:p>
            <a:endParaRPr lang="hu-HU" dirty="0"/>
          </a:p>
        </p:txBody>
      </p:sp>
      <p:pic>
        <p:nvPicPr>
          <p:cNvPr id="5124" name="Picture 4" descr="Történelem 9. – 4. A KÖZÉPKOR – 29. Városfejlődés a virágzó középkorban">
            <a:extLst>
              <a:ext uri="{FF2B5EF4-FFF2-40B4-BE49-F238E27FC236}">
                <a16:creationId xmlns:a16="http://schemas.microsoft.com/office/drawing/2014/main" id="{A72BC6AC-A806-4563-AB8D-1AB160A8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63937"/>
            <a:ext cx="4000500" cy="27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9403E0-B5E9-48BD-97BC-CA6D5B18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E89175-0ABB-4D11-92A4-480326A6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középkori városok jellemzői és a kereskedelem sajátosságai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2E38C-6974-45C5-A57F-0D39BFB8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</p:spTree>
    <p:extLst>
      <p:ext uri="{BB962C8B-B14F-4D97-AF65-F5344CB8AC3E}">
        <p14:creationId xmlns:p14="http://schemas.microsoft.com/office/powerpoint/2010/main" val="41159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172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Egy középkori város jellemzőinek bemutatása</vt:lpstr>
      <vt:lpstr>A középkori város jellemzői</vt:lpstr>
      <vt:lpstr>Városok jellemzői</vt:lpstr>
      <vt:lpstr>Városlakók és polgárság</vt:lpstr>
      <vt:lpstr>Céhek és önkormányzat</vt:lpstr>
      <vt:lpstr>A középkori kereskedelem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</dc:title>
  <dc:creator>User</dc:creator>
  <cp:lastModifiedBy>User</cp:lastModifiedBy>
  <cp:revision>3</cp:revision>
  <dcterms:created xsi:type="dcterms:W3CDTF">2024-03-05T12:20:01Z</dcterms:created>
  <dcterms:modified xsi:type="dcterms:W3CDTF">2024-03-07T08:44:10Z</dcterms:modified>
</cp:coreProperties>
</file>