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985E6F-F0EB-4CB4-853E-97318E5B5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DE8326-DAAF-4833-9826-20E2082D6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1AB6A1-3D38-49ED-A966-4B3795E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6059C-FF91-4E55-8179-1AFB2380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0D2DFF-CDFF-41FA-8C25-7575F0E1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86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0EC107-A1C1-4284-9B23-3D5B4DE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510BAC5-BB32-4C48-9DE2-C95D79A2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F925B-C6B5-4E28-8919-815CA7E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409853-5ECD-4120-8AA5-82587ADD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417EBB-69D1-479F-900A-66EFA697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67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8636D8-BC19-4AF3-9AFB-CFEE3BFAA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DCA484-895A-4CAE-ABAD-8A8970C7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8EBF8C-FF6F-4192-9759-E4A4244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46D333-A8B0-4E9F-9BEB-503E2CF4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20373A-2B89-4697-8DDC-825AAA86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267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67C8B-609F-407D-A3D4-520585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5AA3B8-0393-4963-8390-BE769B7E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43ECB7-DFA1-45C8-993B-DDD5111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E655-D664-41A0-B544-34E4CAEC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C72AEC-A7B1-4A80-AF8B-A5B83F90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522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D50B4-976E-4DCA-B61C-47644D74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E4A5A2-521C-4434-B649-81EEDBE7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10FD2-C14F-43AA-984C-978C120C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FD94B4-006F-4D91-ABA9-30B406CC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FDC1FB-CC52-441F-AB76-0D06E95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757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B8078F-F01C-42E5-BC43-E12FBE26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4E4B6-2894-495B-8515-04872D5C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026A03-22CD-46AA-A374-73BD61AE6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17661E-C973-488B-9318-D2A7633A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594C63-A5F5-4559-A61A-6F32ABB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922097-CE58-45F6-8DE9-48FF756A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664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83D2D-5133-4A92-BE13-88ACE5E2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F8ECFB-DD5C-4C4C-B06E-ECA3DB49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F0DC7B-326D-46FE-B59D-DE143CFB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CC3591F-6E9E-4CB8-96DE-6EC7CA7C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89F629C-7282-4D12-B2E9-502E8B70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CE04A8-4E6C-4CFB-8311-1BEFD390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7C43997-1805-4B17-9F22-9EE01E7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DA79DCC-031A-47D2-A11B-8108B286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924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686AE-9AEE-4414-A214-E631F8CB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98D71D1-EE23-42A2-8380-9C9CFBE9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CD7518-16EF-4B52-8400-14CF3ECB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B52BC0-D3B2-4FE4-B9B9-82856D78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180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D061D2-0BA8-4B25-9415-441F59AF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F0A8D88-BA02-492A-9551-D254BD75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849035-48E8-48CA-9D8B-DB71E9BD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064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8A580-2736-41C2-9415-73D633A1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B90BC8-0899-445D-8CEA-F216423F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D0B1F3-731F-41C5-A048-5330E974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505DC0-0FD0-4F72-AADD-3D47250F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065BC9-8358-4BB2-967A-F158A07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7B9A4-D401-43BC-B49D-AC163A5C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286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C4C11-97CA-4C60-8C2E-2F54FB15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F01392B-518B-412D-AAA2-0ED27F7B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438F4F-895A-4EE3-85F3-AB33B521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7CE7AF-D5CE-4124-802A-78B2864E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758CEB-3A34-48A0-ADFC-F935490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DB75CA-4209-44D6-829B-CB1C8EDF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934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AD7F7E-1730-4A80-9817-3DEAFEA5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CA3FD8-B60E-4C54-A276-1327458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D889FF-F647-43BD-B1C2-3B9D91A23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AB06-D6E0-41DA-8B3B-83794AF6C89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F72A4F-14B4-40E7-86AB-AEBC904B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D90E87-F0B2-4925-8833-4CC688B0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5241-6B9B-4F58-A74D-BD9F65708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3592D-A362-459B-817E-95317E77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450"/>
            <a:ext cx="9144000" cy="1841099"/>
          </a:xfrm>
        </p:spPr>
        <p:txBody>
          <a:bodyPr/>
          <a:lstStyle/>
          <a:p>
            <a:r>
              <a:rPr lang="hu-HU" b="1" dirty="0"/>
              <a:t>Földrajzi felfedezések és hatásaik</a:t>
            </a:r>
          </a:p>
        </p:txBody>
      </p:sp>
    </p:spTree>
    <p:extLst>
      <p:ext uri="{BB962C8B-B14F-4D97-AF65-F5344CB8AC3E}">
        <p14:creationId xmlns:p14="http://schemas.microsoft.com/office/powerpoint/2010/main" val="1927639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026E6B-32B6-4B87-99F4-545ACEF9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Földrajzi felfedezések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0049EC-073A-499A-A6FD-4D59C8F3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000" i="1" dirty="0"/>
              <a:t>Előzmények:</a:t>
            </a:r>
          </a:p>
          <a:p>
            <a:r>
              <a:rPr lang="hu-HU" b="1" dirty="0"/>
              <a:t>Török Birodalom: </a:t>
            </a:r>
            <a:r>
              <a:rPr lang="hu-HU" dirty="0"/>
              <a:t>Felügyelete alá került a Selyemút, és nagy vámot vetett ki a kereskedőkre.</a:t>
            </a:r>
          </a:p>
          <a:p>
            <a:r>
              <a:rPr lang="hu-HU" b="1" dirty="0"/>
              <a:t>Aranyéhség:</a:t>
            </a:r>
            <a:r>
              <a:rPr lang="hu-HU" dirty="0"/>
              <a:t> Európában megjelentek az aranyéhség tünetei.</a:t>
            </a:r>
          </a:p>
          <a:p>
            <a:r>
              <a:rPr lang="hu-HU" b="1" dirty="0"/>
              <a:t>Technikai újítások: </a:t>
            </a:r>
            <a:r>
              <a:rPr lang="hu-HU" dirty="0"/>
              <a:t>Megjelentek az iránytű, csillagtérkép, </a:t>
            </a:r>
            <a:r>
              <a:rPr lang="hu-HU" dirty="0" err="1"/>
              <a:t>karavella</a:t>
            </a:r>
            <a:r>
              <a:rPr lang="hu-HU" dirty="0"/>
              <a:t> hajótípus</a:t>
            </a:r>
          </a:p>
        </p:txBody>
      </p:sp>
      <p:pic>
        <p:nvPicPr>
          <p:cNvPr id="1026" name="Picture 2" descr="Karavella – Wikipédia">
            <a:extLst>
              <a:ext uri="{FF2B5EF4-FFF2-40B4-BE49-F238E27FC236}">
                <a16:creationId xmlns:a16="http://schemas.microsoft.com/office/drawing/2014/main" id="{53E30344-1DAF-419F-96F7-4FA71BA4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12" y="2548260"/>
            <a:ext cx="2969288" cy="323652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B05652-8AE5-400C-977A-A885DA22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1325563"/>
          </a:xfrm>
        </p:spPr>
        <p:txBody>
          <a:bodyPr/>
          <a:lstStyle/>
          <a:p>
            <a:r>
              <a:rPr lang="hu-HU" i="1" u="sng" dirty="0"/>
              <a:t>Felfedezők és útvonalak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DF6371-0A87-4F0D-A6CC-C60EA9D0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2"/>
            <a:ext cx="10515600" cy="4950560"/>
          </a:xfrm>
        </p:spPr>
        <p:txBody>
          <a:bodyPr/>
          <a:lstStyle/>
          <a:p>
            <a:r>
              <a:rPr lang="hu-HU" b="1" dirty="0"/>
              <a:t>Portugálok: </a:t>
            </a:r>
            <a:r>
              <a:rPr lang="hu-HU" dirty="0"/>
              <a:t>Elsőként próbálták megkerülni Afrikát, hogy elérjék Indiát.</a:t>
            </a:r>
          </a:p>
          <a:p>
            <a:r>
              <a:rPr lang="hu-HU" b="1" dirty="0" err="1"/>
              <a:t>Bartolomeu</a:t>
            </a:r>
            <a:r>
              <a:rPr lang="hu-HU" b="1" dirty="0"/>
              <a:t> </a:t>
            </a:r>
            <a:r>
              <a:rPr lang="hu-HU" b="1" dirty="0" err="1"/>
              <a:t>Diaz</a:t>
            </a:r>
            <a:r>
              <a:rPr lang="hu-HU" b="1" dirty="0"/>
              <a:t> (1487):</a:t>
            </a:r>
            <a:r>
              <a:rPr lang="hu-HU" dirty="0"/>
              <a:t> Elérte a Jóreménység-fokát.</a:t>
            </a:r>
          </a:p>
          <a:p>
            <a:r>
              <a:rPr lang="hu-HU" b="1" dirty="0"/>
              <a:t>Vasco da Gama (1498): </a:t>
            </a:r>
            <a:r>
              <a:rPr lang="hu-HU" dirty="0"/>
              <a:t>Afrika megkerülésével elérte Indiát.</a:t>
            </a:r>
          </a:p>
          <a:p>
            <a:r>
              <a:rPr lang="hu-HU" b="1" dirty="0" err="1"/>
              <a:t>Kolombusz</a:t>
            </a:r>
            <a:r>
              <a:rPr lang="hu-HU" b="1" dirty="0"/>
              <a:t> Kristóf (1492): </a:t>
            </a:r>
            <a:r>
              <a:rPr lang="hu-HU" dirty="0"/>
              <a:t>Nyugatra hajózva elérte Amerikát.</a:t>
            </a:r>
          </a:p>
          <a:p>
            <a:r>
              <a:rPr lang="hu-HU" b="1" dirty="0"/>
              <a:t>Fernando Magellán (1519-1522): </a:t>
            </a:r>
            <a:r>
              <a:rPr lang="hu-HU" dirty="0"/>
              <a:t>Földkörüli útja bizonyította a Föld gömb alakját.</a:t>
            </a:r>
          </a:p>
          <a:p>
            <a:r>
              <a:rPr lang="hu-HU" b="1" dirty="0"/>
              <a:t>James Cook: </a:t>
            </a:r>
            <a:r>
              <a:rPr lang="hu-HU" dirty="0"/>
              <a:t>Felfedezte Ausztráliát.</a:t>
            </a:r>
          </a:p>
        </p:txBody>
      </p:sp>
    </p:spTree>
    <p:extLst>
      <p:ext uri="{BB962C8B-B14F-4D97-AF65-F5344CB8AC3E}">
        <p14:creationId xmlns:p14="http://schemas.microsoft.com/office/powerpoint/2010/main" val="95732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DA24D-EF4B-4D3E-993E-FC526BCB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Hatások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A17F4-6F99-4416-945B-6B1D5C07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Gazdasági és politikai következmények:</a:t>
            </a:r>
          </a:p>
          <a:p>
            <a:r>
              <a:rPr lang="hu-HU" b="1" dirty="0"/>
              <a:t>Arany-és ezüstflották:</a:t>
            </a:r>
            <a:r>
              <a:rPr lang="hu-HU" dirty="0"/>
              <a:t> Az őslakosok vagyonainak eltulajdonítása.</a:t>
            </a:r>
          </a:p>
          <a:p>
            <a:r>
              <a:rPr lang="hu-HU" b="1" dirty="0"/>
              <a:t>Nemesfém áramlása Európába: </a:t>
            </a:r>
            <a:r>
              <a:rPr lang="hu-HU" dirty="0"/>
              <a:t>Spanyolország aranyban leggazdagabbá vált.</a:t>
            </a:r>
          </a:p>
          <a:p>
            <a:r>
              <a:rPr lang="hu-HU" b="1" dirty="0"/>
              <a:t>Anglia: </a:t>
            </a:r>
            <a:r>
              <a:rPr lang="hu-HU" dirty="0"/>
              <a:t>A Tengeri Kalózkodás bevezetése, új növények behozatala.</a:t>
            </a:r>
          </a:p>
        </p:txBody>
      </p:sp>
    </p:spTree>
    <p:extLst>
      <p:ext uri="{BB962C8B-B14F-4D97-AF65-F5344CB8AC3E}">
        <p14:creationId xmlns:p14="http://schemas.microsoft.com/office/powerpoint/2010/main" val="2738392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C1B0EA-9395-4D54-8D11-79183F85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Gyarmatosítás és versengés: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BDE88-7C59-4772-9651-1ACF9BA2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7236" cy="4351338"/>
          </a:xfrm>
        </p:spPr>
        <p:txBody>
          <a:bodyPr/>
          <a:lstStyle/>
          <a:p>
            <a:r>
              <a:rPr lang="hu-HU" b="1" dirty="0"/>
              <a:t>Spanyolország </a:t>
            </a:r>
            <a:r>
              <a:rPr lang="hu-HU" b="1" dirty="0" err="1"/>
              <a:t>vs</a:t>
            </a:r>
            <a:r>
              <a:rPr lang="hu-HU" b="1" dirty="0"/>
              <a:t>. Portugália: </a:t>
            </a:r>
            <a:r>
              <a:rPr lang="hu-HU" dirty="0"/>
              <a:t>Verseny az Újvilág gyarmatosításáért.</a:t>
            </a:r>
          </a:p>
          <a:p>
            <a:r>
              <a:rPr lang="hu-HU" b="1" dirty="0"/>
              <a:t>Pápai Döntés: </a:t>
            </a:r>
            <a:r>
              <a:rPr lang="hu-HU" dirty="0"/>
              <a:t>Az Amerika tulajdonjogának meghatározása.</a:t>
            </a:r>
          </a:p>
          <a:p>
            <a:r>
              <a:rPr lang="hu-HU" b="1" dirty="0"/>
              <a:t>Eredmény: </a:t>
            </a:r>
            <a:r>
              <a:rPr lang="hu-HU" dirty="0"/>
              <a:t>Portugália kapja Brazíliát, Spanyolország az Amerikai többi területet.</a:t>
            </a:r>
          </a:p>
        </p:txBody>
      </p:sp>
      <p:pic>
        <p:nvPicPr>
          <p:cNvPr id="2052" name="Picture 4" descr="Gyarmatosító múlt, gyarmati jelen - Mandiner">
            <a:extLst>
              <a:ext uri="{FF2B5EF4-FFF2-40B4-BE49-F238E27FC236}">
                <a16:creationId xmlns:a16="http://schemas.microsoft.com/office/drawing/2014/main" id="{9943961F-B664-4545-882C-D0BA6BEB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69" y="1825625"/>
            <a:ext cx="3898231" cy="4351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69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8F13F-1635-470C-809A-8D13A1BB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C0FD10-DC97-450E-B243-2C96F6509482}"/>
              </a:ext>
            </a:extLst>
          </p:cNvPr>
          <p:cNvSpPr txBox="1"/>
          <p:nvPr/>
        </p:nvSpPr>
        <p:spPr>
          <a:xfrm>
            <a:off x="317634" y="6150543"/>
            <a:ext cx="24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29910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Office-téma</vt:lpstr>
      <vt:lpstr>Földrajzi felfedezések és hatásaik</vt:lpstr>
      <vt:lpstr>Földrajzi felfedezések</vt:lpstr>
      <vt:lpstr>Felfedezők és útvonalak</vt:lpstr>
      <vt:lpstr>Hatások</vt:lpstr>
      <vt:lpstr>Gyarmatosítás és versengés: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35</cp:revision>
  <dcterms:created xsi:type="dcterms:W3CDTF">2024-03-07T08:50:44Z</dcterms:created>
  <dcterms:modified xsi:type="dcterms:W3CDTF">2024-03-07T09:55:33Z</dcterms:modified>
</cp:coreProperties>
</file>