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6E702A89-472C-43C2-9FC0-D8273B1471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AED528-A5EE-4D2B-A489-0EFDFAFA5F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B30D6-0F46-4245-9C9D-97A9A5427E99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1A7280-7229-4065-8972-353109D878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3EA3665-CBDC-4F84-8F73-4426099F92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BDD0F-E47F-456D-818D-4A18AD8F13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689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BB66C-3581-43FD-A421-691AA9B54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FD280B-351C-4091-BB67-5B9B58126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3E5A22-1F18-45A6-AF42-0D30F90F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42B187-59DF-48B4-BA10-50276B59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BCC5AB-97A6-4A5D-9289-8EA753F7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326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379F5-25A1-4859-AA7C-345461D0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F06F19-029D-402D-8706-4A395C44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5A686-2D5B-4367-8EF2-F5E97493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FC721C-B540-40E3-B990-1EC04BD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28A4F0-2149-487B-B0FD-B86E9B6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4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8B90183-F22D-4345-9D61-BE761A8E2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1D1BB1-607A-4016-8BA9-BF833AC3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8E937C-F749-46D5-A3D3-49707B33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3FDEE2-F212-4496-86CA-04D23A29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47C3C4-AE19-4090-8C4D-4A25FC1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89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1BC45-C2C6-4C1B-89CB-57C57FF1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B2FF5-7067-4F88-A9E0-4EF8C517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3CC004-10C3-4A3E-A254-FF536A28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A386CF-A39A-4D02-ACA0-526F626F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0533BF-AF11-4977-83BE-B3713180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58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8E5F76-94FD-43BE-BC7E-9D42216D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33CA88-FF42-403B-9E17-22F50855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7F6283-B508-4306-B164-CB03A19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3A468-63A9-4E05-8B4C-CF44FEF7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F49836-EF3F-4127-8DC3-1886C215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63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89E0B-A723-4B4D-A430-4747074C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792B2A-D649-4940-9D4C-DBF390F73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C41AEB-A288-43B5-8CC7-541320EC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161163-22BA-44BD-8912-9BFA95C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CACBD9-B9D6-4804-9D70-1D2C55ED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6F6334-9C6C-4C59-ADD4-57D7273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5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5C5CFA-FBB1-43E1-AFBB-38CD716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E6D277-F86F-4BD3-90E5-02B95F94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D19F73-A848-4AF5-AB56-D63C10E0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C88CF7-59F8-4755-BF23-4AF05B153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2F9DB48-240F-498E-A687-642A5FB60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49BFB9-D5FA-477B-879C-88756E3A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1B6BE07-C3C9-43A6-8112-3E8A306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E455DEC-5727-459D-8839-3CB9D78C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12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D636C-A558-491A-AC4D-EB61B4C7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9A14E8D-D5AB-4FB3-A068-492F278F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904C8F0-B188-4B05-B1A4-3F7F6F52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F9AD149-E271-41B5-ABC3-AC8535A5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72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19EC511-8E54-44B8-8C79-16EF873F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B42C96-ECA5-4412-A5C4-4155ED60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7C662E-19D7-48CA-8A3B-556D7B37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21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872DE-ED26-40D9-B033-EC394E28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07C47A-FDA7-487B-A2F4-470E5899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ACB7C55-772A-48E8-9D15-195CD009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2C83F7-F899-41FE-B013-DBA057CB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62CAA0-5810-4B8F-9A51-6682EAD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C6D5E8-B090-41A2-9AD1-FBB8C2E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92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0AB80-03FA-4B48-A2EB-A921BB48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D282A0-FE64-4AA2-956D-94360E4D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5E3E47-0494-4F10-A9B0-B07474B5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B0C45D-BA72-4A49-A91C-0E68786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FF6770-E0AD-45A9-B7D0-C9A1F0C9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54B904-4F14-4698-9532-3B39F67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30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5E34566-7E54-4ACA-8267-DA8517BC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066C9B-9BCB-470B-8BFA-51B51D22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2E0A30-B504-46DF-ABFD-EB1F7253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740F-65B2-4A04-908D-797430AB969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8A8F2-5ABA-4B53-B1A3-7ECD6BF1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272D05-A734-437C-ABA3-8B1359A93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C281-45EE-4C04-9B1F-CDAC7A4953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5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D42FA-AD0D-4DF0-9B61-65DC52CC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730"/>
            <a:ext cx="9144000" cy="1748540"/>
          </a:xfrm>
        </p:spPr>
        <p:txBody>
          <a:bodyPr/>
          <a:lstStyle/>
          <a:p>
            <a:r>
              <a:rPr lang="hu-HU" b="1" dirty="0"/>
              <a:t>A francia abszolutizmus XIV. </a:t>
            </a:r>
            <a:r>
              <a:rPr lang="hu-HU" b="1" dirty="0" err="1"/>
              <a:t>Lasjos</a:t>
            </a:r>
            <a:r>
              <a:rPr lang="hu-HU" b="1" dirty="0"/>
              <a:t> korában</a:t>
            </a:r>
          </a:p>
        </p:txBody>
      </p:sp>
    </p:spTree>
    <p:extLst>
      <p:ext uri="{BB962C8B-B14F-4D97-AF65-F5344CB8AC3E}">
        <p14:creationId xmlns:p14="http://schemas.microsoft.com/office/powerpoint/2010/main" val="392168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2AE8C7-DD3D-414A-B02B-267B7717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i="1" u="sng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3F19BF-34D8-4202-A059-13C3E550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XIII. Lajos alatt megerősödött a központi hatalom.</a:t>
            </a:r>
          </a:p>
          <a:p>
            <a:r>
              <a:rPr lang="hu-HU" dirty="0"/>
              <a:t>Rendi gyűlést nem hívott össze, rendeletek szerint uralkodott és kormányzott.</a:t>
            </a:r>
          </a:p>
        </p:txBody>
      </p:sp>
      <p:pic>
        <p:nvPicPr>
          <p:cNvPr id="1026" name="Picture 2" descr="Richelieu és XIII. Lajos">
            <a:extLst>
              <a:ext uri="{FF2B5EF4-FFF2-40B4-BE49-F238E27FC236}">
                <a16:creationId xmlns:a16="http://schemas.microsoft.com/office/drawing/2014/main" id="{E4134C3D-74F0-4894-8560-B38DCE67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28" y="3218046"/>
            <a:ext cx="6237769" cy="3274829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6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2EECDD-B228-46C7-B45C-3100D7B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B05088-2A74-4709-A9EB-206165DF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XIV. Lajos alatt a francia abszolutizmus fénykorát élte.</a:t>
            </a:r>
          </a:p>
          <a:p>
            <a:r>
              <a:rPr lang="hu-HU" dirty="0"/>
              <a:t>Franciaország népének 90%-a földműves paraszt, nincs politikai beleszólásuk.</a:t>
            </a:r>
          </a:p>
          <a:p>
            <a:r>
              <a:rPr lang="hu-HU" dirty="0"/>
              <a:t> Saját környezetét hivatalnokokkal töltötte meg, de minden döntést ő hozott.</a:t>
            </a:r>
          </a:p>
          <a:p>
            <a:r>
              <a:rPr lang="hu-HU" dirty="0"/>
              <a:t>Székhelyét Párizsból Versailles-be helyezte át.</a:t>
            </a:r>
          </a:p>
          <a:p>
            <a:r>
              <a:rPr lang="hu-HU" dirty="0"/>
              <a:t>Európa legnagyobb uralkodójának tartotta magát „Napkirály” becenévvel illette magát</a:t>
            </a:r>
          </a:p>
        </p:txBody>
      </p:sp>
    </p:spTree>
    <p:extLst>
      <p:ext uri="{BB962C8B-B14F-4D97-AF65-F5344CB8AC3E}">
        <p14:creationId xmlns:p14="http://schemas.microsoft.com/office/powerpoint/2010/main" val="421177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nden napjának beosztása XIV. Lajos hatalmi céljait szolgálta - Múlt-kor  történelmi magazin">
            <a:extLst>
              <a:ext uri="{FF2B5EF4-FFF2-40B4-BE49-F238E27FC236}">
                <a16:creationId xmlns:a16="http://schemas.microsoft.com/office/drawing/2014/main" id="{B0CAA3CA-982B-4B56-96D8-D4791EBD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4" y="571500"/>
            <a:ext cx="3609975" cy="5715000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vat és lakáskultúra XIV. Lajos korában II. (befejező)rész | Lakberendezés">
            <a:extLst>
              <a:ext uri="{FF2B5EF4-FFF2-40B4-BE49-F238E27FC236}">
                <a16:creationId xmlns:a16="http://schemas.microsoft.com/office/drawing/2014/main" id="{173D6FF7-3C77-4EA3-B4E1-EEE30DBC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24" y="1524000"/>
            <a:ext cx="5715000" cy="381000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2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7A3B66-77F5-485C-AEC6-2A7519E6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Hadsereg és gazdaság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8DB8B-A4C1-4197-BF12-6B890876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135"/>
            <a:ext cx="10515600" cy="3641524"/>
          </a:xfrm>
        </p:spPr>
        <p:txBody>
          <a:bodyPr/>
          <a:lstStyle/>
          <a:p>
            <a:r>
              <a:rPr lang="hu-HU" dirty="0"/>
              <a:t>Szervezett hadsereget hozott létre.</a:t>
            </a:r>
          </a:p>
          <a:p>
            <a:r>
              <a:rPr lang="hu-HU" dirty="0"/>
              <a:t>Hadsereg fenntartása és fényes udvar költségei kimerítették a kincstárat.</a:t>
            </a:r>
          </a:p>
          <a:p>
            <a:r>
              <a:rPr lang="hu-HU" dirty="0"/>
              <a:t>Adóemelés nélkül növelték a bevételt merkantilizmus</a:t>
            </a:r>
          </a:p>
          <a:p>
            <a:pPr marL="0" indent="0">
              <a:buNone/>
            </a:pPr>
            <a:r>
              <a:rPr lang="hu-HU" dirty="0"/>
              <a:t>  (export maximalizálása) révén.</a:t>
            </a:r>
          </a:p>
          <a:p>
            <a:r>
              <a:rPr lang="hu-HU" dirty="0"/>
              <a:t>Magas vámok és támogatás a hazai manufaktúráknak.</a:t>
            </a:r>
          </a:p>
        </p:txBody>
      </p:sp>
    </p:spTree>
    <p:extLst>
      <p:ext uri="{BB962C8B-B14F-4D97-AF65-F5344CB8AC3E}">
        <p14:creationId xmlns:p14="http://schemas.microsoft.com/office/powerpoint/2010/main" val="360352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0627D-B5A5-4712-9B3A-9F7658FA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Franciaország hanyatlása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6869A9-6D6C-4054-BE30-C3C2A0DD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csapás érte a franciákat a német-római császár és az angol király összefogása miatt.</a:t>
            </a:r>
          </a:p>
          <a:p>
            <a:r>
              <a:rPr lang="hu-HU" dirty="0"/>
              <a:t>Nehézségek a hadsereg és a királyi udvar költségeinek fedezésében.</a:t>
            </a:r>
          </a:p>
        </p:txBody>
      </p:sp>
      <p:pic>
        <p:nvPicPr>
          <p:cNvPr id="3074" name="Picture 2" descr="Franciaország XIV. Lajos uralkodása alatt | Sutori">
            <a:extLst>
              <a:ext uri="{FF2B5EF4-FFF2-40B4-BE49-F238E27FC236}">
                <a16:creationId xmlns:a16="http://schemas.microsoft.com/office/drawing/2014/main" id="{F2B76607-5746-46C9-AF00-A849602E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78" y="3573379"/>
            <a:ext cx="4473405" cy="3063875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8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514C8-F83A-49B9-9B2E-775FEE1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59DDA4D-871B-48A4-B7F0-F532F85EA51C}"/>
              </a:ext>
            </a:extLst>
          </p:cNvPr>
          <p:cNvSpPr txBox="1"/>
          <p:nvPr/>
        </p:nvSpPr>
        <p:spPr>
          <a:xfrm>
            <a:off x="288758" y="6112042"/>
            <a:ext cx="2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6998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158</Words>
  <Application>Microsoft Office PowerPoint</Application>
  <PresentationFormat>Szélesvásznú</PresentationFormat>
  <Paragraphs>21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Office-téma</vt:lpstr>
      <vt:lpstr>A francia abszolutizmus XIV. Lasjos korában</vt:lpstr>
      <vt:lpstr>Előzmények</vt:lpstr>
      <vt:lpstr>A Napkirály uralkodása</vt:lpstr>
      <vt:lpstr>PowerPoint-bemutató</vt:lpstr>
      <vt:lpstr>Hadsereg és gazdaság</vt:lpstr>
      <vt:lpstr>Franciaország hanyatlása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36</cp:revision>
  <dcterms:created xsi:type="dcterms:W3CDTF">2024-03-07T09:59:32Z</dcterms:created>
  <dcterms:modified xsi:type="dcterms:W3CDTF">2024-03-07T10:19:27Z</dcterms:modified>
</cp:coreProperties>
</file>