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  <a:srgbClr val="C8D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7E5B3B16-ECE5-4B81-A37A-C2EEB1AFB0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B182121-8C84-41FB-A81B-DDA38E5F81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0DBAD-36C5-4A13-96AD-1835579E9680}" type="datetimeFigureOut">
              <a:rPr lang="hu-HU" smtClean="0"/>
              <a:t>2024. 03. 08.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B805C16-982E-49D9-BBBA-B6F6E5BA4D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71DB42C-B567-446A-BBA9-77E9845ED8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229D-E00B-4432-8F06-6538792E4C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5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8E9F4-87F1-48DB-9457-EA0C2390A42F}" type="datetimeFigureOut">
              <a:rPr lang="hu-HU" smtClean="0"/>
              <a:t>2024. 03. 08.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DC30A-A0D9-46EE-8E88-19DCEF1234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95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D21EE2-A2D8-4069-8EC2-1DD442BBD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EB3FCD-4C76-4906-9BFA-98A259C7E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8B1A44-DB80-435C-9B67-7F9A2FF4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16D-5086-4B38-B9A8-9D5B80EBB4E2}" type="datetime1">
              <a:rPr lang="hu-HU" smtClean="0"/>
              <a:t>2024. 03. 08.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40B39E-04B2-41B4-B444-F0BA80D7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430B79-ADBE-4FB7-8E22-25A740BE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47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D0110A-D28C-4B22-8C52-A20A71CB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3AA218D-0609-497E-94B2-B6988D238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37E7C0-AC6F-4AA4-AE56-534E0663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3CD7-5DA2-404C-A626-E673ED04779A}" type="datetime1">
              <a:rPr lang="hu-HU" smtClean="0"/>
              <a:t>2024. 03. 08.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46F123-B33A-41FF-859F-8FFB6345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218B8A-FE32-45B5-8351-B12F2E62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146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875F65F-01E8-4B79-BFCD-21374E9BF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3F4890D-6783-4356-AB7D-1371A148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8934BE-7625-41B4-9CAC-374F3577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BC9D-0095-4E3C-86D0-90484997147D}" type="datetime1">
              <a:rPr lang="hu-HU" smtClean="0"/>
              <a:t>2024. 03. 08.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D57565-2EE4-4EF3-876A-CC6B9B96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E85A01-FA3E-4BFC-8381-CD0F458C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230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E8B6F0-D0D6-472E-99F8-C8ED0C57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9E7E97-7919-40A2-BEBE-09310C7C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472B10-D106-42D5-A991-77F97838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4419-4BF7-4492-BBD2-ACA0DE6DE950}" type="datetime1">
              <a:rPr lang="hu-HU" smtClean="0"/>
              <a:t>2024. 03. 08.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32D25A-0466-49EC-B6F7-0D4266A6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05507B-E606-446F-8782-8980D9FB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39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7E8BFC-C2CB-4123-B7FB-8D816673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7A0C93-BEE0-46F4-9691-224E2D179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A549F1-E71C-4551-ACBB-57A95E5E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1DF1-111F-4E17-A3E6-9DD67745D3EA}" type="datetime1">
              <a:rPr lang="hu-HU" smtClean="0"/>
              <a:t>2024. 03. 08.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1BD8AD-C5F8-4E49-8E92-72BD2DF1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6FF6A8-1CE5-4388-9171-C0C67ACE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4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BE1933-2767-45E9-A353-DC37FB59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C9F2B5-8A58-4C57-90FC-7FCC30186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9BBD3F-49CF-4C05-AFF0-40E6F785B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F80D771-60FA-4207-8A30-1EA9FB3A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84E7-CB3A-4282-9697-2CFE9F9F1AC9}" type="datetime1">
              <a:rPr lang="hu-HU" smtClean="0"/>
              <a:t>2024. 03. 08.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700936-531C-4921-BD31-31C5BCB4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FD1D30-F777-4574-BE50-9E3973D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779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96248D-46EF-4565-AFF4-EB03D113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9F22B9-9FF3-4BAD-B5B0-61F18A58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361A82-BE16-4501-A975-F98D640C5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949EF40-BBDB-4D78-9A8C-8E03D2935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6DA86BA-1627-475D-ACAF-C45D8B77C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8C80FE-71A4-48B2-830F-CFB9D0AF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53E4-3415-451A-9900-47902720F9E2}" type="datetime1">
              <a:rPr lang="hu-HU" smtClean="0"/>
              <a:t>2024. 03. 08.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F018724-EF80-45B7-938A-5650E3D6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9FD715F-7786-4E6D-95F3-14550ABD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05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F4CA6F-2518-4C4A-BCA7-FF4A28D1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A00F9FA-3750-4E41-84C5-68469F37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4A8E-943D-4F9F-9F6E-CD789A0D2F4A}" type="datetime1">
              <a:rPr lang="hu-HU" smtClean="0"/>
              <a:t>2024. 03. 08.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0EDE1D6-84F7-4911-A0B6-943E9F4D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4319B07-715C-4E78-9C42-8691E47D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4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51F1DE5-9A12-4F8A-87D2-1B1FD8F7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BF6E-A494-4E4C-A89F-EE366A6F2BAB}" type="datetime1">
              <a:rPr lang="hu-HU" smtClean="0"/>
              <a:t>2024. 03. 08.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838A08D-687F-47C8-A7E6-AF9D2FEB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182D3F-772F-477D-918D-EB87A83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79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32F71D-3294-481A-9758-0DC21889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FAB097-3D39-4C60-89EC-63981BD3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12964AC-A90C-42D6-8039-4040CE9DA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83105B2-9E5A-4815-91CA-D5356CBD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757-C879-42EC-95F1-57CD8D86E4B1}" type="datetime1">
              <a:rPr lang="hu-HU" smtClean="0"/>
              <a:t>2024. 03. 08.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2CCAC3-2B8B-4D62-8936-C4C8A8B0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48B3500-8563-4D99-BF5F-32C4B02C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12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1E7791-02BD-44DF-8A87-025111D3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0044DAD-528B-4B5E-AF83-74EF1D0D3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8E9FB3F-FFCE-488D-9753-4C9B21343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F206AB8-921A-480F-87C4-1A7ED27A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1223-170E-41E7-ABA6-928D31D18DE7}" type="datetime1">
              <a:rPr lang="hu-HU" smtClean="0"/>
              <a:t>2024. 03. 08.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2F1217-1A78-485B-97EC-E74BE3E4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07E41A2-5D19-4AED-A2D5-03328BA5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407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01EE084-CA6C-459A-8EDF-D567A9E6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60" y="262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9D7D48-761F-4755-AE61-8AD230E7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460" y="17252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A550BB-6793-44E2-9A41-4B8F9FEE0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EE132-96B7-466D-943D-90344B0F7917}" type="datetime1">
              <a:rPr lang="hu-HU" smtClean="0"/>
              <a:t>2024. 03. 08.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40868C-4D3D-4E0D-822B-239D315E5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Készítette: Csordás Bence,Fekete Ákos András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10455A-6DD3-41BE-BE18-C9DC7E8C8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950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A143AD-CBB0-464D-BC3E-95406F896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Az alkotmányos monarchia működése.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14615E-2030-40C3-B9A9-BAF12FD99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C4227A5-4810-4281-8E2A-3C443D6A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Készítette: Csordás Bence,Fekete Ákos András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815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FF8A39-4D76-45E0-B3C9-8E68DF88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Az ország részekre szakadása: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9F1C06-1288-47DF-BF0A-738475FE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török hadsereg időközben több hadjáratot is indított Bécs megszerzéséért. </a:t>
            </a:r>
          </a:p>
          <a:p>
            <a:r>
              <a:rPr lang="hu-HU" dirty="0"/>
              <a:t>Végül 1532-ban a Kőszegi vár miatt meghiúsult a hadjárat és a szultán belátta, hogy nem képes elfoglalni Bécst.</a:t>
            </a:r>
          </a:p>
          <a:p>
            <a:r>
              <a:rPr lang="hu-HU" dirty="0"/>
              <a:t>1533-ban megegyezett egymással a Habsburg és az Oszmán Birodalom a befolyási övezeteiről. 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F80F75E-5D4F-462E-8010-1BED3868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757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52D176-0075-47F9-B096-87A3CFA1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Előzmények: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4D4A2D-0111-4E1E-8301-DE61D05E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60" y="1376160"/>
            <a:ext cx="6913728" cy="4351338"/>
          </a:xfrm>
        </p:spPr>
        <p:txBody>
          <a:bodyPr/>
          <a:lstStyle/>
          <a:p>
            <a:r>
              <a:rPr lang="hu-HU" dirty="0"/>
              <a:t>1688-ban, Angliában a Dicsőséges Forradalom alkalmával elűzték II. Jakabot és a helyére </a:t>
            </a:r>
            <a:r>
              <a:rPr lang="hu-HU" dirty="0" err="1"/>
              <a:t>Orániai</a:t>
            </a:r>
            <a:r>
              <a:rPr lang="hu-HU" dirty="0"/>
              <a:t> Vilmost ültették.</a:t>
            </a:r>
          </a:p>
          <a:p>
            <a:r>
              <a:rPr lang="hu-HU" dirty="0"/>
              <a:t>1689-ben elfogadták a Joginyilatkozatot, ami az alapvető polgári jogokat biztosította.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5BA3D66-3712-4713-B6FE-FDFFB4A41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95" y="925500"/>
            <a:ext cx="3628782" cy="3195211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530207E-3885-4B5C-82EB-28BB34EF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458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588CEE-FB39-4F84-8B37-5F61C512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38" y="232571"/>
            <a:ext cx="10515600" cy="1325563"/>
          </a:xfrm>
        </p:spPr>
        <p:txBody>
          <a:bodyPr/>
          <a:lstStyle/>
          <a:p>
            <a:r>
              <a:rPr lang="hu-HU" u="sng" dirty="0"/>
              <a:t>A monarchia működési elve: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BD995A-0C3E-4472-A9B6-C86D8B1E9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38" y="1558134"/>
            <a:ext cx="10515600" cy="4351338"/>
          </a:xfrm>
        </p:spPr>
        <p:txBody>
          <a:bodyPr/>
          <a:lstStyle/>
          <a:p>
            <a:r>
              <a:rPr lang="hu-HU" dirty="0"/>
              <a:t>Alapvető elve egy társadalmi szerződés, amit a nép a kormánnyal köt meg. Ennek értelmében a nép engedelmességet ígér és hatalmommal ruházza fel a jelenlegi kormányt, ami cserébe biztosítja alapvető jogaikat, a biztonságot, a helyes kormányzást stb.</a:t>
            </a:r>
          </a:p>
          <a:p>
            <a:r>
              <a:rPr lang="hu-HU" dirty="0"/>
              <a:t>A politikai élet fő helyszíne a parlament, a parlament évente ült össze gyűlésezni és háromévente hoztak törvényeket.</a:t>
            </a:r>
          </a:p>
          <a:p>
            <a:r>
              <a:rPr lang="hu-HU" dirty="0"/>
              <a:t>A parlament két részből állt.(alsóház, felsőház)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D99C05C-6520-4D77-9330-FF9FD6DC0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423" y="3907256"/>
            <a:ext cx="4005708" cy="2785219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2206A56-18A7-4388-AB0D-6866B1F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408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18B358-3C11-47F4-96E7-1BB9DF5C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Az uralkodó feladatai: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EFD0D2-C881-4F95-B995-C9B782AE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Ugyan az uralkodó befolyása csökkent, mivel „ő csak uralkodott, de nem kormányzott”, de azért így is maradtak külön jogai.</a:t>
            </a:r>
          </a:p>
          <a:p>
            <a:r>
              <a:rPr lang="hu-HU" dirty="0"/>
              <a:t>Az uralkodó feladata volt a választáson többséget szerző párt kinevezése és a parlamentben meghozott törvények szentesítése.</a:t>
            </a:r>
          </a:p>
          <a:p>
            <a:r>
              <a:rPr lang="hu-HU" dirty="0"/>
              <a:t>Összehívhatja, berekesztheti és fel is oszlathatja a parlamentet</a:t>
            </a:r>
          </a:p>
          <a:p>
            <a:r>
              <a:rPr lang="hu-HU" dirty="0"/>
              <a:t>Ha nem értett egyet a megalkotott törvénnyel, akkor meghatározott alkalommal megtagadhatta annak szentesítését.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D9F5F5E-7A7B-4F77-AC6D-42859A04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23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54C586-5CF4-4E53-AC87-D53AC0A81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mohácsi vész és az ország részekre szakadása. </a:t>
            </a:r>
            <a:br>
              <a:rPr lang="hu-HU" dirty="0"/>
            </a:br>
            <a:r>
              <a:rPr lang="hu-HU" dirty="0"/>
              <a:t>Végvári küzdelmek</a:t>
            </a:r>
            <a:r>
              <a:rPr lang="hu-HU" b="1" i="1" dirty="0"/>
              <a:t>.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E6CC11-AD91-4C1A-8DB7-7CE3058FD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54524FA-FBDE-4323-A716-E0126192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8250"/>
            <a:ext cx="4114800" cy="365125"/>
          </a:xfrm>
        </p:spPr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97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C8B68E-4384-4A96-BEA0-D43016A8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Előzmények: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569EA2-2BE7-4324-811E-148508C1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Mátyás király halála után meggyengül az ország, előbb I. aztán II. Ulászló kerül a trónra.</a:t>
            </a:r>
          </a:p>
          <a:p>
            <a:r>
              <a:rPr lang="hu-HU" dirty="0"/>
              <a:t>Az ő uralkodása idején a kincstár bevétele visszaesik, feloszlatják a Fekete-sereget és a déli végvárrendszer is meggyengül. </a:t>
            </a:r>
          </a:p>
          <a:p>
            <a:r>
              <a:rPr lang="hu-HU" dirty="0"/>
              <a:t>A Dózsa György féle parasztfelkelés is meggyengíti a belső rendet az országban.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556E9AB-9612-4799-9429-3CCAB1AA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8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797667-A672-4553-9B67-6DF567B6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Út a mohácsi vészig: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3531B6-67A6-4D8D-A406-8A1D9D97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60" y="1725233"/>
            <a:ext cx="6995615" cy="4351338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1516-ban II. Lajos került a trónra és megpróbálta visszaállítani a rendet, de főként kevesebb sikerrel.</a:t>
            </a:r>
          </a:p>
          <a:p>
            <a:r>
              <a:rPr lang="hu-HU" dirty="0"/>
              <a:t> A nemességen belül viszály alakult ki és az ország pénzügyi helyzetét sem tudta megjavítani.</a:t>
            </a:r>
          </a:p>
          <a:p>
            <a:r>
              <a:rPr lang="hu-HU" dirty="0"/>
              <a:t> 1520-ban I. Szulejmán török szultán folyamatos hódítóhadjáratokat vezetett.</a:t>
            </a:r>
          </a:p>
          <a:p>
            <a:r>
              <a:rPr lang="hu-HU" dirty="0"/>
              <a:t> Végül 1521-ben megindult a hadjárat Magyarország ellen, aminek során elfoglalták Nándorfehérvárt és a déli végvárrendszer összeomlott. 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7A0219A-55C4-4022-A3A9-AFCD8341D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75" y="1725233"/>
            <a:ext cx="4580660" cy="3147018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319E6E4-622E-406C-89D7-F767AB79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282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B18B9D-9CE8-48C9-B2E7-637C45A8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Út a mohácsi vészig: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584FF4-A56F-40A3-8F2F-30A9641CF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Végül 1526. augusztus 29-én Mohácsnál csapott össze a magyar és a török sereg.</a:t>
            </a:r>
          </a:p>
          <a:p>
            <a:r>
              <a:rPr lang="hu-HU" dirty="0"/>
              <a:t>A magyar sereg nagyjából 25 ezer míg a török 75 ezer katonából ált. </a:t>
            </a:r>
          </a:p>
          <a:p>
            <a:r>
              <a:rPr lang="hu-HU" dirty="0"/>
              <a:t>A csata végül óriási verséggel végződött magyar részről, többek között meghalt II. Lajos magyar király, </a:t>
            </a:r>
            <a:r>
              <a:rPr lang="hu-HU" dirty="0" err="1"/>
              <a:t>Tomory</a:t>
            </a:r>
            <a:r>
              <a:rPr lang="hu-HU" dirty="0"/>
              <a:t> Pál fővezér, 28 főúr és 7 főpap. </a:t>
            </a:r>
          </a:p>
          <a:p>
            <a:r>
              <a:rPr lang="hu-HU" dirty="0"/>
              <a:t>Egyedül Szapolyai Jánosnak sikerült megmenekülnie. </a:t>
            </a:r>
          </a:p>
          <a:p>
            <a:r>
              <a:rPr lang="hu-HU" dirty="0"/>
              <a:t>Az ország így kiszolgáltatottá vált a töröknek, amit ki is használtak Buda kifosztásával.</a:t>
            </a:r>
          </a:p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5D46A07-B105-43A2-8304-3F732F55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87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65B8FE-0C08-427E-8DC1-2BF3D979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 u="sng" dirty="0"/>
            </a:br>
            <a:r>
              <a:rPr lang="hu-HU" sz="4900" u="sng" dirty="0"/>
              <a:t>Az ország részekre szakadása: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BE264A-438E-4219-957B-398CA1B98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60" y="1725233"/>
            <a:ext cx="6477000" cy="4351338"/>
          </a:xfrm>
        </p:spPr>
        <p:txBody>
          <a:bodyPr/>
          <a:lstStyle/>
          <a:p>
            <a:r>
              <a:rPr lang="hu-HU" dirty="0"/>
              <a:t>A király halálával az országnak két jelöltje is volt a királyi címre. </a:t>
            </a:r>
          </a:p>
          <a:p>
            <a:r>
              <a:rPr lang="hu-HU" dirty="0"/>
              <a:t>Az egyik </a:t>
            </a:r>
            <a:r>
              <a:rPr lang="hu-HU" b="1" dirty="0"/>
              <a:t>Szapolyai János</a:t>
            </a:r>
            <a:r>
              <a:rPr lang="hu-HU" dirty="0"/>
              <a:t> volt, akinek Erdélyben voltak birtokai, valamint hadserege és a másik </a:t>
            </a:r>
            <a:r>
              <a:rPr lang="hu-HU" b="1" dirty="0"/>
              <a:t>Habsburg Ferdinánd </a:t>
            </a:r>
            <a:r>
              <a:rPr lang="hu-HU" dirty="0"/>
              <a:t>volt, akit a főnemesek a külföldi segítség reményében támogattak. 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AA22534-F4C7-41BC-B749-F882B174F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588282"/>
            <a:ext cx="5377147" cy="3720697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0E5887D-BC59-48EC-893D-8B9EEFDA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381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578</Words>
  <Application>Microsoft Office PowerPoint</Application>
  <PresentationFormat>Szélesvásznú</PresentationFormat>
  <Paragraphs>46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Az alkotmányos monarchia működése.</vt:lpstr>
      <vt:lpstr>Előzmények:</vt:lpstr>
      <vt:lpstr>A monarchia működési elve:</vt:lpstr>
      <vt:lpstr>Az uralkodó feladatai:</vt:lpstr>
      <vt:lpstr>A mohácsi vész és az ország részekre szakadása.  Végvári küzdelmek.</vt:lpstr>
      <vt:lpstr>Előzmények:</vt:lpstr>
      <vt:lpstr>Út a mohácsi vészig:</vt:lpstr>
      <vt:lpstr>Út a mohácsi vészig:</vt:lpstr>
      <vt:lpstr> Az ország részekre szakadása: </vt:lpstr>
      <vt:lpstr>Az ország részekre szakadása: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alkotmányos monarchia működése.</dc:title>
  <dc:creator>User</dc:creator>
  <cp:lastModifiedBy>User</cp:lastModifiedBy>
  <cp:revision>8</cp:revision>
  <dcterms:created xsi:type="dcterms:W3CDTF">2024-03-06T08:36:58Z</dcterms:created>
  <dcterms:modified xsi:type="dcterms:W3CDTF">2024-03-08T08:57:02Z</dcterms:modified>
</cp:coreProperties>
</file>