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9F5F-A401-433E-A0B9-54C9B50B536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488DC-1DA9-4EEC-82AF-33107FF1A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320C19-B547-45C6-B138-54788274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9373C9-81E9-40C0-BB9D-4B9BCE74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7D25B9-C5F2-4DC4-A50D-D1E7D29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EADB-0A59-4376-AF61-BC6EF099D756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D98B2E-BAB2-4F4F-8D7F-9E8D8573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B45C00-3FDC-4007-AFFB-3C06EB7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1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C12EB-500E-4F02-B390-4147F7AA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1C12DF-704C-4DA2-9F15-8945B24D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3B3377-81F0-4501-9CB4-A96BBDA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A095-9448-479D-BE71-1133BBC28A52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83EA03-B191-4644-8693-3C816EA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17B3AE-F53B-4C1C-9A14-5E098682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3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21499A-A373-428E-A340-196454E7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3C62B91-C8C6-4C81-99F2-C1CDA633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83272F-0928-429B-BAAC-D70EB85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7622-850B-4421-82BA-FBF6F77F112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6125CF-8DA2-445E-AF73-EB8E682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6D75-6CFE-4D56-BC01-4A98ED89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6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D027F-9C15-4172-B70D-21CA7296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27C0BD-1BDD-4754-B88F-E69D37BD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3696CC-4E4F-4C0E-B2B1-D485176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DDF8-18AE-4AB1-A6BB-CD1E9428A531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894C45-E33B-4321-A7E8-EC5AD46E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7AF50D-9338-444C-9FF2-E72E55C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43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30E931-B2EF-4DB2-95AE-7B915648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52473B-FDE7-4BF1-88E7-D634B4A0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1A39EA-CBE4-402D-B3D5-F1FC515F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45C-502E-485E-BE9C-FD24D31415B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752EC-5381-4E30-8615-C6AAF8C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7EC977-98D9-4FDB-9C73-9AE722C7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13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128C97-E9E8-4DEE-860A-B3B099BA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473C07-CB29-4EDF-B2FB-35242C1F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C1D5B9-6BCD-4E46-B302-4C8DB6054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723BE8-3DE1-4EA1-8DF4-5F4807F0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2A8-9AA2-415C-8B40-052DA1CADD0A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D425F1-8D5C-4579-9851-3851F098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BF157A-33BA-4C6A-A1DA-8B79781E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1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7D793F-D390-44E4-96EB-BFA360C7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A92B55-6DEB-451C-905B-27D701EC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954CEE-FABA-4690-95C6-A643FC7B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39C083-AE40-4D29-AF73-963EC20D7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68F029-8AB6-44B4-8D47-0DA7311BD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4CE5B6-0385-4A77-BD66-FEFB4F92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6F23-BDB1-4681-AD89-87D07AB04E45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B18D69-CDBB-4166-9BB0-552DE063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F8E9A27-9639-4C3B-8738-0823B88E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45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7D40D-B0C4-48FD-AEAF-E8EA3221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B5C8C4-E781-43C0-A3B4-415CF8F1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574E-90BD-47C3-8801-939769336A7D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7601742-5C1B-4226-A1F9-4A6B0FC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2FE018-80E5-4976-BE50-BF8BC0F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67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627BE0-E3F1-4FCE-BB3E-EC88C4DA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C23-762A-44CD-BD34-405D711893BD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0A86142-CE75-4351-88B1-216B8CD0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8D8B2-9504-454B-8721-EE13A9D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31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CFB30-8841-4749-8C54-A7FFF529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0EA33-3DC5-4059-B609-004C9EE4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F078E9-EC6F-4795-AD15-D6CE8C37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5FA57-592E-45C5-8FDA-DC17A17F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FCC-F9E9-43D2-9CD4-CC10C854B12A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5A2670-50D7-4AC1-9E1D-18765B7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97E305-4B59-4496-9402-4FB0B7FD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07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0546A-A8D0-4EAB-83EF-E6C13ABE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36B170-E4D0-4B9A-B46B-86A84DE8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776B7F-373E-43A5-883D-3C4A8AAA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1E52D4-6CB4-477B-9882-1E2FBA0D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108F-71A3-4BA9-9ED9-76717F0E179B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C7B8A6-1CCA-439A-BFDC-E04DD4A2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61C454-CDD4-42D1-8800-A40F2456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3A0-8B90-4991-80BB-3837F9EB6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4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961C01-19CF-4779-AA78-DF2B530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B95377-341D-47F0-8E42-B016AB49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CE4E4E-4B69-4CBD-BC89-6462BE8E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23F796-46B6-4DD6-A4A5-E8931D4C387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48E1C6-B4C6-43D9-9A62-3D23977B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5A8194-A84F-4120-84DA-4A1DEDAB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1633A0-8B90-4991-80BB-3837F9EB63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8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BC287-09B1-4656-B6F6-80A8E631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6582"/>
            <a:ext cx="9144000" cy="3144837"/>
          </a:xfrm>
        </p:spPr>
        <p:txBody>
          <a:bodyPr>
            <a:normAutofit/>
          </a:bodyPr>
          <a:lstStyle/>
          <a:p>
            <a:r>
              <a:rPr lang="hu-HU" b="1" dirty="0"/>
              <a:t>Németország nagyhatalommá válása</a:t>
            </a:r>
            <a:br>
              <a:rPr lang="hu-HU" b="1" dirty="0"/>
            </a:br>
            <a:endParaRPr lang="hu-HU" b="1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828E87-71FC-4475-A0B9-13003E4A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45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826DA-C16F-4DD1-8887-794DD2BD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17500"/>
            <a:ext cx="59055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3F8A0-4BEB-4D92-AF9F-63C64B67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6096000" cy="5032375"/>
          </a:xfrm>
        </p:spPr>
        <p:txBody>
          <a:bodyPr>
            <a:normAutofit/>
          </a:bodyPr>
          <a:lstStyle/>
          <a:p>
            <a:r>
              <a:rPr lang="hu-HU" sz="2500" dirty="0"/>
              <a:t>Az 1848-as Népek Tavasza nem hozta meg a német egységet</a:t>
            </a:r>
          </a:p>
          <a:p>
            <a:r>
              <a:rPr lang="hu-HU" sz="2500" dirty="0"/>
              <a:t>A második ipari forradalom azonban kedvező hatással volt a német iparra</a:t>
            </a:r>
          </a:p>
          <a:p>
            <a:r>
              <a:rPr lang="hu-HU" sz="2500" dirty="0"/>
              <a:t>A szénbányászat és az angol tőkések pénze fellendítette a gazdaságot, így Poroszország az acél bányászatában vezető országgá vált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3E65A8C-F361-4BFE-9626-FF52F2AD6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773186"/>
            <a:ext cx="4314825" cy="331162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40229A2-7938-44D5-B3BE-5570EA1C365A}"/>
              </a:ext>
            </a:extLst>
          </p:cNvPr>
          <p:cNvSpPr txBox="1"/>
          <p:nvPr/>
        </p:nvSpPr>
        <p:spPr>
          <a:xfrm>
            <a:off x="7315198" y="5334000"/>
            <a:ext cx="3190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Poroszország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2AE6C5-334A-4526-B6DB-70886720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6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826DA-C16F-4DD1-8887-794DD2BD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317500"/>
            <a:ext cx="663892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német egység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3F8A0-4BEB-4D92-AF9F-63C64B67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3063"/>
            <a:ext cx="6096000" cy="5214936"/>
          </a:xfrm>
        </p:spPr>
        <p:txBody>
          <a:bodyPr>
            <a:normAutofit/>
          </a:bodyPr>
          <a:lstStyle/>
          <a:p>
            <a:r>
              <a:rPr lang="hu-HU" sz="1700" dirty="0"/>
              <a:t>A német egység megteremtésére dinasztikus megoldás kerül előtérbe</a:t>
            </a:r>
          </a:p>
          <a:p>
            <a:r>
              <a:rPr lang="hu-HU" sz="1700" dirty="0"/>
              <a:t>Ekkoriban a két legjelentősebb német uralkodóház a Habsburg és a Hohenzollern volt</a:t>
            </a:r>
          </a:p>
          <a:p>
            <a:r>
              <a:rPr lang="hu-HU" sz="1700" dirty="0"/>
              <a:t>A Habsburgok a német nemzetek lazább egységét akarta megvalósítani, ez az úgynevezett nagy német egység</a:t>
            </a:r>
          </a:p>
          <a:p>
            <a:r>
              <a:rPr lang="hu-HU" sz="1700" dirty="0"/>
              <a:t>Poroszország katonailag és gazdaságilag is a Habsburg Birodalom fölé került</a:t>
            </a:r>
          </a:p>
          <a:p>
            <a:r>
              <a:rPr lang="hu-HU" sz="1700" dirty="0"/>
              <a:t>Döntő tényező volt, hogy Poroszország </a:t>
            </a:r>
            <a:r>
              <a:rPr lang="hu-HU" sz="1700" dirty="0" err="1"/>
              <a:t>etnikailag</a:t>
            </a:r>
            <a:r>
              <a:rPr lang="hu-HU" sz="1700" dirty="0"/>
              <a:t> német volt</a:t>
            </a:r>
          </a:p>
          <a:p>
            <a:r>
              <a:rPr lang="hu-HU" sz="1700" dirty="0"/>
              <a:t>Egy az Ausztria nélküli, porosz Németország létrejötte, a modern egységes nemzetállam ígéretét kecsegtette, ez lett a kis német egység</a:t>
            </a:r>
          </a:p>
          <a:p>
            <a:r>
              <a:rPr lang="hu-HU" sz="1700" dirty="0"/>
              <a:t>III. Frigyes idején a porosz gazdaság, oktatás és hadsereg fejlődésnek indult</a:t>
            </a:r>
          </a:p>
          <a:p>
            <a:r>
              <a:rPr lang="hu-HU" sz="1700" dirty="0"/>
              <a:t>Otto von Bismarck porosz miniszterelnök hadsereget reformálta meg új típusú fegyverekkel</a:t>
            </a:r>
          </a:p>
          <a:p>
            <a:endParaRPr lang="hu-HU" sz="17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6A5EE38-E67C-4C40-884F-A86DD6FD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1" y="1643063"/>
            <a:ext cx="2728912" cy="354058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B0C13CE-F677-4FAE-B575-7B2581020EBB}"/>
              </a:ext>
            </a:extLst>
          </p:cNvPr>
          <p:cNvSpPr txBox="1"/>
          <p:nvPr/>
        </p:nvSpPr>
        <p:spPr>
          <a:xfrm>
            <a:off x="7331869" y="5419725"/>
            <a:ext cx="3190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Otto von Bismarck miniszterelnök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8B62B9-20C0-4732-BD04-3959CBF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72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826DA-C16F-4DD1-8887-794DD2BD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317500"/>
            <a:ext cx="663892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német egység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3F8A0-4BEB-4D92-AF9F-63C64B67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3064"/>
            <a:ext cx="6096000" cy="5214936"/>
          </a:xfrm>
        </p:spPr>
        <p:txBody>
          <a:bodyPr>
            <a:normAutofit/>
          </a:bodyPr>
          <a:lstStyle/>
          <a:p>
            <a:r>
              <a:rPr lang="hu-HU" sz="2000" dirty="0"/>
              <a:t>1863-ban sikerült Oroszországgal jó kapcsolatot kialakítani</a:t>
            </a:r>
          </a:p>
          <a:p>
            <a:r>
              <a:rPr lang="hu-HU" sz="2000" dirty="0"/>
              <a:t>1866-ban a </a:t>
            </a:r>
            <a:r>
              <a:rPr lang="hu-HU" sz="2000" dirty="0" err="1"/>
              <a:t>königgrätzi</a:t>
            </a:r>
            <a:r>
              <a:rPr lang="hu-HU" sz="2000" dirty="0"/>
              <a:t> csatában legyőzik az osztrák hadsereget, és Prágában enyhe feltételekkel békét kötnek</a:t>
            </a:r>
          </a:p>
          <a:p>
            <a:r>
              <a:rPr lang="hu-HU" sz="2000" dirty="0"/>
              <a:t>Ausztria nem akadályozhatta meg a porosz vezetésű német egység létrejöttét</a:t>
            </a:r>
          </a:p>
          <a:p>
            <a:r>
              <a:rPr lang="hu-HU" sz="2000" dirty="0"/>
              <a:t>1870-ben Poroszország támadást indított Franciaország ellen és a </a:t>
            </a:r>
            <a:r>
              <a:rPr lang="hu-HU" sz="2000" dirty="0" err="1"/>
              <a:t>sedani</a:t>
            </a:r>
            <a:r>
              <a:rPr lang="hu-HU" sz="2000" dirty="0"/>
              <a:t> csatában meg is semmisítik a francia sereget</a:t>
            </a:r>
          </a:p>
          <a:p>
            <a:r>
              <a:rPr lang="hu-HU" sz="2000" dirty="0"/>
              <a:t>A Német Császárság megszületését 1871. január 18-án a </a:t>
            </a:r>
            <a:r>
              <a:rPr lang="hu-HU" sz="2000" dirty="0" err="1"/>
              <a:t>versaillesi</a:t>
            </a:r>
            <a:r>
              <a:rPr lang="hu-HU" sz="2000" dirty="0"/>
              <a:t> palota tükörtermében mondják ki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2081D65-DC32-4FEB-9E68-2D00D7F2B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1782237"/>
            <a:ext cx="3757613" cy="32935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42D851E-CBC5-42E0-8EF0-9EE2B14D941E}"/>
              </a:ext>
            </a:extLst>
          </p:cNvPr>
          <p:cNvSpPr txBox="1"/>
          <p:nvPr/>
        </p:nvSpPr>
        <p:spPr>
          <a:xfrm>
            <a:off x="7498555" y="5248275"/>
            <a:ext cx="3190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Porosz olasz osztrák háború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78EBFA-61C6-4BC2-B3B5-F8BB298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36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256</Words>
  <Application>Microsoft Office PowerPoint</Application>
  <PresentationFormat>Szélesvásznú</PresentationFormat>
  <Paragraphs>27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Németország nagyhatalommá válása </vt:lpstr>
      <vt:lpstr>Előzmények</vt:lpstr>
      <vt:lpstr>A német egység kialakulása</vt:lpstr>
      <vt:lpstr>A német egység kialakulása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</dc:title>
  <dc:creator>user</dc:creator>
  <cp:lastModifiedBy>user</cp:lastModifiedBy>
  <cp:revision>4</cp:revision>
  <dcterms:created xsi:type="dcterms:W3CDTF">2024-03-07T10:21:13Z</dcterms:created>
  <dcterms:modified xsi:type="dcterms:W3CDTF">2024-03-07T10:28:44Z</dcterms:modified>
</cp:coreProperties>
</file>