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Sniglet" charset="1" panose="04070505030100020000"/>
      <p:regular r:id="rId17"/>
    </p:embeddedFont>
    <p:embeddedFont>
      <p:font typeface="Poppins" charset="1" panose="000005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46167" y="1548663"/>
            <a:ext cx="2338040" cy="233804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90683" y="2393833"/>
            <a:ext cx="8087915" cy="3016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80"/>
              </a:lnSpc>
            </a:pPr>
            <a:r>
              <a:rPr lang="en-US" sz="177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DevHub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791821" y="4157133"/>
            <a:ext cx="7140770" cy="714077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994381" y="3070886"/>
            <a:ext cx="4895539" cy="5168036"/>
          </a:xfrm>
          <a:custGeom>
            <a:avLst/>
            <a:gdLst/>
            <a:ahLst/>
            <a:cxnLst/>
            <a:rect r="r" b="b" t="t" l="l"/>
            <a:pathLst>
              <a:path h="5168036" w="4895539">
                <a:moveTo>
                  <a:pt x="0" y="0"/>
                </a:moveTo>
                <a:lnTo>
                  <a:pt x="4895539" y="0"/>
                </a:lnTo>
                <a:lnTo>
                  <a:pt x="4895539" y="5168035"/>
                </a:lnTo>
                <a:lnTo>
                  <a:pt x="0" y="516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442150" y="656694"/>
            <a:ext cx="2817150" cy="406320"/>
            <a:chOff x="0" y="0"/>
            <a:chExt cx="741965" cy="1070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41965" cy="107014"/>
            </a:xfrm>
            <a:custGeom>
              <a:avLst/>
              <a:gdLst/>
              <a:ahLst/>
              <a:cxnLst/>
              <a:rect r="r" b="b" t="t" l="l"/>
              <a:pathLst>
                <a:path h="107014" w="741965">
                  <a:moveTo>
                    <a:pt x="53507" y="0"/>
                  </a:moveTo>
                  <a:lnTo>
                    <a:pt x="688458" y="0"/>
                  </a:lnTo>
                  <a:cubicBezTo>
                    <a:pt x="718009" y="0"/>
                    <a:pt x="741965" y="23956"/>
                    <a:pt x="741965" y="53507"/>
                  </a:cubicBezTo>
                  <a:lnTo>
                    <a:pt x="741965" y="53507"/>
                  </a:lnTo>
                  <a:cubicBezTo>
                    <a:pt x="741965" y="83058"/>
                    <a:pt x="718009" y="107014"/>
                    <a:pt x="688458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741965" cy="164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577408" y="2559482"/>
            <a:ext cx="1214413" cy="121441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505232" y="2559482"/>
            <a:ext cx="2397137" cy="2240234"/>
          </a:xfrm>
          <a:custGeom>
            <a:avLst/>
            <a:gdLst/>
            <a:ahLst/>
            <a:cxnLst/>
            <a:rect r="r" b="b" t="t" l="l"/>
            <a:pathLst>
              <a:path h="2240234" w="2397137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590977" y="2218178"/>
            <a:ext cx="3575564" cy="682608"/>
          </a:xfrm>
          <a:custGeom>
            <a:avLst/>
            <a:gdLst/>
            <a:ahLst/>
            <a:cxnLst/>
            <a:rect r="r" b="b" t="t" l="l"/>
            <a:pathLst>
              <a:path h="682608" w="3575564">
                <a:moveTo>
                  <a:pt x="0" y="0"/>
                </a:moveTo>
                <a:lnTo>
                  <a:pt x="3575564" y="0"/>
                </a:lnTo>
                <a:lnTo>
                  <a:pt x="3575564" y="682608"/>
                </a:lnTo>
                <a:lnTo>
                  <a:pt x="0" y="682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564202" y="694436"/>
            <a:ext cx="751598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07265" y="694436"/>
            <a:ext cx="83166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Video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282708" y="694436"/>
            <a:ext cx="854540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Profile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929668" y="2359792"/>
            <a:ext cx="4090264" cy="34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devhub.com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29668" y="6202489"/>
            <a:ext cx="4974348" cy="470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1"/>
              </a:lnSpc>
            </a:pPr>
            <a:r>
              <a:rPr lang="en-US" sz="132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CSE412 (Software Engineering)</a:t>
            </a:r>
          </a:p>
          <a:p>
            <a:pPr algn="ctr">
              <a:lnSpc>
                <a:spcPts val="1861"/>
              </a:lnSpc>
              <a:spcBef>
                <a:spcPct val="0"/>
              </a:spcBef>
            </a:pPr>
            <a:r>
              <a:rPr lang="en-US" sz="132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Section: 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99019" y="5315342"/>
            <a:ext cx="5784747" cy="56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4"/>
              </a:lnSpc>
              <a:spcBef>
                <a:spcPct val="0"/>
              </a:spcBef>
            </a:pPr>
            <a:r>
              <a:rPr lang="en-US" sz="3117">
                <a:solidFill>
                  <a:srgbClr val="2C605A"/>
                </a:solidFill>
                <a:latin typeface="Poppins"/>
                <a:ea typeface="Poppins"/>
                <a:cs typeface="Poppins"/>
                <a:sym typeface="Poppins"/>
              </a:rPr>
              <a:t>A Simplified version of GitHub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0488" y="1735612"/>
            <a:ext cx="2218248" cy="22182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35987" y="372667"/>
            <a:ext cx="2766957" cy="2787228"/>
          </a:xfrm>
          <a:custGeom>
            <a:avLst/>
            <a:gdLst/>
            <a:ahLst/>
            <a:cxnLst/>
            <a:rect r="r" b="b" t="t" l="l"/>
            <a:pathLst>
              <a:path h="2787228" w="2766957">
                <a:moveTo>
                  <a:pt x="0" y="0"/>
                </a:moveTo>
                <a:lnTo>
                  <a:pt x="2766957" y="0"/>
                </a:lnTo>
                <a:lnTo>
                  <a:pt x="2766957" y="2787228"/>
                </a:lnTo>
                <a:lnTo>
                  <a:pt x="0" y="278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17244" y="2685909"/>
            <a:ext cx="12498193" cy="7342688"/>
          </a:xfrm>
          <a:custGeom>
            <a:avLst/>
            <a:gdLst/>
            <a:ahLst/>
            <a:cxnLst/>
            <a:rect r="r" b="b" t="t" l="l"/>
            <a:pathLst>
              <a:path h="7342688" w="12498193">
                <a:moveTo>
                  <a:pt x="0" y="0"/>
                </a:moveTo>
                <a:lnTo>
                  <a:pt x="12498192" y="0"/>
                </a:lnTo>
                <a:lnTo>
                  <a:pt x="12498192" y="7342688"/>
                </a:lnTo>
                <a:lnTo>
                  <a:pt x="0" y="7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7632" y="685944"/>
            <a:ext cx="14277416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Featured</a:t>
            </a: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36278" y="2036982"/>
            <a:ext cx="10460124" cy="43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"/>
              </a:lnSpc>
              <a:spcBef>
                <a:spcPct val="0"/>
              </a:spcBef>
            </a:pPr>
            <a:r>
              <a:rPr lang="en-US" sz="23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See Recent Activity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47096" y="4568466"/>
            <a:ext cx="3725764" cy="4114800"/>
          </a:xfrm>
          <a:custGeom>
            <a:avLst/>
            <a:gdLst/>
            <a:ahLst/>
            <a:cxnLst/>
            <a:rect r="r" b="b" t="t" l="l"/>
            <a:pathLst>
              <a:path h="4114800" w="3725764">
                <a:moveTo>
                  <a:pt x="0" y="0"/>
                </a:moveTo>
                <a:lnTo>
                  <a:pt x="3725764" y="0"/>
                </a:lnTo>
                <a:lnTo>
                  <a:pt x="3725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64903" y="3699164"/>
            <a:ext cx="13358194" cy="217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595"/>
              </a:lnSpc>
              <a:spcBef>
                <a:spcPct val="0"/>
              </a:spcBef>
            </a:pPr>
            <a:r>
              <a:rPr lang="en-US" sz="15805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88933" y="2169368"/>
            <a:ext cx="2874126" cy="2602391"/>
          </a:xfrm>
          <a:custGeom>
            <a:avLst/>
            <a:gdLst/>
            <a:ahLst/>
            <a:cxnLst/>
            <a:rect r="r" b="b" t="t" l="l"/>
            <a:pathLst>
              <a:path h="2602391" w="2874126">
                <a:moveTo>
                  <a:pt x="0" y="0"/>
                </a:moveTo>
                <a:lnTo>
                  <a:pt x="2874126" y="0"/>
                </a:lnTo>
                <a:lnTo>
                  <a:pt x="2874126" y="2602391"/>
                </a:lnTo>
                <a:lnTo>
                  <a:pt x="0" y="2602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56694"/>
            <a:ext cx="2357470" cy="406320"/>
            <a:chOff x="0" y="0"/>
            <a:chExt cx="620898" cy="1070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0898" cy="107014"/>
            </a:xfrm>
            <a:custGeom>
              <a:avLst/>
              <a:gdLst/>
              <a:ahLst/>
              <a:cxnLst/>
              <a:rect r="r" b="b" t="t" l="l"/>
              <a:pathLst>
                <a:path h="107014" w="620898">
                  <a:moveTo>
                    <a:pt x="53507" y="0"/>
                  </a:moveTo>
                  <a:lnTo>
                    <a:pt x="567390" y="0"/>
                  </a:lnTo>
                  <a:cubicBezTo>
                    <a:pt x="596942" y="0"/>
                    <a:pt x="620898" y="23956"/>
                    <a:pt x="620898" y="53507"/>
                  </a:cubicBezTo>
                  <a:lnTo>
                    <a:pt x="620898" y="53507"/>
                  </a:lnTo>
                  <a:cubicBezTo>
                    <a:pt x="620898" y="83058"/>
                    <a:pt x="596942" y="107014"/>
                    <a:pt x="567390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20898" cy="164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442150" y="656694"/>
            <a:ext cx="2817150" cy="406320"/>
            <a:chOff x="0" y="0"/>
            <a:chExt cx="741965" cy="1070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1965" cy="107014"/>
            </a:xfrm>
            <a:custGeom>
              <a:avLst/>
              <a:gdLst/>
              <a:ahLst/>
              <a:cxnLst/>
              <a:rect r="r" b="b" t="t" l="l"/>
              <a:pathLst>
                <a:path h="107014" w="741965">
                  <a:moveTo>
                    <a:pt x="53507" y="0"/>
                  </a:moveTo>
                  <a:lnTo>
                    <a:pt x="688458" y="0"/>
                  </a:lnTo>
                  <a:cubicBezTo>
                    <a:pt x="718009" y="0"/>
                    <a:pt x="741965" y="23956"/>
                    <a:pt x="741965" y="53507"/>
                  </a:cubicBezTo>
                  <a:lnTo>
                    <a:pt x="741965" y="53507"/>
                  </a:lnTo>
                  <a:cubicBezTo>
                    <a:pt x="741965" y="83058"/>
                    <a:pt x="718009" y="107014"/>
                    <a:pt x="688458" y="107014"/>
                  </a:cubicBezTo>
                  <a:lnTo>
                    <a:pt x="53507" y="107014"/>
                  </a:lnTo>
                  <a:cubicBezTo>
                    <a:pt x="23956" y="107014"/>
                    <a:pt x="0" y="83058"/>
                    <a:pt x="0" y="53507"/>
                  </a:cubicBezTo>
                  <a:lnTo>
                    <a:pt x="0" y="53507"/>
                  </a:lnTo>
                  <a:cubicBezTo>
                    <a:pt x="0" y="23956"/>
                    <a:pt x="23956" y="0"/>
                    <a:pt x="535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741965" cy="1641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81186" y="8234548"/>
            <a:ext cx="2788622" cy="27886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137248" y="2216306"/>
            <a:ext cx="1810143" cy="181014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666389" y="7354116"/>
            <a:ext cx="3232638" cy="2932884"/>
          </a:xfrm>
          <a:custGeom>
            <a:avLst/>
            <a:gdLst/>
            <a:ahLst/>
            <a:cxnLst/>
            <a:rect r="r" b="b" t="t" l="l"/>
            <a:pathLst>
              <a:path h="2932884" w="3232638">
                <a:moveTo>
                  <a:pt x="0" y="0"/>
                </a:moveTo>
                <a:lnTo>
                  <a:pt x="3232638" y="0"/>
                </a:lnTo>
                <a:lnTo>
                  <a:pt x="3232638" y="2932884"/>
                </a:lnTo>
                <a:lnTo>
                  <a:pt x="0" y="293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389582" y="2581902"/>
            <a:ext cx="2836565" cy="2889094"/>
          </a:xfrm>
          <a:custGeom>
            <a:avLst/>
            <a:gdLst/>
            <a:ahLst/>
            <a:cxnLst/>
            <a:rect r="r" b="b" t="t" l="l"/>
            <a:pathLst>
              <a:path h="2889094" w="2836565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4564202" y="694436"/>
            <a:ext cx="751598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407265" y="694436"/>
            <a:ext cx="831664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Video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282708" y="694436"/>
            <a:ext cx="854540" cy="283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Profile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274479"/>
            <a:ext cx="9525" cy="156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3386170" y="1725137"/>
            <a:ext cx="4591348" cy="88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C605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915903" y="3009001"/>
            <a:ext cx="7577228" cy="260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4"/>
              </a:lnSpc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Syeda Tasmiah Chowdhury Orpa(2021-3-60-185)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Sagor Ahmed (2021-3-60-117)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Lamia Akter (2021-3-60-147)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Antara Labiba (2021-3-60-173)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Barsha Roy (2021-3-60-133)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</a:p>
          <a:p>
            <a:pPr algn="just">
              <a:lnSpc>
                <a:spcPts val="2994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386170" y="5970257"/>
            <a:ext cx="4506955" cy="88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2C605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To: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915903" y="7257395"/>
            <a:ext cx="7577228" cy="260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4"/>
              </a:lnSpc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Nishat Tasnim Niloy</a:t>
            </a:r>
          </a:p>
          <a:p>
            <a:pPr algn="just">
              <a:lnSpc>
                <a:spcPts val="2994"/>
              </a:lnSpc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Lecturer, 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Depa</a:t>
            </a: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rtment of Computer Science and Engineering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  <a:r>
              <a:rPr lang="en-US" sz="2138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East West University</a:t>
            </a:r>
          </a:p>
          <a:p>
            <a:pPr algn="just">
              <a:lnSpc>
                <a:spcPts val="2994"/>
              </a:lnSpc>
              <a:spcBef>
                <a:spcPct val="0"/>
              </a:spcBef>
            </a:pPr>
          </a:p>
          <a:p>
            <a:pPr algn="just">
              <a:lnSpc>
                <a:spcPts val="2994"/>
              </a:lnSpc>
              <a:spcBef>
                <a:spcPct val="0"/>
              </a:spcBef>
            </a:pPr>
          </a:p>
          <a:p>
            <a:pPr algn="just">
              <a:lnSpc>
                <a:spcPts val="299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0394" y="1961876"/>
            <a:ext cx="6239584" cy="623958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0583302" y="3739048"/>
            <a:ext cx="6553946" cy="4992915"/>
          </a:xfrm>
          <a:custGeom>
            <a:avLst/>
            <a:gdLst/>
            <a:ahLst/>
            <a:cxnLst/>
            <a:rect r="r" b="b" t="t" l="l"/>
            <a:pathLst>
              <a:path h="4992915" w="6553946">
                <a:moveTo>
                  <a:pt x="6553946" y="0"/>
                </a:moveTo>
                <a:lnTo>
                  <a:pt x="0" y="0"/>
                </a:lnTo>
                <a:lnTo>
                  <a:pt x="0" y="4992915"/>
                </a:lnTo>
                <a:lnTo>
                  <a:pt x="6553946" y="4992915"/>
                </a:lnTo>
                <a:lnTo>
                  <a:pt x="6553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740999" y="6647479"/>
            <a:ext cx="1789130" cy="178913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61210" y="2623463"/>
            <a:ext cx="9068540" cy="691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7"/>
              </a:lnSpc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Purpose of the Project</a:t>
            </a:r>
          </a:p>
          <a:p>
            <a:pPr algn="just" marL="500859" indent="-250430" lvl="1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To develop a simplified version of GitHub.</a:t>
            </a:r>
          </a:p>
          <a:p>
            <a:pPr algn="just" marL="500859" indent="-250430" lvl="1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Designed for individual developers, students, and small teams who need basic repository management without the complexity of full GitHub.</a:t>
            </a:r>
          </a:p>
          <a:p>
            <a:pPr algn="just">
              <a:lnSpc>
                <a:spcPts val="3247"/>
              </a:lnSpc>
            </a:pPr>
          </a:p>
          <a:p>
            <a:pPr algn="just">
              <a:lnSpc>
                <a:spcPts val="3247"/>
              </a:lnSpc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Core Objectives</a:t>
            </a:r>
          </a:p>
          <a:p>
            <a:pPr algn="just" marL="500859" indent="-250430" lvl="1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Offer a user-friendly, web-based platform for creating, managing, and sharing code repositories.</a:t>
            </a:r>
          </a:p>
          <a:p>
            <a:pPr algn="just" marL="500859" indent="-250430" lvl="1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Support basic features such as pull requests, and issue tracking.</a:t>
            </a:r>
          </a:p>
          <a:p>
            <a:pPr algn="just">
              <a:lnSpc>
                <a:spcPts val="3247"/>
              </a:lnSpc>
            </a:pPr>
          </a:p>
          <a:p>
            <a:pPr algn="just">
              <a:lnSpc>
                <a:spcPts val="3247"/>
              </a:lnSpc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Design Philosophy</a:t>
            </a:r>
          </a:p>
          <a:p>
            <a:pPr algn="just" marL="500859" indent="-250430" lvl="1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Focus on simplicity, usability, and scalability.</a:t>
            </a:r>
          </a:p>
          <a:p>
            <a:pPr algn="just" marL="500859" indent="-250430" lvl="1">
              <a:lnSpc>
                <a:spcPts val="3247"/>
              </a:lnSpc>
              <a:buFont typeface="Arial"/>
              <a:buChar char="•"/>
            </a:pPr>
            <a:r>
              <a:rPr lang="en-US" sz="2319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Prioritize essential features while leaving out advanced GitHub enterprise tools.</a:t>
            </a:r>
          </a:p>
          <a:p>
            <a:pPr algn="just">
              <a:lnSpc>
                <a:spcPts val="324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55773" y="912207"/>
            <a:ext cx="7679740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In</a:t>
            </a: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tro</a:t>
            </a: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</a:t>
            </a: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u</a:t>
            </a: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</a:t>
            </a: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</a:t>
            </a: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7668" y="3927997"/>
            <a:ext cx="4056449" cy="4353933"/>
            <a:chOff x="0" y="0"/>
            <a:chExt cx="1068365" cy="1146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365" cy="1146715"/>
            </a:xfrm>
            <a:custGeom>
              <a:avLst/>
              <a:gdLst/>
              <a:ahLst/>
              <a:cxnLst/>
              <a:rect r="r" b="b" t="t" l="l"/>
              <a:pathLst>
                <a:path h="1146715" w="1068365">
                  <a:moveTo>
                    <a:pt x="97336" y="0"/>
                  </a:moveTo>
                  <a:lnTo>
                    <a:pt x="971029" y="0"/>
                  </a:lnTo>
                  <a:cubicBezTo>
                    <a:pt x="996844" y="0"/>
                    <a:pt x="1021602" y="10255"/>
                    <a:pt x="1039856" y="28509"/>
                  </a:cubicBezTo>
                  <a:cubicBezTo>
                    <a:pt x="1058110" y="46763"/>
                    <a:pt x="1068365" y="71521"/>
                    <a:pt x="1068365" y="97336"/>
                  </a:cubicBezTo>
                  <a:lnTo>
                    <a:pt x="1068365" y="1049379"/>
                  </a:lnTo>
                  <a:cubicBezTo>
                    <a:pt x="1068365" y="1075194"/>
                    <a:pt x="1058110" y="1099952"/>
                    <a:pt x="1039856" y="1118206"/>
                  </a:cubicBezTo>
                  <a:cubicBezTo>
                    <a:pt x="1021602" y="1136460"/>
                    <a:pt x="996844" y="1146715"/>
                    <a:pt x="971029" y="1146715"/>
                  </a:cubicBezTo>
                  <a:lnTo>
                    <a:pt x="97336" y="1146715"/>
                  </a:lnTo>
                  <a:cubicBezTo>
                    <a:pt x="43579" y="1146715"/>
                    <a:pt x="0" y="1103136"/>
                    <a:pt x="0" y="1049379"/>
                  </a:cubicBezTo>
                  <a:lnTo>
                    <a:pt x="0" y="97336"/>
                  </a:lnTo>
                  <a:cubicBezTo>
                    <a:pt x="0" y="71521"/>
                    <a:pt x="10255" y="46763"/>
                    <a:pt x="28509" y="28509"/>
                  </a:cubicBezTo>
                  <a:cubicBezTo>
                    <a:pt x="46763" y="10255"/>
                    <a:pt x="71521" y="0"/>
                    <a:pt x="973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068365" cy="1203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407265" y="8888630"/>
            <a:ext cx="3725622" cy="37256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0" y="6657414"/>
            <a:ext cx="4074025" cy="3629586"/>
          </a:xfrm>
          <a:custGeom>
            <a:avLst/>
            <a:gdLst/>
            <a:ahLst/>
            <a:cxnLst/>
            <a:rect r="r" b="b" t="t" l="l"/>
            <a:pathLst>
              <a:path h="3629586" w="4074025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39561" y="7097985"/>
            <a:ext cx="2639478" cy="2944651"/>
          </a:xfrm>
          <a:custGeom>
            <a:avLst/>
            <a:gdLst/>
            <a:ahLst/>
            <a:cxnLst/>
            <a:rect r="r" b="b" t="t" l="l"/>
            <a:pathLst>
              <a:path h="2944651" w="2639478">
                <a:moveTo>
                  <a:pt x="0" y="0"/>
                </a:moveTo>
                <a:lnTo>
                  <a:pt x="2639478" y="0"/>
                </a:lnTo>
                <a:lnTo>
                  <a:pt x="2639478" y="2944651"/>
                </a:lnTo>
                <a:lnTo>
                  <a:pt x="0" y="2944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27851" y="1835660"/>
            <a:ext cx="12343600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Features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633381" y="3927997"/>
            <a:ext cx="4056449" cy="4353933"/>
            <a:chOff x="0" y="0"/>
            <a:chExt cx="1068365" cy="11467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8365" cy="1146715"/>
            </a:xfrm>
            <a:custGeom>
              <a:avLst/>
              <a:gdLst/>
              <a:ahLst/>
              <a:cxnLst/>
              <a:rect r="r" b="b" t="t" l="l"/>
              <a:pathLst>
                <a:path h="1146715" w="1068365">
                  <a:moveTo>
                    <a:pt x="97336" y="0"/>
                  </a:moveTo>
                  <a:lnTo>
                    <a:pt x="971029" y="0"/>
                  </a:lnTo>
                  <a:cubicBezTo>
                    <a:pt x="996844" y="0"/>
                    <a:pt x="1021602" y="10255"/>
                    <a:pt x="1039856" y="28509"/>
                  </a:cubicBezTo>
                  <a:cubicBezTo>
                    <a:pt x="1058110" y="46763"/>
                    <a:pt x="1068365" y="71521"/>
                    <a:pt x="1068365" y="97336"/>
                  </a:cubicBezTo>
                  <a:lnTo>
                    <a:pt x="1068365" y="1049379"/>
                  </a:lnTo>
                  <a:cubicBezTo>
                    <a:pt x="1068365" y="1075194"/>
                    <a:pt x="1058110" y="1099952"/>
                    <a:pt x="1039856" y="1118206"/>
                  </a:cubicBezTo>
                  <a:cubicBezTo>
                    <a:pt x="1021602" y="1136460"/>
                    <a:pt x="996844" y="1146715"/>
                    <a:pt x="971029" y="1146715"/>
                  </a:cubicBezTo>
                  <a:lnTo>
                    <a:pt x="97336" y="1146715"/>
                  </a:lnTo>
                  <a:cubicBezTo>
                    <a:pt x="43579" y="1146715"/>
                    <a:pt x="0" y="1103136"/>
                    <a:pt x="0" y="1049379"/>
                  </a:cubicBezTo>
                  <a:lnTo>
                    <a:pt x="0" y="97336"/>
                  </a:lnTo>
                  <a:cubicBezTo>
                    <a:pt x="0" y="71521"/>
                    <a:pt x="10255" y="46763"/>
                    <a:pt x="28509" y="28509"/>
                  </a:cubicBezTo>
                  <a:cubicBezTo>
                    <a:pt x="46763" y="10255"/>
                    <a:pt x="71521" y="0"/>
                    <a:pt x="973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068365" cy="1203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15775" y="3927997"/>
            <a:ext cx="4056449" cy="4353933"/>
            <a:chOff x="0" y="0"/>
            <a:chExt cx="1068365" cy="11467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68365" cy="1146715"/>
            </a:xfrm>
            <a:custGeom>
              <a:avLst/>
              <a:gdLst/>
              <a:ahLst/>
              <a:cxnLst/>
              <a:rect r="r" b="b" t="t" l="l"/>
              <a:pathLst>
                <a:path h="1146715" w="1068365">
                  <a:moveTo>
                    <a:pt x="97336" y="0"/>
                  </a:moveTo>
                  <a:lnTo>
                    <a:pt x="971029" y="0"/>
                  </a:lnTo>
                  <a:cubicBezTo>
                    <a:pt x="996844" y="0"/>
                    <a:pt x="1021602" y="10255"/>
                    <a:pt x="1039856" y="28509"/>
                  </a:cubicBezTo>
                  <a:cubicBezTo>
                    <a:pt x="1058110" y="46763"/>
                    <a:pt x="1068365" y="71521"/>
                    <a:pt x="1068365" y="97336"/>
                  </a:cubicBezTo>
                  <a:lnTo>
                    <a:pt x="1068365" y="1049379"/>
                  </a:lnTo>
                  <a:cubicBezTo>
                    <a:pt x="1068365" y="1075194"/>
                    <a:pt x="1058110" y="1099952"/>
                    <a:pt x="1039856" y="1118206"/>
                  </a:cubicBezTo>
                  <a:cubicBezTo>
                    <a:pt x="1021602" y="1136460"/>
                    <a:pt x="996844" y="1146715"/>
                    <a:pt x="971029" y="1146715"/>
                  </a:cubicBezTo>
                  <a:lnTo>
                    <a:pt x="97336" y="1146715"/>
                  </a:lnTo>
                  <a:cubicBezTo>
                    <a:pt x="43579" y="1146715"/>
                    <a:pt x="0" y="1103136"/>
                    <a:pt x="0" y="1049379"/>
                  </a:cubicBezTo>
                  <a:lnTo>
                    <a:pt x="0" y="97336"/>
                  </a:lnTo>
                  <a:cubicBezTo>
                    <a:pt x="0" y="71521"/>
                    <a:pt x="10255" y="46763"/>
                    <a:pt x="28509" y="28509"/>
                  </a:cubicBezTo>
                  <a:cubicBezTo>
                    <a:pt x="46763" y="10255"/>
                    <a:pt x="71521" y="0"/>
                    <a:pt x="9733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1068365" cy="12038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122079" y="4387537"/>
            <a:ext cx="3079053" cy="3268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Authentication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Repository Creation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Repository Management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Add Files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Update Files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63973" y="4629751"/>
            <a:ext cx="3360054" cy="271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Delete Files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Commit History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Branch Management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Pull Requests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Issue Tracking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35285" y="4629751"/>
            <a:ext cx="3641215" cy="271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Collaborator Management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Forking Repositories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Stars and Ratings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Basic Notifications</a:t>
            </a:r>
          </a:p>
          <a:p>
            <a:pPr algn="l" marL="410209" indent="-205105" lvl="1">
              <a:lnSpc>
                <a:spcPts val="436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Search Functionality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21676" y="3730327"/>
            <a:ext cx="3624500" cy="3637728"/>
          </a:xfrm>
          <a:custGeom>
            <a:avLst/>
            <a:gdLst/>
            <a:ahLst/>
            <a:cxnLst/>
            <a:rect r="r" b="b" t="t" l="l"/>
            <a:pathLst>
              <a:path h="3637728" w="3624500">
                <a:moveTo>
                  <a:pt x="0" y="0"/>
                </a:moveTo>
                <a:lnTo>
                  <a:pt x="3624501" y="0"/>
                </a:lnTo>
                <a:lnTo>
                  <a:pt x="3624501" y="3637729"/>
                </a:lnTo>
                <a:lnTo>
                  <a:pt x="0" y="3637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862811" y="8424189"/>
            <a:ext cx="3725622" cy="372562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70299" y="1133475"/>
            <a:ext cx="12343600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 strike="noStrike" u="none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Non-Functional Properties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600780" y="2752931"/>
            <a:ext cx="9714423" cy="7089616"/>
            <a:chOff x="0" y="0"/>
            <a:chExt cx="2558531" cy="186722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58531" cy="1867224"/>
            </a:xfrm>
            <a:custGeom>
              <a:avLst/>
              <a:gdLst/>
              <a:ahLst/>
              <a:cxnLst/>
              <a:rect r="r" b="b" t="t" l="l"/>
              <a:pathLst>
                <a:path h="1867224" w="2558531">
                  <a:moveTo>
                    <a:pt x="40645" y="0"/>
                  </a:moveTo>
                  <a:lnTo>
                    <a:pt x="2517887" y="0"/>
                  </a:lnTo>
                  <a:cubicBezTo>
                    <a:pt x="2528666" y="0"/>
                    <a:pt x="2539005" y="4282"/>
                    <a:pt x="2546627" y="11904"/>
                  </a:cubicBezTo>
                  <a:cubicBezTo>
                    <a:pt x="2554249" y="19527"/>
                    <a:pt x="2558531" y="29865"/>
                    <a:pt x="2558531" y="40645"/>
                  </a:cubicBezTo>
                  <a:lnTo>
                    <a:pt x="2558531" y="1826580"/>
                  </a:lnTo>
                  <a:cubicBezTo>
                    <a:pt x="2558531" y="1837359"/>
                    <a:pt x="2554249" y="1847697"/>
                    <a:pt x="2546627" y="1855320"/>
                  </a:cubicBezTo>
                  <a:cubicBezTo>
                    <a:pt x="2539005" y="1862942"/>
                    <a:pt x="2528666" y="1867224"/>
                    <a:pt x="2517887" y="1867224"/>
                  </a:cubicBezTo>
                  <a:lnTo>
                    <a:pt x="40645" y="1867224"/>
                  </a:lnTo>
                  <a:cubicBezTo>
                    <a:pt x="29865" y="1867224"/>
                    <a:pt x="19527" y="1862942"/>
                    <a:pt x="11904" y="1855320"/>
                  </a:cubicBezTo>
                  <a:cubicBezTo>
                    <a:pt x="4282" y="1847697"/>
                    <a:pt x="0" y="1837359"/>
                    <a:pt x="0" y="1826580"/>
                  </a:cubicBezTo>
                  <a:lnTo>
                    <a:pt x="0" y="40645"/>
                  </a:lnTo>
                  <a:cubicBezTo>
                    <a:pt x="0" y="29865"/>
                    <a:pt x="4282" y="19527"/>
                    <a:pt x="11904" y="11904"/>
                  </a:cubicBezTo>
                  <a:cubicBezTo>
                    <a:pt x="19527" y="4282"/>
                    <a:pt x="29865" y="0"/>
                    <a:pt x="406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100000">
                  <a:srgbClr val="DBD2EA">
                    <a:alpha val="71500"/>
                  </a:srgbClr>
                </a:gs>
              </a:gsLst>
              <a:lin ang="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558531" cy="1924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Font typeface="Arial"/>
                <a:buChar char="•"/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821872" y="2987916"/>
            <a:ext cx="5097532" cy="646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Scalability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Security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Usability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Reliability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Performance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Maintainability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Interoperability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Extensibility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Portability</a:t>
            </a:r>
          </a:p>
          <a:p>
            <a:pPr algn="l" marL="690881" indent="-345440" lvl="1">
              <a:lnSpc>
                <a:spcPts val="512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Backup and Recovery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8854" y="6979119"/>
            <a:ext cx="7325893" cy="732589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501535" y="2494794"/>
            <a:ext cx="10710288" cy="7684632"/>
          </a:xfrm>
          <a:custGeom>
            <a:avLst/>
            <a:gdLst/>
            <a:ahLst/>
            <a:cxnLst/>
            <a:rect r="r" b="b" t="t" l="l"/>
            <a:pathLst>
              <a:path h="7684632" w="10710288">
                <a:moveTo>
                  <a:pt x="0" y="0"/>
                </a:moveTo>
                <a:lnTo>
                  <a:pt x="10710288" y="0"/>
                </a:lnTo>
                <a:lnTo>
                  <a:pt x="10710288" y="7684632"/>
                </a:lnTo>
                <a:lnTo>
                  <a:pt x="0" y="76846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39160" y="1289644"/>
            <a:ext cx="6326826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Languages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873301" y="3055977"/>
            <a:ext cx="5966756" cy="3923142"/>
          </a:xfrm>
          <a:custGeom>
            <a:avLst/>
            <a:gdLst/>
            <a:ahLst/>
            <a:cxnLst/>
            <a:rect r="r" b="b" t="t" l="l"/>
            <a:pathLst>
              <a:path h="3923142" w="5966756">
                <a:moveTo>
                  <a:pt x="0" y="0"/>
                </a:moveTo>
                <a:lnTo>
                  <a:pt x="5966756" y="0"/>
                </a:lnTo>
                <a:lnTo>
                  <a:pt x="5966756" y="3923142"/>
                </a:lnTo>
                <a:lnTo>
                  <a:pt x="0" y="3923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0488" y="1735612"/>
            <a:ext cx="2218248" cy="22182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89377" y="731351"/>
            <a:ext cx="2766957" cy="2787228"/>
          </a:xfrm>
          <a:custGeom>
            <a:avLst/>
            <a:gdLst/>
            <a:ahLst/>
            <a:cxnLst/>
            <a:rect r="r" b="b" t="t" l="l"/>
            <a:pathLst>
              <a:path h="2787228" w="2766957">
                <a:moveTo>
                  <a:pt x="0" y="0"/>
                </a:moveTo>
                <a:lnTo>
                  <a:pt x="2766957" y="0"/>
                </a:lnTo>
                <a:lnTo>
                  <a:pt x="2766957" y="2787228"/>
                </a:lnTo>
                <a:lnTo>
                  <a:pt x="0" y="278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51224" y="4482277"/>
            <a:ext cx="7908076" cy="4245192"/>
          </a:xfrm>
          <a:custGeom>
            <a:avLst/>
            <a:gdLst/>
            <a:ahLst/>
            <a:cxnLst/>
            <a:rect r="r" b="b" t="t" l="l"/>
            <a:pathLst>
              <a:path h="4245192" w="7908076">
                <a:moveTo>
                  <a:pt x="0" y="0"/>
                </a:moveTo>
                <a:lnTo>
                  <a:pt x="7908076" y="0"/>
                </a:lnTo>
                <a:lnTo>
                  <a:pt x="7908076" y="4245192"/>
                </a:lnTo>
                <a:lnTo>
                  <a:pt x="0" y="424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44" r="0" b="-134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718" y="4387987"/>
            <a:ext cx="8467282" cy="4339482"/>
          </a:xfrm>
          <a:custGeom>
            <a:avLst/>
            <a:gdLst/>
            <a:ahLst/>
            <a:cxnLst/>
            <a:rect r="r" b="b" t="t" l="l"/>
            <a:pathLst>
              <a:path h="4339482" w="8467282">
                <a:moveTo>
                  <a:pt x="0" y="0"/>
                </a:moveTo>
                <a:lnTo>
                  <a:pt x="8467282" y="0"/>
                </a:lnTo>
                <a:lnTo>
                  <a:pt x="8467282" y="4339482"/>
                </a:lnTo>
                <a:lnTo>
                  <a:pt x="0" y="43394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97761" y="1795068"/>
            <a:ext cx="14277416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Featured</a:t>
            </a: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74821" y="3240656"/>
            <a:ext cx="2323296" cy="479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Landing Page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0488" y="1735612"/>
            <a:ext cx="2218248" cy="22182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35987" y="372667"/>
            <a:ext cx="2766957" cy="2787228"/>
          </a:xfrm>
          <a:custGeom>
            <a:avLst/>
            <a:gdLst/>
            <a:ahLst/>
            <a:cxnLst/>
            <a:rect r="r" b="b" t="t" l="l"/>
            <a:pathLst>
              <a:path h="2787228" w="2766957">
                <a:moveTo>
                  <a:pt x="0" y="0"/>
                </a:moveTo>
                <a:lnTo>
                  <a:pt x="2766957" y="0"/>
                </a:lnTo>
                <a:lnTo>
                  <a:pt x="2766957" y="2787228"/>
                </a:lnTo>
                <a:lnTo>
                  <a:pt x="0" y="278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853" y="3953860"/>
            <a:ext cx="9117147" cy="4831150"/>
          </a:xfrm>
          <a:custGeom>
            <a:avLst/>
            <a:gdLst/>
            <a:ahLst/>
            <a:cxnLst/>
            <a:rect r="r" b="b" t="t" l="l"/>
            <a:pathLst>
              <a:path h="4831150" w="9117147">
                <a:moveTo>
                  <a:pt x="0" y="0"/>
                </a:moveTo>
                <a:lnTo>
                  <a:pt x="9117147" y="0"/>
                </a:lnTo>
                <a:lnTo>
                  <a:pt x="9117147" y="4831151"/>
                </a:lnTo>
                <a:lnTo>
                  <a:pt x="0" y="48311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89" r="0" b="-118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33178" y="3953860"/>
            <a:ext cx="8424063" cy="4749066"/>
          </a:xfrm>
          <a:custGeom>
            <a:avLst/>
            <a:gdLst/>
            <a:ahLst/>
            <a:cxnLst/>
            <a:rect r="r" b="b" t="t" l="l"/>
            <a:pathLst>
              <a:path h="4749066" w="8424063">
                <a:moveTo>
                  <a:pt x="0" y="0"/>
                </a:moveTo>
                <a:lnTo>
                  <a:pt x="8424063" y="0"/>
                </a:lnTo>
                <a:lnTo>
                  <a:pt x="8424063" y="4749066"/>
                </a:lnTo>
                <a:lnTo>
                  <a:pt x="0" y="47490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632" y="1263165"/>
            <a:ext cx="14277416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Featured</a:t>
            </a: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6278" y="2880155"/>
            <a:ext cx="10460124" cy="43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"/>
              </a:lnSpc>
              <a:spcBef>
                <a:spcPct val="0"/>
              </a:spcBef>
            </a:pPr>
            <a:r>
              <a:rPr lang="en-US" sz="23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 Repositories &amp; Your Repositories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0488" y="1735612"/>
            <a:ext cx="2218248" cy="22182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35987" y="372667"/>
            <a:ext cx="2766957" cy="2787228"/>
          </a:xfrm>
          <a:custGeom>
            <a:avLst/>
            <a:gdLst/>
            <a:ahLst/>
            <a:cxnLst/>
            <a:rect r="r" b="b" t="t" l="l"/>
            <a:pathLst>
              <a:path h="2787228" w="2766957">
                <a:moveTo>
                  <a:pt x="0" y="0"/>
                </a:moveTo>
                <a:lnTo>
                  <a:pt x="2766957" y="0"/>
                </a:lnTo>
                <a:lnTo>
                  <a:pt x="2766957" y="2787228"/>
                </a:lnTo>
                <a:lnTo>
                  <a:pt x="0" y="2787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2312" y="3953860"/>
            <a:ext cx="8552704" cy="4789514"/>
          </a:xfrm>
          <a:custGeom>
            <a:avLst/>
            <a:gdLst/>
            <a:ahLst/>
            <a:cxnLst/>
            <a:rect r="r" b="b" t="t" l="l"/>
            <a:pathLst>
              <a:path h="4789514" w="8552704">
                <a:moveTo>
                  <a:pt x="0" y="0"/>
                </a:moveTo>
                <a:lnTo>
                  <a:pt x="8552704" y="0"/>
                </a:lnTo>
                <a:lnTo>
                  <a:pt x="8552704" y="4789514"/>
                </a:lnTo>
                <a:lnTo>
                  <a:pt x="0" y="4789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4027292"/>
            <a:ext cx="9015411" cy="4564052"/>
          </a:xfrm>
          <a:custGeom>
            <a:avLst/>
            <a:gdLst/>
            <a:ahLst/>
            <a:cxnLst/>
            <a:rect r="r" b="b" t="t" l="l"/>
            <a:pathLst>
              <a:path h="4564052" w="9015411">
                <a:moveTo>
                  <a:pt x="0" y="0"/>
                </a:moveTo>
                <a:lnTo>
                  <a:pt x="9015411" y="0"/>
                </a:lnTo>
                <a:lnTo>
                  <a:pt x="9015411" y="4564052"/>
                </a:lnTo>
                <a:lnTo>
                  <a:pt x="0" y="45640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632" y="1263165"/>
            <a:ext cx="14277416" cy="104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79"/>
              </a:lnSpc>
              <a:spcBef>
                <a:spcPct val="0"/>
              </a:spcBef>
            </a:pP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Featured</a:t>
            </a:r>
            <a:r>
              <a:rPr lang="en-US" sz="7599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 Pages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6278" y="2880155"/>
            <a:ext cx="10460124" cy="43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2"/>
              </a:lnSpc>
              <a:spcBef>
                <a:spcPct val="0"/>
              </a:spcBef>
            </a:pPr>
            <a:r>
              <a:rPr lang="en-US" sz="235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Edit Profile &amp; Password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DAGoCNOGE8Q</dc:identifier>
  <dcterms:modified xsi:type="dcterms:W3CDTF">2011-08-01T06:04:30Z</dcterms:modified>
  <cp:revision>1</cp:revision>
  <dc:title>Pastel Gradient Modern Computer Presentation</dc:title>
</cp:coreProperties>
</file>