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8" r:id="rId3"/>
    <p:sldId id="259" r:id="rId4"/>
    <p:sldId id="260" r:id="rId5"/>
    <p:sldId id="263" r:id="rId6"/>
    <p:sldId id="264" r:id="rId7"/>
    <p:sldId id="265" r:id="rId8"/>
    <p:sldId id="266" r:id="rId9"/>
    <p:sldId id="267" r:id="rId10"/>
    <p:sldId id="268" r:id="rId11"/>
    <p:sldId id="269" r:id="rId12"/>
    <p:sldId id="270"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2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AC2DEB77-C02D-446A-B88C-A2D5FE6DF181}" type="datetimeFigureOut">
              <a:rPr lang="en-IN" smtClean="0"/>
              <a:t>03-07-2023</a:t>
            </a:fld>
            <a:endParaRPr lang="en-IN"/>
          </a:p>
        </p:txBody>
      </p:sp>
      <p:sp>
        <p:nvSpPr>
          <p:cNvPr id="104872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3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6F217781-4E79-477B-BD19-6E9C2FD127E2}"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3"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Title 1"/>
          <p:cNvSpPr>
            <a:spLocks noGrp="1"/>
          </p:cNvSpPr>
          <p:nvPr>
            <p:ph type="ctrTitle"/>
          </p:nvPr>
        </p:nvSpPr>
        <p:spPr>
          <a:xfrm>
            <a:off x="1097280" y="758952"/>
            <a:ext cx="10058400" cy="3566160"/>
          </a:xfrm>
        </p:spPr>
        <p:txBody>
          <a:bodyPr anchor="b">
            <a:normAutofit/>
          </a:bodyPr>
          <a:lstStyle>
            <a:lvl1pPr algn="l">
              <a:lnSpc>
                <a:spcPct val="85000"/>
              </a:lnSpc>
              <a:defRPr baseline="0" sz="8000" spc="-50">
                <a:solidFill>
                  <a:schemeClr val="tx1">
                    <a:lumMod val="85000"/>
                    <a:lumOff val="15000"/>
                  </a:schemeClr>
                </a:solidFill>
              </a:defRPr>
            </a:lvl1pPr>
          </a:lstStyle>
          <a:p>
            <a:r>
              <a:rPr lang="en-US"/>
              <a:t>Click to edit Master title style</a:t>
            </a:r>
            <a:endParaRPr dirty="0" lang="en-US"/>
          </a:p>
        </p:txBody>
      </p:sp>
      <p:sp>
        <p:nvSpPr>
          <p:cNvPr id="1048586" name="Subtitle 2"/>
          <p:cNvSpPr>
            <a:spLocks noGrp="1"/>
          </p:cNvSpPr>
          <p:nvPr>
            <p:ph type="subTitle" idx="1"/>
          </p:nvPr>
        </p:nvSpPr>
        <p:spPr>
          <a:xfrm>
            <a:off x="1100051" y="4455620"/>
            <a:ext cx="10058400" cy="1143000"/>
          </a:xfrm>
        </p:spPr>
        <p:txBody>
          <a:bodyPr lIns="91440" rIns="91440">
            <a:normAutofit/>
          </a:bodyPr>
          <a:lstStyle>
            <a:lvl1pPr algn="l" indent="0" marL="0">
              <a:buNone/>
              <a:defRPr baseline="0" cap="all" sz="2400" spc="200">
                <a:solidFill>
                  <a:schemeClr val="tx2"/>
                </a:solidFill>
                <a:latin typeface="+mj-lt"/>
              </a:defRPr>
            </a:lvl1pPr>
            <a:lvl2pPr algn="ctr" indent="0" marL="457200">
              <a:buNone/>
              <a:defRPr sz="2400"/>
            </a:lvl2pPr>
            <a:lvl3pPr algn="ctr" indent="0" marL="914400">
              <a:buNone/>
              <a:defRPr sz="24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endParaRPr dirty="0" lang="en-US"/>
          </a:p>
        </p:txBody>
      </p:sp>
      <p:sp>
        <p:nvSpPr>
          <p:cNvPr id="1048587" name="Date Placeholder 3"/>
          <p:cNvSpPr>
            <a:spLocks noGrp="1"/>
          </p:cNvSpPr>
          <p:nvPr>
            <p:ph type="dt" sz="half" idx="10"/>
          </p:nvPr>
        </p:nvSpPr>
        <p:spPr/>
        <p:txBody>
          <a:bodyPr/>
          <a:p>
            <a:fld id="{950F9F3B-7A09-416F-8091-3D4027A1DD22}" type="datetime1">
              <a:rPr lang="en-IN" smtClean="0"/>
              <a:t>03-07-2023</a:t>
            </a:fld>
            <a:endParaRPr lang="en-IN"/>
          </a:p>
        </p:txBody>
      </p:sp>
      <p:sp>
        <p:nvSpPr>
          <p:cNvPr id="1048588" name="Footer Placeholder 4"/>
          <p:cNvSpPr>
            <a:spLocks noGrp="1"/>
          </p:cNvSpPr>
          <p:nvPr>
            <p:ph type="ftr" sz="quarter" idx="11"/>
          </p:nvPr>
        </p:nvSpPr>
        <p:spPr/>
        <p:txBody>
          <a:bodyPr/>
          <a:p>
            <a:r>
              <a:rPr lang="en-IN"/>
              <a:t>Design  and Implementation of Fractional Order IMC Controller for Nonlinear Process</a:t>
            </a:r>
          </a:p>
        </p:txBody>
      </p:sp>
      <p:sp>
        <p:nvSpPr>
          <p:cNvPr id="1048589" name="Slide Number Placeholder 5"/>
          <p:cNvSpPr>
            <a:spLocks noGrp="1"/>
          </p:cNvSpPr>
          <p:nvPr>
            <p:ph type="sldNum" sz="quarter" idx="12"/>
          </p:nvPr>
        </p:nvSpPr>
        <p:spPr/>
        <p:txBody>
          <a:bodyPr/>
          <a:p>
            <a:fld id="{CA1BBBAA-C7BB-44A6-9956-46BC82E4A6E0}" type="slidenum">
              <a:rPr lang="en-IN" smtClean="0"/>
              <a:t>‹#›</a:t>
            </a:fld>
            <a:endParaRPr lang="en-IN"/>
          </a:p>
        </p:txBody>
      </p:sp>
      <p:cxnSp>
        <p:nvCxnSpPr>
          <p:cNvPr id="3145729" name="Straight Connector 8"/>
          <p:cNvCxnSpPr>
            <a:cxnSpLocks/>
          </p:cNvCxnSpPr>
          <p:nvPr/>
        </p:nvCxnSpPr>
        <p:spPr>
          <a:xfrm>
            <a:off x="1207658" y="4343400"/>
            <a:ext cx="987552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93" name="Title 1"/>
          <p:cNvSpPr>
            <a:spLocks noGrp="1"/>
          </p:cNvSpPr>
          <p:nvPr>
            <p:ph type="title"/>
          </p:nvPr>
        </p:nvSpPr>
        <p:spPr/>
        <p:txBody>
          <a:bodyPr/>
          <a:p>
            <a:r>
              <a:rPr lang="en-US"/>
              <a:t>Click to edit Master title style</a:t>
            </a:r>
            <a:endParaRPr dirty="0" lang="en-US"/>
          </a:p>
        </p:txBody>
      </p:sp>
      <p:sp>
        <p:nvSpPr>
          <p:cNvPr id="1048694" name="Vertical Text Placeholder 2"/>
          <p:cNvSpPr>
            <a:spLocks noGrp="1"/>
          </p:cNvSpPr>
          <p:nvPr>
            <p:ph type="body" orient="vert" idx="1"/>
          </p:nvPr>
        </p:nvSpPr>
        <p:spPr/>
        <p:txBody>
          <a:bodyPr bIns="0" lIns="45720" rIns="45720" tIns="0"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5" name="Date Placeholder 3"/>
          <p:cNvSpPr>
            <a:spLocks noGrp="1"/>
          </p:cNvSpPr>
          <p:nvPr>
            <p:ph type="dt" sz="half" idx="10"/>
          </p:nvPr>
        </p:nvSpPr>
        <p:spPr/>
        <p:txBody>
          <a:bodyPr/>
          <a:p>
            <a:fld id="{CE7207C5-18A5-47E8-8383-06DCE6164BFD}" type="datetime1">
              <a:rPr lang="en-IN" smtClean="0"/>
              <a:t>03-07-2023</a:t>
            </a:fld>
            <a:endParaRPr lang="en-IN"/>
          </a:p>
        </p:txBody>
      </p:sp>
      <p:sp>
        <p:nvSpPr>
          <p:cNvPr id="1048696" name="Footer Placeholder 4"/>
          <p:cNvSpPr>
            <a:spLocks noGrp="1"/>
          </p:cNvSpPr>
          <p:nvPr>
            <p:ph type="ftr" sz="quarter" idx="11"/>
          </p:nvPr>
        </p:nvSpPr>
        <p:spPr/>
        <p:txBody>
          <a:bodyPr/>
          <a:p>
            <a:r>
              <a:rPr lang="en-IN"/>
              <a:t>Design  and Implementation of Fractional Order IMC Controller for Nonlinear Process</a:t>
            </a:r>
          </a:p>
        </p:txBody>
      </p:sp>
      <p:sp>
        <p:nvSpPr>
          <p:cNvPr id="1048697" name="Slide Number Placeholder 5"/>
          <p:cNvSpPr>
            <a:spLocks noGrp="1"/>
          </p:cNvSpPr>
          <p:nvPr>
            <p:ph type="sldNum" sz="quarter" idx="12"/>
          </p:nvPr>
        </p:nvSpPr>
        <p:spPr/>
        <p:txBody>
          <a:bodyPr/>
          <a:p>
            <a:fld id="{CA1BBBAA-C7BB-44A6-9956-46BC82E4A6E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7" name=""/>
        <p:cNvGrpSpPr/>
        <p:nvPr/>
      </p:nvGrpSpPr>
      <p:grpSpPr>
        <a:xfrm>
          <a:off x="0" y="0"/>
          <a:ext cx="0" cy="0"/>
          <a:chOff x="0" y="0"/>
          <a:chExt cx="0" cy="0"/>
        </a:xfrm>
      </p:grpSpPr>
      <p:sp>
        <p:nvSpPr>
          <p:cNvPr id="1048678"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9"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0" name="Vertical Title 1"/>
          <p:cNvSpPr>
            <a:spLocks noGrp="1"/>
          </p:cNvSpPr>
          <p:nvPr>
            <p:ph type="title" orient="vert"/>
          </p:nvPr>
        </p:nvSpPr>
        <p:spPr>
          <a:xfrm>
            <a:off x="8724900" y="414778"/>
            <a:ext cx="2628900" cy="5757421"/>
          </a:xfrm>
        </p:spPr>
        <p:txBody>
          <a:bodyPr vert="eaVert"/>
          <a:p>
            <a:r>
              <a:rPr lang="en-US"/>
              <a:t>Click to edit Master title style</a:t>
            </a:r>
            <a:endParaRPr dirty="0" lang="en-US"/>
          </a:p>
        </p:txBody>
      </p:sp>
      <p:sp>
        <p:nvSpPr>
          <p:cNvPr id="1048681" name="Vertical Text Placeholder 2"/>
          <p:cNvSpPr>
            <a:spLocks noGrp="1"/>
          </p:cNvSpPr>
          <p:nvPr>
            <p:ph type="body" orient="vert" idx="1"/>
          </p:nvPr>
        </p:nvSpPr>
        <p:spPr>
          <a:xfrm>
            <a:off x="838200" y="414778"/>
            <a:ext cx="7734300" cy="5757422"/>
          </a:xfrm>
        </p:spPr>
        <p:txBody>
          <a:bodyPr bIns="0" lIns="45720" rIns="45720" tIns="0"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Date Placeholder 3"/>
          <p:cNvSpPr>
            <a:spLocks noGrp="1"/>
          </p:cNvSpPr>
          <p:nvPr>
            <p:ph type="dt" sz="half" idx="10"/>
          </p:nvPr>
        </p:nvSpPr>
        <p:spPr/>
        <p:txBody>
          <a:bodyPr/>
          <a:p>
            <a:fld id="{3C126151-BB30-4CF2-93F2-EDC14073C8C2}" type="datetime1">
              <a:rPr lang="en-IN" smtClean="0"/>
              <a:t>03-07-2023</a:t>
            </a:fld>
            <a:endParaRPr lang="en-IN"/>
          </a:p>
        </p:txBody>
      </p:sp>
      <p:sp>
        <p:nvSpPr>
          <p:cNvPr id="1048683" name="Footer Placeholder 4"/>
          <p:cNvSpPr>
            <a:spLocks noGrp="1"/>
          </p:cNvSpPr>
          <p:nvPr>
            <p:ph type="ftr" sz="quarter" idx="11"/>
          </p:nvPr>
        </p:nvSpPr>
        <p:spPr/>
        <p:txBody>
          <a:bodyPr/>
          <a:p>
            <a:r>
              <a:rPr lang="en-IN"/>
              <a:t>Design  and Implementation of Fractional Order IMC Controller for Nonlinear Process</a:t>
            </a:r>
          </a:p>
        </p:txBody>
      </p:sp>
      <p:sp>
        <p:nvSpPr>
          <p:cNvPr id="1048684" name="Slide Number Placeholder 5"/>
          <p:cNvSpPr>
            <a:spLocks noGrp="1"/>
          </p:cNvSpPr>
          <p:nvPr>
            <p:ph type="sldNum" sz="quarter" idx="12"/>
          </p:nvPr>
        </p:nvSpPr>
        <p:spPr/>
        <p:txBody>
          <a:bodyPr/>
          <a:p>
            <a:fld id="{CA1BBBAA-C7BB-44A6-9956-46BC82E4A6E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4" name="Title 1"/>
          <p:cNvSpPr>
            <a:spLocks noGrp="1"/>
          </p:cNvSpPr>
          <p:nvPr>
            <p:ph type="title"/>
          </p:nvPr>
        </p:nvSpPr>
        <p:spPr/>
        <p:txBody>
          <a:bodyPr/>
          <a:lstStyle>
            <a:lvl1pPr marL="0"/>
          </a:lstStyle>
          <a:p>
            <a:r>
              <a:rPr lang="en-US"/>
              <a:t>Click to edit Master title style</a:t>
            </a:r>
            <a:endParaRPr dirty="0" lang="en-US"/>
          </a:p>
        </p:txBody>
      </p:sp>
      <p:sp>
        <p:nvSpPr>
          <p:cNvPr id="1048595"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6" name="Date Placeholder 3"/>
          <p:cNvSpPr>
            <a:spLocks noGrp="1"/>
          </p:cNvSpPr>
          <p:nvPr>
            <p:ph type="dt" sz="half" idx="10"/>
          </p:nvPr>
        </p:nvSpPr>
        <p:spPr/>
        <p:txBody>
          <a:bodyPr/>
          <a:p>
            <a:fld id="{6375C32A-C551-4F47-9627-A4A264E69D65}" type="datetime1">
              <a:rPr lang="en-IN" smtClean="0"/>
              <a:t>03-07-2023</a:t>
            </a:fld>
            <a:endParaRPr lang="en-IN"/>
          </a:p>
        </p:txBody>
      </p:sp>
      <p:sp>
        <p:nvSpPr>
          <p:cNvPr id="1048597" name="Footer Placeholder 4"/>
          <p:cNvSpPr>
            <a:spLocks noGrp="1"/>
          </p:cNvSpPr>
          <p:nvPr>
            <p:ph type="ftr" sz="quarter" idx="11"/>
          </p:nvPr>
        </p:nvSpPr>
        <p:spPr/>
        <p:txBody>
          <a:bodyPr/>
          <a:p>
            <a:r>
              <a:rPr lang="en-IN"/>
              <a:t>Design  and Implementation of Fractional Order IMC Controller for Nonlinear Process</a:t>
            </a:r>
          </a:p>
        </p:txBody>
      </p:sp>
      <p:sp>
        <p:nvSpPr>
          <p:cNvPr id="1048598" name="Slide Number Placeholder 5"/>
          <p:cNvSpPr>
            <a:spLocks noGrp="1"/>
          </p:cNvSpPr>
          <p:nvPr>
            <p:ph type="sldNum" sz="quarter" idx="12"/>
          </p:nvPr>
        </p:nvSpPr>
        <p:spPr/>
        <p:txBody>
          <a:bodyPr/>
          <a:p>
            <a:fld id="{CA1BBBAA-C7BB-44A6-9956-46BC82E4A6E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solidFill>
          <a:schemeClr val="bg1"/>
        </a:solidFill>
        <a:effectLst/>
      </p:bgPr>
    </p:bg>
    <p:spTree>
      <p:nvGrpSpPr>
        <p:cNvPr id="50" name=""/>
        <p:cNvGrpSpPr/>
        <p:nvPr/>
      </p:nvGrpSpPr>
      <p:grpSpPr>
        <a:xfrm>
          <a:off x="0" y="0"/>
          <a:ext cx="0" cy="0"/>
          <a:chOff x="0" y="0"/>
          <a:chExt cx="0" cy="0"/>
        </a:xfrm>
      </p:grpSpPr>
      <p:sp>
        <p:nvSpPr>
          <p:cNvPr id="1048698"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9"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0" name="Title 1"/>
          <p:cNvSpPr>
            <a:spLocks noGrp="1"/>
          </p:cNvSpPr>
          <p:nvPr>
            <p:ph type="title"/>
          </p:nvPr>
        </p:nvSpPr>
        <p:spPr>
          <a:xfrm>
            <a:off x="1097280" y="758952"/>
            <a:ext cx="10058400" cy="3566160"/>
          </a:xfrm>
        </p:spPr>
        <p:txBody>
          <a:bodyPr anchor="b" anchorCtr="0">
            <a:normAutofit/>
          </a:bodyPr>
          <a:lstStyle>
            <a:lvl1pPr>
              <a:lnSpc>
                <a:spcPct val="85000"/>
              </a:lnSpc>
              <a:defRPr b="0" sz="8000">
                <a:solidFill>
                  <a:schemeClr val="tx1">
                    <a:lumMod val="85000"/>
                    <a:lumOff val="15000"/>
                  </a:schemeClr>
                </a:solidFill>
              </a:defRPr>
            </a:lvl1pPr>
          </a:lstStyle>
          <a:p>
            <a:r>
              <a:rPr lang="en-US"/>
              <a:t>Click to edit Master title style</a:t>
            </a:r>
            <a:endParaRPr dirty="0" lang="en-US"/>
          </a:p>
        </p:txBody>
      </p:sp>
      <p:sp>
        <p:nvSpPr>
          <p:cNvPr id="1048701" name="Text Placeholder 2"/>
          <p:cNvSpPr>
            <a:spLocks noGrp="1"/>
          </p:cNvSpPr>
          <p:nvPr>
            <p:ph type="body" idx="1"/>
          </p:nvPr>
        </p:nvSpPr>
        <p:spPr>
          <a:xfrm>
            <a:off x="1097280" y="4453128"/>
            <a:ext cx="10058400" cy="1143000"/>
          </a:xfrm>
        </p:spPr>
        <p:txBody>
          <a:bodyPr anchor="t" anchorCtr="0" lIns="91440" rIns="91440">
            <a:normAutofit/>
          </a:bodyPr>
          <a:lstStyle>
            <a:lvl1pPr indent="0" marL="0">
              <a:buNone/>
              <a:defRPr baseline="0" cap="all" sz="2400" spc="200">
                <a:solidFill>
                  <a:schemeClr val="tx2"/>
                </a:solidFill>
                <a:latin typeface="+mj-lt"/>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02" name="Date Placeholder 3"/>
          <p:cNvSpPr>
            <a:spLocks noGrp="1"/>
          </p:cNvSpPr>
          <p:nvPr>
            <p:ph type="dt" sz="half" idx="10"/>
          </p:nvPr>
        </p:nvSpPr>
        <p:spPr/>
        <p:txBody>
          <a:bodyPr/>
          <a:p>
            <a:fld id="{80FCF4DD-DFB5-4078-A46C-B1483E15900E}" type="datetime1">
              <a:rPr lang="en-IN" smtClean="0"/>
              <a:t>03-07-2023</a:t>
            </a:fld>
            <a:endParaRPr lang="en-IN"/>
          </a:p>
        </p:txBody>
      </p:sp>
      <p:sp>
        <p:nvSpPr>
          <p:cNvPr id="1048703" name="Footer Placeholder 4"/>
          <p:cNvSpPr>
            <a:spLocks noGrp="1"/>
          </p:cNvSpPr>
          <p:nvPr>
            <p:ph type="ftr" sz="quarter" idx="11"/>
          </p:nvPr>
        </p:nvSpPr>
        <p:spPr/>
        <p:txBody>
          <a:bodyPr/>
          <a:p>
            <a:r>
              <a:rPr lang="en-IN"/>
              <a:t>Design  and Implementation of Fractional Order IMC Controller for Nonlinear Process</a:t>
            </a:r>
          </a:p>
        </p:txBody>
      </p:sp>
      <p:sp>
        <p:nvSpPr>
          <p:cNvPr id="1048704" name="Slide Number Placeholder 5"/>
          <p:cNvSpPr>
            <a:spLocks noGrp="1"/>
          </p:cNvSpPr>
          <p:nvPr>
            <p:ph type="sldNum" sz="quarter" idx="12"/>
          </p:nvPr>
        </p:nvSpPr>
        <p:spPr/>
        <p:txBody>
          <a:bodyPr/>
          <a:p>
            <a:fld id="{CA1BBBAA-C7BB-44A6-9956-46BC82E4A6E0}" type="slidenum">
              <a:rPr lang="en-IN" smtClean="0"/>
              <a:t>‹#›</a:t>
            </a:fld>
            <a:endParaRPr lang="en-IN"/>
          </a:p>
        </p:txBody>
      </p:sp>
      <p:cxnSp>
        <p:nvCxnSpPr>
          <p:cNvPr id="3145730" name="Straight Connector 8"/>
          <p:cNvCxnSpPr>
            <a:cxnSpLocks/>
          </p:cNvCxnSpPr>
          <p:nvPr/>
        </p:nvCxnSpPr>
        <p:spPr>
          <a:xfrm>
            <a:off x="1207658" y="4343400"/>
            <a:ext cx="987552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705" name="Title 7"/>
          <p:cNvSpPr>
            <a:spLocks noGrp="1"/>
          </p:cNvSpPr>
          <p:nvPr>
            <p:ph type="title"/>
          </p:nvPr>
        </p:nvSpPr>
        <p:spPr>
          <a:xfrm>
            <a:off x="1097280" y="286603"/>
            <a:ext cx="10058400" cy="1450757"/>
          </a:xfrm>
        </p:spPr>
        <p:txBody>
          <a:bodyPr/>
          <a:p>
            <a:r>
              <a:rPr lang="en-US"/>
              <a:t>Click to edit Master title style</a:t>
            </a:r>
            <a:endParaRPr dirty="0" lang="en-US"/>
          </a:p>
        </p:txBody>
      </p:sp>
      <p:sp>
        <p:nvSpPr>
          <p:cNvPr id="1048706" name="Content Placeholder 2"/>
          <p:cNvSpPr>
            <a:spLocks noGrp="1"/>
          </p:cNvSpPr>
          <p:nvPr>
            <p:ph sz="half" idx="1"/>
          </p:nvPr>
        </p:nvSpPr>
        <p:spPr>
          <a:xfrm>
            <a:off x="1097279" y="1845734"/>
            <a:ext cx="4937760" cy="4023360"/>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Content Placeholder 3"/>
          <p:cNvSpPr>
            <a:spLocks noGrp="1"/>
          </p:cNvSpPr>
          <p:nvPr>
            <p:ph sz="half" idx="2"/>
          </p:nvPr>
        </p:nvSpPr>
        <p:spPr>
          <a:xfrm>
            <a:off x="6217920" y="1845735"/>
            <a:ext cx="4937760" cy="4023360"/>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4"/>
          <p:cNvSpPr>
            <a:spLocks noGrp="1"/>
          </p:cNvSpPr>
          <p:nvPr>
            <p:ph type="dt" sz="half" idx="10"/>
          </p:nvPr>
        </p:nvSpPr>
        <p:spPr/>
        <p:txBody>
          <a:bodyPr/>
          <a:p>
            <a:fld id="{12915E30-8A3F-4156-99BD-20C92274D47E}" type="datetime1">
              <a:rPr lang="en-IN" smtClean="0"/>
              <a:t>03-07-2023</a:t>
            </a:fld>
            <a:endParaRPr lang="en-IN"/>
          </a:p>
        </p:txBody>
      </p:sp>
      <p:sp>
        <p:nvSpPr>
          <p:cNvPr id="1048709" name="Footer Placeholder 5"/>
          <p:cNvSpPr>
            <a:spLocks noGrp="1"/>
          </p:cNvSpPr>
          <p:nvPr>
            <p:ph type="ftr" sz="quarter" idx="11"/>
          </p:nvPr>
        </p:nvSpPr>
        <p:spPr/>
        <p:txBody>
          <a:bodyPr/>
          <a:p>
            <a:r>
              <a:rPr lang="en-IN"/>
              <a:t>Design  and Implementation of Fractional Order IMC Controller for Nonlinear Process</a:t>
            </a:r>
          </a:p>
        </p:txBody>
      </p:sp>
      <p:sp>
        <p:nvSpPr>
          <p:cNvPr id="1048710" name="Slide Number Placeholder 6"/>
          <p:cNvSpPr>
            <a:spLocks noGrp="1"/>
          </p:cNvSpPr>
          <p:nvPr>
            <p:ph type="sldNum" sz="quarter" idx="12"/>
          </p:nvPr>
        </p:nvSpPr>
        <p:spPr/>
        <p:txBody>
          <a:bodyPr/>
          <a:p>
            <a:fld id="{CA1BBBAA-C7BB-44A6-9956-46BC82E4A6E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711" name="Title 9"/>
          <p:cNvSpPr>
            <a:spLocks noGrp="1"/>
          </p:cNvSpPr>
          <p:nvPr>
            <p:ph type="title"/>
          </p:nvPr>
        </p:nvSpPr>
        <p:spPr>
          <a:xfrm>
            <a:off x="1097280" y="286603"/>
            <a:ext cx="10058400" cy="1450757"/>
          </a:xfrm>
        </p:spPr>
        <p:txBody>
          <a:bodyPr/>
          <a:p>
            <a:r>
              <a:rPr lang="en-US"/>
              <a:t>Click to edit Master title style</a:t>
            </a:r>
            <a:endParaRPr dirty="0" lang="en-US"/>
          </a:p>
        </p:txBody>
      </p:sp>
      <p:sp>
        <p:nvSpPr>
          <p:cNvPr id="1048712" name="Text Placeholder 2"/>
          <p:cNvSpPr>
            <a:spLocks noGrp="1"/>
          </p:cNvSpPr>
          <p:nvPr>
            <p:ph type="body" idx="1"/>
          </p:nvPr>
        </p:nvSpPr>
        <p:spPr>
          <a:xfrm>
            <a:off x="1097280" y="1846052"/>
            <a:ext cx="4937760" cy="736282"/>
          </a:xfrm>
        </p:spPr>
        <p:txBody>
          <a:bodyPr anchor="ctr" lIns="91440" rIns="91440">
            <a:normAutofit/>
          </a:bodyPr>
          <a:lstStyle>
            <a:lvl1pPr indent="0" marL="0">
              <a:buNone/>
              <a:defRPr baseline="0" b="0" cap="all"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13" name="Content Placeholder 3"/>
          <p:cNvSpPr>
            <a:spLocks noGrp="1"/>
          </p:cNvSpPr>
          <p:nvPr>
            <p:ph sz="half" idx="2"/>
          </p:nvPr>
        </p:nvSpPr>
        <p:spPr>
          <a:xfrm>
            <a:off x="1097280" y="2582334"/>
            <a:ext cx="4937760" cy="3378200"/>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4" name="Text Placeholder 4"/>
          <p:cNvSpPr>
            <a:spLocks noGrp="1"/>
          </p:cNvSpPr>
          <p:nvPr>
            <p:ph type="body" sz="quarter" idx="3"/>
          </p:nvPr>
        </p:nvSpPr>
        <p:spPr>
          <a:xfrm>
            <a:off x="6217920" y="1846052"/>
            <a:ext cx="4937760" cy="736282"/>
          </a:xfrm>
        </p:spPr>
        <p:txBody>
          <a:bodyPr anchor="ctr" lIns="91440" rIns="91440">
            <a:normAutofit/>
          </a:bodyPr>
          <a:lstStyle>
            <a:lvl1pPr indent="0" marL="0">
              <a:buNone/>
              <a:defRPr baseline="0" b="0" cap="all"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15" name="Content Placeholder 5"/>
          <p:cNvSpPr>
            <a:spLocks noGrp="1"/>
          </p:cNvSpPr>
          <p:nvPr>
            <p:ph sz="quarter" idx="4"/>
          </p:nvPr>
        </p:nvSpPr>
        <p:spPr>
          <a:xfrm>
            <a:off x="6217920" y="2582334"/>
            <a:ext cx="4937760" cy="3378200"/>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Date Placeholder 6"/>
          <p:cNvSpPr>
            <a:spLocks noGrp="1"/>
          </p:cNvSpPr>
          <p:nvPr>
            <p:ph type="dt" sz="half" idx="10"/>
          </p:nvPr>
        </p:nvSpPr>
        <p:spPr/>
        <p:txBody>
          <a:bodyPr/>
          <a:p>
            <a:fld id="{A2FFFBAF-3C3E-45A4-BD7E-862C987D4840}" type="datetime1">
              <a:rPr lang="en-IN" smtClean="0"/>
              <a:t>03-07-2023</a:t>
            </a:fld>
            <a:endParaRPr lang="en-IN"/>
          </a:p>
        </p:txBody>
      </p:sp>
      <p:sp>
        <p:nvSpPr>
          <p:cNvPr id="1048717" name="Footer Placeholder 7"/>
          <p:cNvSpPr>
            <a:spLocks noGrp="1"/>
          </p:cNvSpPr>
          <p:nvPr>
            <p:ph type="ftr" sz="quarter" idx="11"/>
          </p:nvPr>
        </p:nvSpPr>
        <p:spPr/>
        <p:txBody>
          <a:bodyPr/>
          <a:p>
            <a:r>
              <a:rPr lang="en-IN"/>
              <a:t>Design  and Implementation of Fractional Order IMC Controller for Nonlinear Process</a:t>
            </a:r>
          </a:p>
        </p:txBody>
      </p:sp>
      <p:sp>
        <p:nvSpPr>
          <p:cNvPr id="1048718" name="Slide Number Placeholder 8"/>
          <p:cNvSpPr>
            <a:spLocks noGrp="1"/>
          </p:cNvSpPr>
          <p:nvPr>
            <p:ph type="sldNum" sz="quarter" idx="12"/>
          </p:nvPr>
        </p:nvSpPr>
        <p:spPr/>
        <p:txBody>
          <a:bodyPr/>
          <a:p>
            <a:fld id="{CA1BBBAA-C7BB-44A6-9956-46BC82E4A6E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Date Placeholder 2"/>
          <p:cNvSpPr>
            <a:spLocks noGrp="1"/>
          </p:cNvSpPr>
          <p:nvPr>
            <p:ph type="dt" sz="half" idx="10"/>
          </p:nvPr>
        </p:nvSpPr>
        <p:spPr/>
        <p:txBody>
          <a:bodyPr/>
          <a:p>
            <a:fld id="{C495EB8A-4DD8-4C56-9140-81378C5CF943}" type="datetime1">
              <a:rPr lang="en-IN" smtClean="0"/>
              <a:t>03-07-2023</a:t>
            </a:fld>
            <a:endParaRPr lang="en-IN"/>
          </a:p>
        </p:txBody>
      </p:sp>
      <p:sp>
        <p:nvSpPr>
          <p:cNvPr id="1048658" name="Footer Placeholder 3"/>
          <p:cNvSpPr>
            <a:spLocks noGrp="1"/>
          </p:cNvSpPr>
          <p:nvPr>
            <p:ph type="ftr" sz="quarter" idx="11"/>
          </p:nvPr>
        </p:nvSpPr>
        <p:spPr/>
        <p:txBody>
          <a:bodyPr/>
          <a:p>
            <a:r>
              <a:rPr lang="en-IN"/>
              <a:t>Design  and Implementation of Fractional Order IMC Controller for Nonlinear Process</a:t>
            </a:r>
          </a:p>
        </p:txBody>
      </p:sp>
      <p:sp>
        <p:nvSpPr>
          <p:cNvPr id="1048659" name="Slide Number Placeholder 4"/>
          <p:cNvSpPr>
            <a:spLocks noGrp="1"/>
          </p:cNvSpPr>
          <p:nvPr>
            <p:ph type="sldNum" sz="quarter" idx="12"/>
          </p:nvPr>
        </p:nvSpPr>
        <p:spPr/>
        <p:txBody>
          <a:bodyPr/>
          <a:p>
            <a:fld id="{CA1BBBAA-C7BB-44A6-9956-46BC82E4A6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33" name=""/>
        <p:cNvGrpSpPr/>
        <p:nvPr/>
      </p:nvGrpSpPr>
      <p:grpSpPr>
        <a:xfrm>
          <a:off x="0" y="0"/>
          <a:ext cx="0" cy="0"/>
          <a:chOff x="0" y="0"/>
          <a:chExt cx="0" cy="0"/>
        </a:xfrm>
      </p:grpSpPr>
      <p:sp>
        <p:nvSpPr>
          <p:cNvPr id="1048603" name="Rectangle 4"/>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4" name="Rectangle 5"/>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5" name="Date Placeholder 6"/>
          <p:cNvSpPr>
            <a:spLocks noGrp="1"/>
          </p:cNvSpPr>
          <p:nvPr>
            <p:ph type="dt" sz="half" idx="10"/>
          </p:nvPr>
        </p:nvSpPr>
        <p:spPr/>
        <p:txBody>
          <a:bodyPr/>
          <a:p>
            <a:fld id="{EAA721B9-765B-4F00-83C3-E8B587D6BC77}" type="datetime1">
              <a:rPr lang="en-IN" smtClean="0"/>
              <a:t>03-07-2023</a:t>
            </a:fld>
            <a:endParaRPr lang="en-IN"/>
          </a:p>
        </p:txBody>
      </p:sp>
      <p:sp>
        <p:nvSpPr>
          <p:cNvPr id="1048606" name="Footer Placeholder 7"/>
          <p:cNvSpPr>
            <a:spLocks noGrp="1"/>
          </p:cNvSpPr>
          <p:nvPr>
            <p:ph type="ftr" sz="quarter" idx="11"/>
          </p:nvPr>
        </p:nvSpPr>
        <p:spPr/>
        <p:txBody>
          <a:bodyPr/>
          <a:lstStyle>
            <a:lvl1pPr>
              <a:defRPr>
                <a:solidFill>
                  <a:srgbClr val="FFFFFF"/>
                </a:solidFill>
              </a:defRPr>
            </a:lvl1pPr>
          </a:lstStyle>
          <a:p>
            <a:r>
              <a:rPr lang="en-IN"/>
              <a:t>Design  and Implementation of Fractional Order IMC Controller for Nonlinear Process</a:t>
            </a:r>
          </a:p>
        </p:txBody>
      </p:sp>
      <p:sp>
        <p:nvSpPr>
          <p:cNvPr id="1048607" name="Slide Number Placeholder 8"/>
          <p:cNvSpPr>
            <a:spLocks noGrp="1"/>
          </p:cNvSpPr>
          <p:nvPr>
            <p:ph type="sldNum" sz="quarter" idx="12"/>
          </p:nvPr>
        </p:nvSpPr>
        <p:spPr/>
        <p:txBody>
          <a:bodyPr/>
          <a:p>
            <a:fld id="{CA1BBBAA-C7BB-44A6-9956-46BC82E4A6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3" name=""/>
        <p:cNvGrpSpPr/>
        <p:nvPr/>
      </p:nvGrpSpPr>
      <p:grpSpPr>
        <a:xfrm>
          <a:off x="0" y="0"/>
          <a:ext cx="0" cy="0"/>
          <a:chOff x="0" y="0"/>
          <a:chExt cx="0" cy="0"/>
        </a:xfrm>
      </p:grpSpPr>
      <p:sp>
        <p:nvSpPr>
          <p:cNvPr id="1048719" name="Rectangle 7"/>
          <p:cNvSpPr/>
          <p:nvPr/>
        </p:nvSpPr>
        <p:spPr>
          <a:xfrm>
            <a:off x="16" y="0"/>
            <a:ext cx="4050791" cy="6858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0" name="Rectangle 8"/>
          <p:cNvSpPr/>
          <p:nvPr/>
        </p:nvSpPr>
        <p:spPr>
          <a:xfrm>
            <a:off x="4040071" y="0"/>
            <a:ext cx="64008"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1" name="Title 1"/>
          <p:cNvSpPr>
            <a:spLocks noGrp="1"/>
          </p:cNvSpPr>
          <p:nvPr>
            <p:ph type="title"/>
          </p:nvPr>
        </p:nvSpPr>
        <p:spPr>
          <a:xfrm>
            <a:off x="457200" y="594359"/>
            <a:ext cx="3200400" cy="2286000"/>
          </a:xfrm>
        </p:spPr>
        <p:txBody>
          <a:bodyPr anchor="b">
            <a:normAutofit/>
          </a:bodyPr>
          <a:lstStyle>
            <a:lvl1pPr>
              <a:defRPr b="0" sz="3600">
                <a:solidFill>
                  <a:srgbClr val="FFFFFF"/>
                </a:solidFill>
              </a:defRPr>
            </a:lvl1pPr>
          </a:lstStyle>
          <a:p>
            <a:r>
              <a:rPr lang="en-US"/>
              <a:t>Click to edit Master title style</a:t>
            </a:r>
            <a:endParaRPr dirty="0" lang="en-US"/>
          </a:p>
        </p:txBody>
      </p:sp>
      <p:sp>
        <p:nvSpPr>
          <p:cNvPr id="1048722" name="Content Placeholder 2"/>
          <p:cNvSpPr>
            <a:spLocks noGrp="1"/>
          </p:cNvSpPr>
          <p:nvPr>
            <p:ph idx="1"/>
          </p:nvPr>
        </p:nvSpPr>
        <p:spPr>
          <a:xfrm>
            <a:off x="4800600" y="731520"/>
            <a:ext cx="6492240" cy="5257800"/>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Text Placeholder 3"/>
          <p:cNvSpPr>
            <a:spLocks noGrp="1"/>
          </p:cNvSpPr>
          <p:nvPr>
            <p:ph type="body" sz="half" idx="2"/>
          </p:nvPr>
        </p:nvSpPr>
        <p:spPr>
          <a:xfrm>
            <a:off x="457200" y="2926080"/>
            <a:ext cx="3200400" cy="3379124"/>
          </a:xfrm>
        </p:spPr>
        <p:txBody>
          <a:bodyPr lIns="91440" rIns="91440">
            <a:normAutofit/>
          </a:bodyPr>
          <a:lstStyle>
            <a:lvl1pPr indent="0" marL="0">
              <a:buNone/>
              <a:defRPr sz="15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724" name="Date Placeholder 4"/>
          <p:cNvSpPr>
            <a:spLocks noGrp="1"/>
          </p:cNvSpPr>
          <p:nvPr>
            <p:ph type="dt" sz="half" idx="10"/>
          </p:nvPr>
        </p:nvSpPr>
        <p:spPr>
          <a:xfrm>
            <a:off x="465512" y="6459785"/>
            <a:ext cx="2618510" cy="365125"/>
          </a:xfrm>
        </p:spPr>
        <p:txBody>
          <a:bodyPr/>
          <a:lstStyle>
            <a:lvl1pPr algn="l"/>
          </a:lstStyle>
          <a:p>
            <a:fld id="{7D105D90-09DC-4E87-BC36-5244F20645C3}" type="datetime1">
              <a:rPr lang="en-IN" smtClean="0"/>
              <a:t>03-07-2023</a:t>
            </a:fld>
            <a:endParaRPr lang="en-IN"/>
          </a:p>
        </p:txBody>
      </p:sp>
      <p:sp>
        <p:nvSpPr>
          <p:cNvPr id="1048725"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Design  and Implementation of Fractional Order IMC Controller for Nonlinear Process</a:t>
            </a:r>
          </a:p>
        </p:txBody>
      </p:sp>
      <p:sp>
        <p:nvSpPr>
          <p:cNvPr id="1048726" name="Slide Number Placeholder 6"/>
          <p:cNvSpPr>
            <a:spLocks noGrp="1"/>
          </p:cNvSpPr>
          <p:nvPr>
            <p:ph type="sldNum" sz="quarter" idx="12"/>
          </p:nvPr>
        </p:nvSpPr>
        <p:spPr/>
        <p:txBody>
          <a:bodyPr/>
          <a:lstStyle>
            <a:lvl1pPr>
              <a:defRPr>
                <a:solidFill>
                  <a:schemeClr val="tx2"/>
                </a:solidFill>
              </a:defRPr>
            </a:lvl1pPr>
          </a:lstStyle>
          <a:p>
            <a:fld id="{CA1BBBAA-C7BB-44A6-9956-46BC82E4A6E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8" name=""/>
        <p:cNvGrpSpPr/>
        <p:nvPr/>
      </p:nvGrpSpPr>
      <p:grpSpPr>
        <a:xfrm>
          <a:off x="0" y="0"/>
          <a:ext cx="0" cy="0"/>
          <a:chOff x="0" y="0"/>
          <a:chExt cx="0" cy="0"/>
        </a:xfrm>
      </p:grpSpPr>
      <p:sp>
        <p:nvSpPr>
          <p:cNvPr id="1048685" name="Rectangle 7"/>
          <p:cNvSpPr/>
          <p:nvPr/>
        </p:nvSpPr>
        <p:spPr>
          <a:xfrm>
            <a:off x="0" y="4953000"/>
            <a:ext cx="12188825" cy="1905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6" name="Rectangle 8"/>
          <p:cNvSpPr/>
          <p:nvPr/>
        </p:nvSpPr>
        <p:spPr>
          <a:xfrm>
            <a:off x="15" y="491507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7" name="Title 1"/>
          <p:cNvSpPr>
            <a:spLocks noGrp="1"/>
          </p:cNvSpPr>
          <p:nvPr>
            <p:ph type="title"/>
          </p:nvPr>
        </p:nvSpPr>
        <p:spPr>
          <a:xfrm>
            <a:off x="1097280" y="5074920"/>
            <a:ext cx="10113264" cy="822960"/>
          </a:xfrm>
        </p:spPr>
        <p:txBody>
          <a:bodyPr anchor="b" bIns="0" lIns="91440" rIns="91440" tIns="0">
            <a:noAutofit/>
          </a:bodyPr>
          <a:lstStyle>
            <a:lvl1pPr>
              <a:defRPr b="0" sz="3600">
                <a:solidFill>
                  <a:srgbClr val="FFFFFF"/>
                </a:solidFill>
              </a:defRPr>
            </a:lvl1pPr>
          </a:lstStyle>
          <a:p>
            <a:r>
              <a:rPr lang="en-US"/>
              <a:t>Click to edit Master title style</a:t>
            </a:r>
            <a:endParaRPr dirty="0" lang="en-US"/>
          </a:p>
        </p:txBody>
      </p:sp>
      <p:sp>
        <p:nvSpPr>
          <p:cNvPr id="1048688" name="Picture Placeholder 2"/>
          <p:cNvSpPr>
            <a:spLocks noChangeAspect="1" noGrp="1"/>
          </p:cNvSpPr>
          <p:nvPr>
            <p:ph type="pic" idx="1"/>
          </p:nvPr>
        </p:nvSpPr>
        <p:spPr>
          <a:xfrm>
            <a:off x="15" y="0"/>
            <a:ext cx="12191985" cy="4915076"/>
          </a:xfrm>
          <a:blipFill>
            <a:blip xmlns:r="http://schemas.openxmlformats.org/officeDocument/2006/relationships" r:embed="rId1"/>
            <a:stretch>
              <a:fillRect/>
            </a:stretch>
          </a:blipFill>
        </p:spPr>
        <p:txBody>
          <a:bodyPr anchor="t" lIns="457200" tIns="457200"/>
          <a:lstStyle>
            <a:lvl1pPr indent="0" marL="0">
              <a:buNone/>
              <a:defRPr sz="3200">
                <a:solidFill>
                  <a:schemeClr val="bg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89" name="Text Placeholder 3"/>
          <p:cNvSpPr>
            <a:spLocks noGrp="1"/>
          </p:cNvSpPr>
          <p:nvPr>
            <p:ph type="body" sz="half" idx="2"/>
          </p:nvPr>
        </p:nvSpPr>
        <p:spPr>
          <a:xfrm>
            <a:off x="1097280" y="5907023"/>
            <a:ext cx="10113264" cy="594360"/>
          </a:xfrm>
        </p:spPr>
        <p:txBody>
          <a:bodyPr bIns="0" lIns="91440" rIns="91440" tIns="0">
            <a:normAutofit/>
          </a:bodyPr>
          <a:lstStyle>
            <a:lvl1pPr indent="0" marL="0">
              <a:spcBef>
                <a:spcPts val="0"/>
              </a:spcBef>
              <a:spcAft>
                <a:spcPts val="600"/>
              </a:spcAft>
              <a:buNone/>
              <a:defRPr sz="15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90" name="Date Placeholder 4"/>
          <p:cNvSpPr>
            <a:spLocks noGrp="1"/>
          </p:cNvSpPr>
          <p:nvPr>
            <p:ph type="dt" sz="half" idx="10"/>
          </p:nvPr>
        </p:nvSpPr>
        <p:spPr/>
        <p:txBody>
          <a:bodyPr/>
          <a:p>
            <a:fld id="{BF11B3F2-B379-4C61-9089-4A0C8EE0D703}" type="datetime1">
              <a:rPr lang="en-IN" smtClean="0"/>
              <a:t>03-07-2023</a:t>
            </a:fld>
            <a:endParaRPr lang="en-IN"/>
          </a:p>
        </p:txBody>
      </p:sp>
      <p:sp>
        <p:nvSpPr>
          <p:cNvPr id="1048691" name="Footer Placeholder 5"/>
          <p:cNvSpPr>
            <a:spLocks noGrp="1"/>
          </p:cNvSpPr>
          <p:nvPr>
            <p:ph type="ftr" sz="quarter" idx="11"/>
          </p:nvPr>
        </p:nvSpPr>
        <p:spPr/>
        <p:txBody>
          <a:bodyPr/>
          <a:p>
            <a:r>
              <a:rPr lang="en-IN"/>
              <a:t>Design  and Implementation of Fractional Order IMC Controller for Nonlinear Process</a:t>
            </a:r>
          </a:p>
        </p:txBody>
      </p:sp>
      <p:sp>
        <p:nvSpPr>
          <p:cNvPr id="1048692" name="Slide Number Placeholder 6"/>
          <p:cNvSpPr>
            <a:spLocks noGrp="1"/>
          </p:cNvSpPr>
          <p:nvPr>
            <p:ph type="sldNum" sz="quarter" idx="12"/>
          </p:nvPr>
        </p:nvSpPr>
        <p:spPr/>
        <p:txBody>
          <a:bodyPr/>
          <a:p>
            <a:fld id="{CA1BBBAA-C7BB-44A6-9956-46BC82E4A6E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6"/>
          <p:cNvSpPr/>
          <p:nvPr/>
        </p:nvSpPr>
        <p:spPr>
          <a:xfrm>
            <a:off x="1" y="6400800"/>
            <a:ext cx="12192000"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p:spPr>
        <p:txBody>
          <a:bodyPr anchor="b" bIns="45720" lIns="91440" rIns="91440" rtlCol="0" tIns="45720" vert="horz">
            <a:normAutofit/>
          </a:bodyPr>
          <a:p>
            <a:r>
              <a:rPr lang="en-US"/>
              <a:t>Click to edit Master title style</a:t>
            </a:r>
            <a:endParaRPr dirty="0" lang="en-US"/>
          </a:p>
        </p:txBody>
      </p:sp>
      <p:sp>
        <p:nvSpPr>
          <p:cNvPr id="1048579" name="Text Placeholder 2"/>
          <p:cNvSpPr>
            <a:spLocks noGrp="1"/>
          </p:cNvSpPr>
          <p:nvPr>
            <p:ph type="body" idx="1"/>
          </p:nvPr>
        </p:nvSpPr>
        <p:spPr>
          <a:xfrm>
            <a:off x="1097280" y="1845734"/>
            <a:ext cx="10058400" cy="4023360"/>
          </a:xfrm>
          <a:prstGeom prst="rect"/>
        </p:spPr>
        <p:txBody>
          <a:bodyPr bIns="45720" lIns="0" rIns="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a:off x="1097280" y="6459785"/>
            <a:ext cx="2472271" cy="365125"/>
          </a:xfrm>
          <a:prstGeom prst="rect"/>
        </p:spPr>
        <p:txBody>
          <a:bodyPr anchor="ctr" bIns="45720" lIns="91440" rIns="91440" rtlCol="0" tIns="45720" vert="horz"/>
          <a:lstStyle>
            <a:lvl1pPr algn="l">
              <a:defRPr sz="900">
                <a:solidFill>
                  <a:srgbClr val="FFFFFF"/>
                </a:solidFill>
              </a:defRPr>
            </a:lvl1pPr>
          </a:lstStyle>
          <a:p>
            <a:fld id="{579CE741-2CF4-4BE4-B4A7-1F73E287A1D8}" type="datetime1">
              <a:rPr lang="en-IN" smtClean="0"/>
              <a:t>03-07-2023</a:t>
            </a:fld>
            <a:endParaRPr lang="en-IN"/>
          </a:p>
        </p:txBody>
      </p:sp>
      <p:sp>
        <p:nvSpPr>
          <p:cNvPr id="1048581" name="Footer Placeholder 4"/>
          <p:cNvSpPr>
            <a:spLocks noGrp="1"/>
          </p:cNvSpPr>
          <p:nvPr>
            <p:ph type="ftr" sz="quarter" idx="3"/>
          </p:nvPr>
        </p:nvSpPr>
        <p:spPr>
          <a:xfrm>
            <a:off x="3686185" y="6459785"/>
            <a:ext cx="4822804" cy="365125"/>
          </a:xfrm>
          <a:prstGeom prst="rect"/>
        </p:spPr>
        <p:txBody>
          <a:bodyPr anchor="ctr" bIns="45720" lIns="91440" rIns="91440" rtlCol="0" tIns="45720" vert="horz"/>
          <a:lstStyle>
            <a:lvl1pPr algn="ctr">
              <a:defRPr baseline="0" cap="all" sz="900">
                <a:solidFill>
                  <a:srgbClr val="FFFFFF"/>
                </a:solidFill>
              </a:defRPr>
            </a:lvl1pPr>
          </a:lstStyle>
          <a:p>
            <a:r>
              <a:rPr lang="en-IN"/>
              <a:t>Design  and Implementation of Fractional Order IMC Controller for Nonlinear Process</a:t>
            </a:r>
          </a:p>
        </p:txBody>
      </p:sp>
      <p:sp>
        <p:nvSpPr>
          <p:cNvPr id="1048582" name="Slide Number Placeholder 5"/>
          <p:cNvSpPr>
            <a:spLocks noGrp="1"/>
          </p:cNvSpPr>
          <p:nvPr>
            <p:ph type="sldNum" sz="quarter" idx="4"/>
          </p:nvPr>
        </p:nvSpPr>
        <p:spPr>
          <a:xfrm>
            <a:off x="9900458" y="6459785"/>
            <a:ext cx="1312025" cy="365125"/>
          </a:xfrm>
          <a:prstGeom prst="rect"/>
        </p:spPr>
        <p:txBody>
          <a:bodyPr anchor="ctr" bIns="45720" lIns="91440" rIns="91440" rtlCol="0" tIns="45720" vert="horz"/>
          <a:lstStyle>
            <a:lvl1pPr algn="r">
              <a:defRPr sz="1050">
                <a:solidFill>
                  <a:srgbClr val="FFFFFF"/>
                </a:solidFill>
              </a:defRPr>
            </a:lvl1pPr>
          </a:lstStyle>
          <a:p>
            <a:fld id="{CA1BBBAA-C7BB-44A6-9956-46BC82E4A6E0}" type="slidenum">
              <a:rPr lang="en-IN" smtClean="0"/>
              <a:t>‹#›</a:t>
            </a:fld>
            <a:endParaRPr lang="en-IN"/>
          </a:p>
        </p:txBody>
      </p:sp>
      <p:cxnSp>
        <p:nvCxnSpPr>
          <p:cNvPr id="3145728" name="Straight Connector 9"/>
          <p:cNvCxnSpPr>
            <a:cxnSpLocks/>
          </p:cNvCxnSpPr>
          <p:nvPr/>
        </p:nvCxnSpPr>
        <p:spPr>
          <a:xfrm>
            <a:off x="1193532" y="1737845"/>
            <a:ext cx="996696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0" sldNum="1"/>
  <p:txStyles>
    <p:titleStyle>
      <a:lvl1pPr algn="l" defTabSz="914400" eaLnBrk="1" hangingPunct="1" latinLnBrk="0" rtl="0">
        <a:lnSpc>
          <a:spcPct val="85000"/>
        </a:lnSpc>
        <a:spcBef>
          <a:spcPct val="0"/>
        </a:spcBef>
        <a:buNone/>
        <a:defRPr baseline="0" sz="4800" kern="1200" spc="-5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1"/>
          <p:cNvSpPr>
            <a:spLocks noGrp="1"/>
          </p:cNvSpPr>
          <p:nvPr>
            <p:ph type="title"/>
          </p:nvPr>
        </p:nvSpPr>
        <p:spPr/>
        <p:txBody>
          <a:bodyPr/>
          <a:p>
            <a:pPr algn="ctr"/>
            <a:r>
              <a:rPr b="1" dirty="0" lang="en-IN">
                <a:latin typeface="+mn-lt"/>
              </a:rPr>
              <a:t>Objectives</a:t>
            </a:r>
          </a:p>
        </p:txBody>
      </p:sp>
      <p:sp>
        <p:nvSpPr>
          <p:cNvPr id="1048600" name="Content Placeholder 2"/>
          <p:cNvSpPr>
            <a:spLocks noGrp="1"/>
          </p:cNvSpPr>
          <p:nvPr>
            <p:ph idx="1"/>
          </p:nvPr>
        </p:nvSpPr>
        <p:spPr/>
        <p:txBody>
          <a:bodyPr>
            <a:normAutofit/>
          </a:bodyPr>
          <a:p>
            <a:r>
              <a:rPr dirty="0" lang="en-IN"/>
              <a:t>Define the Problem</a:t>
            </a:r>
          </a:p>
          <a:p>
            <a:r>
              <a:rPr dirty="0" lang="en-IN"/>
              <a:t>Gather Data</a:t>
            </a:r>
          </a:p>
          <a:p>
            <a:r>
              <a:rPr dirty="0" lang="en-IN"/>
              <a:t>Pre-process the Data</a:t>
            </a:r>
          </a:p>
          <a:p>
            <a:r>
              <a:rPr dirty="0" lang="en-IN"/>
              <a:t>Feature Selection/Engineering</a:t>
            </a:r>
          </a:p>
          <a:p>
            <a:r>
              <a:rPr dirty="0" lang="en-IN"/>
              <a:t>Choose a Machine Learning Algorithm</a:t>
            </a:r>
          </a:p>
          <a:p>
            <a:r>
              <a:rPr dirty="0" lang="en-IN"/>
              <a:t>Train &amp; Test  Model</a:t>
            </a:r>
          </a:p>
          <a:p>
            <a:r>
              <a:rPr dirty="0" lang="en-IN"/>
              <a:t>Evaluate the Model</a:t>
            </a:r>
          </a:p>
          <a:p>
            <a:pPr>
              <a:buNone/>
            </a:pPr>
            <a:endParaRPr dirty="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5" name="Title 1"/>
          <p:cNvSpPr>
            <a:spLocks noGrp="1"/>
          </p:cNvSpPr>
          <p:nvPr>
            <p:ph type="title"/>
          </p:nvPr>
        </p:nvSpPr>
        <p:spPr>
          <a:xfrm>
            <a:off x="1097280" y="286603"/>
            <a:ext cx="10058400" cy="849865"/>
          </a:xfrm>
        </p:spPr>
        <p:txBody>
          <a:bodyPr>
            <a:normAutofit/>
          </a:bodyPr>
          <a:p>
            <a:pPr algn="ctr"/>
            <a:r>
              <a:rPr b="1" dirty="0" lang="en-IN" smtClean="0"/>
              <a:t>Accuracy According Features</a:t>
            </a:r>
            <a:endParaRPr b="1" dirty="0" lang="en-IN"/>
          </a:p>
        </p:txBody>
      </p:sp>
      <p:pic>
        <p:nvPicPr>
          <p:cNvPr id="2097157" name="Picture 2" descr="C:\Users\SGG\Desktop\1.jpg"/>
          <p:cNvPicPr>
            <a:picLocks noChangeAspect="1" noChangeArrowheads="1"/>
          </p:cNvPicPr>
          <p:nvPr/>
        </p:nvPicPr>
        <p:blipFill>
          <a:blip xmlns:r="http://schemas.openxmlformats.org/officeDocument/2006/relationships" r:embed="rId1"/>
          <a:srcRect/>
          <a:stretch>
            <a:fillRect/>
          </a:stretch>
        </p:blipFill>
        <p:spPr bwMode="auto">
          <a:xfrm>
            <a:off x="6174105" y="1920240"/>
            <a:ext cx="5634717" cy="1049110"/>
          </a:xfrm>
          <a:prstGeom prst="rect"/>
          <a:noFill/>
        </p:spPr>
      </p:pic>
      <p:sp>
        <p:nvSpPr>
          <p:cNvPr id="1048676" name="Rectangle 6"/>
          <p:cNvSpPr/>
          <p:nvPr/>
        </p:nvSpPr>
        <p:spPr>
          <a:xfrm>
            <a:off x="1201782" y="1802673"/>
            <a:ext cx="9797143" cy="2891790"/>
          </a:xfrm>
          <a:prstGeom prst="rect"/>
        </p:spPr>
        <p:txBody>
          <a:bodyPr wrap="square">
            <a:spAutoFit/>
          </a:bodyPr>
          <a:p>
            <a:pPr indent="-285750" marL="285750">
              <a:lnSpc>
                <a:spcPct val="150000"/>
              </a:lnSpc>
            </a:pPr>
            <a:r>
              <a:rPr dirty="0" lang="en-IN" smtClean="0"/>
              <a:t>Features are : “Open”, “High”, “Low”, “</a:t>
            </a:r>
            <a:r>
              <a:rPr dirty="0" lang="en-IN" err="1" smtClean="0"/>
              <a:t>Prev_Close</a:t>
            </a:r>
            <a:r>
              <a:rPr dirty="0" lang="en-IN" smtClean="0"/>
              <a:t>”</a:t>
            </a:r>
          </a:p>
          <a:p>
            <a:pPr indent="-285750" marL="285750">
              <a:lnSpc>
                <a:spcPct val="150000"/>
              </a:lnSpc>
            </a:pPr>
            <a:r>
              <a:rPr dirty="0" lang="en-IN" smtClean="0"/>
              <a:t>Accuracy : 0.48233</a:t>
            </a:r>
          </a:p>
          <a:p>
            <a:pPr indent="-285750" marL="285750">
              <a:lnSpc>
                <a:spcPct val="150000"/>
              </a:lnSpc>
            </a:pPr>
            <a:endParaRPr dirty="0" lang="en-IN" smtClean="0"/>
          </a:p>
          <a:p>
            <a:pPr indent="-285750" marL="285750">
              <a:lnSpc>
                <a:spcPct val="150000"/>
              </a:lnSpc>
            </a:pPr>
            <a:endParaRPr dirty="0" lang="en-IN" smtClean="0"/>
          </a:p>
          <a:p>
            <a:pPr indent="-285750" marL="285750">
              <a:lnSpc>
                <a:spcPct val="150000"/>
              </a:lnSpc>
            </a:pPr>
            <a:endParaRPr dirty="0" lang="en-IN" smtClean="0"/>
          </a:p>
          <a:p>
            <a:pPr indent="-285750" marL="285750">
              <a:lnSpc>
                <a:spcPct val="150000"/>
              </a:lnSpc>
            </a:pPr>
            <a:r>
              <a:rPr dirty="0" lang="en-IN" smtClean="0"/>
              <a:t>Features are :  “Open” , “High”, “Low” , “</a:t>
            </a:r>
            <a:r>
              <a:rPr dirty="0" lang="en-IN" err="1" smtClean="0"/>
              <a:t>Prev</a:t>
            </a:r>
            <a:r>
              <a:rPr dirty="0" lang="en-IN" smtClean="0"/>
              <a:t>-Close”, “Volume”</a:t>
            </a:r>
          </a:p>
          <a:p>
            <a:pPr indent="-285750" marL="285750">
              <a:lnSpc>
                <a:spcPct val="150000"/>
              </a:lnSpc>
            </a:pPr>
            <a:r>
              <a:rPr dirty="0" lang="en-IN" smtClean="0"/>
              <a:t>Accuracy:  0.52222</a:t>
            </a:r>
            <a:endParaRPr dirty="0" lang="en-IN"/>
          </a:p>
        </p:txBody>
      </p:sp>
      <p:pic>
        <p:nvPicPr>
          <p:cNvPr id="2097158" name="Picture 3" descr="C:\Users\SGG\Desktop\2.jpg"/>
          <p:cNvPicPr>
            <a:picLocks noChangeAspect="1" noChangeArrowheads="1"/>
          </p:cNvPicPr>
          <p:nvPr/>
        </p:nvPicPr>
        <p:blipFill>
          <a:blip xmlns:r="http://schemas.openxmlformats.org/officeDocument/2006/relationships" r:embed="rId2"/>
          <a:srcRect/>
          <a:stretch>
            <a:fillRect/>
          </a:stretch>
        </p:blipFill>
        <p:spPr bwMode="auto">
          <a:xfrm>
            <a:off x="5799908" y="4572000"/>
            <a:ext cx="5995852" cy="1371600"/>
          </a:xfrm>
          <a:prstGeom prst="rect"/>
          <a:noFill/>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7" name="Title 1"/>
          <p:cNvSpPr>
            <a:spLocks noGrp="1"/>
          </p:cNvSpPr>
          <p:nvPr>
            <p:ph type="title"/>
          </p:nvPr>
        </p:nvSpPr>
        <p:spPr>
          <a:xfrm>
            <a:off x="1123406" y="169817"/>
            <a:ext cx="10058400" cy="653923"/>
          </a:xfrm>
        </p:spPr>
        <p:txBody>
          <a:bodyPr>
            <a:normAutofit fontScale="95833"/>
          </a:bodyPr>
          <a:p>
            <a:pPr algn="ctr"/>
            <a:r>
              <a:rPr b="1" lang="en-IN" smtClean="0"/>
              <a:t>Graph </a:t>
            </a:r>
            <a:endParaRPr b="1" dirty="0" lang="en-IN"/>
          </a:p>
        </p:txBody>
      </p:sp>
      <p:pic>
        <p:nvPicPr>
          <p:cNvPr id="2097159" name="Picture 3" descr="C:\Users\SGG\Desktop\5.jpg"/>
          <p:cNvPicPr>
            <a:picLocks noChangeAspect="1" noChangeArrowheads="1"/>
          </p:cNvPicPr>
          <p:nvPr/>
        </p:nvPicPr>
        <p:blipFill>
          <a:blip xmlns:r="http://schemas.openxmlformats.org/officeDocument/2006/relationships" r:embed="rId1"/>
          <a:srcRect/>
          <a:stretch>
            <a:fillRect/>
          </a:stretch>
        </p:blipFill>
        <p:spPr bwMode="auto">
          <a:xfrm>
            <a:off x="483326" y="979715"/>
            <a:ext cx="11708674" cy="5329646"/>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itle 1"/>
          <p:cNvSpPr>
            <a:spLocks noGrp="1"/>
          </p:cNvSpPr>
          <p:nvPr>
            <p:ph type="title"/>
          </p:nvPr>
        </p:nvSpPr>
        <p:spPr/>
        <p:txBody>
          <a:bodyPr/>
          <a:p>
            <a:pPr algn="ctr"/>
            <a:r>
              <a:rPr b="1" dirty="0" lang="en-IN"/>
              <a:t>Need of Stock Market Prediction</a:t>
            </a:r>
          </a:p>
        </p:txBody>
      </p:sp>
      <p:sp>
        <p:nvSpPr>
          <p:cNvPr id="1048602" name="Content Placeholder 2"/>
          <p:cNvSpPr>
            <a:spLocks noGrp="1"/>
          </p:cNvSpPr>
          <p:nvPr>
            <p:ph idx="1"/>
          </p:nvPr>
        </p:nvSpPr>
        <p:spPr/>
        <p:txBody>
          <a:bodyPr/>
          <a:p>
            <a:r>
              <a:rPr dirty="0" lang="en-IN"/>
              <a:t>Decision Making</a:t>
            </a:r>
          </a:p>
          <a:p>
            <a:r>
              <a:rPr dirty="0" lang="en-IN"/>
              <a:t>Risk Management</a:t>
            </a:r>
          </a:p>
          <a:p>
            <a:r>
              <a:rPr dirty="0" lang="en-IN"/>
              <a:t>Market Analysis</a:t>
            </a:r>
          </a:p>
          <a:p>
            <a:r>
              <a:rPr dirty="0" lang="en-IN"/>
              <a:t>Algorithmic Trading</a:t>
            </a:r>
          </a:p>
          <a:p>
            <a:r>
              <a:rPr dirty="0" lang="en-IN"/>
              <a:t>Forecasting Market Trends</a:t>
            </a:r>
          </a:p>
          <a:p>
            <a:r>
              <a:rPr dirty="0" lang="en-IN"/>
              <a:t>Financial Planning</a:t>
            </a:r>
          </a:p>
          <a:p>
            <a:r>
              <a:rPr dirty="0" lang="en-IN"/>
              <a:t>Quantitative Research</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Rectangle 4"/>
          <p:cNvSpPr/>
          <p:nvPr/>
        </p:nvSpPr>
        <p:spPr>
          <a:xfrm>
            <a:off x="163774" y="450375"/>
            <a:ext cx="11832608" cy="6377940"/>
          </a:xfrm>
          <a:prstGeom prst="rect"/>
        </p:spPr>
        <p:txBody>
          <a:bodyPr wrap="square">
            <a:spAutoFit/>
          </a:bodyPr>
          <a:p>
            <a:pPr algn="ctr"/>
            <a:r>
              <a:rPr b="1" dirty="0" sz="2800" lang="en-IN"/>
              <a:t>Abstract</a:t>
            </a:r>
          </a:p>
          <a:p>
            <a:endParaRPr b="1" dirty="0" sz="2800" lang="en-IN"/>
          </a:p>
          <a:p>
            <a:pPr algn="ctr"/>
            <a:endParaRPr b="1" dirty="0" sz="2800" lang="en-IN"/>
          </a:p>
          <a:p>
            <a:pPr algn="ctr"/>
            <a:endParaRPr b="1" dirty="0" sz="2800" lang="en-IN"/>
          </a:p>
          <a:p>
            <a:pPr algn="ctr"/>
            <a:endParaRPr b="1" dirty="0" sz="2800" lang="en-IN"/>
          </a:p>
          <a:p>
            <a:pPr algn="ctr"/>
            <a:endParaRPr b="1" dirty="0" sz="2800" lang="en-IN"/>
          </a:p>
          <a:p>
            <a:pPr algn="ctr"/>
            <a:endParaRPr b="1" dirty="0" sz="2800" lang="en-IN"/>
          </a:p>
          <a:p>
            <a:pPr algn="ctr"/>
            <a:endParaRPr b="1" dirty="0" sz="2800" lang="en-IN"/>
          </a:p>
          <a:p>
            <a:pPr algn="ctr"/>
            <a:endParaRPr b="1" dirty="0" sz="2800" lang="en-IN"/>
          </a:p>
          <a:p>
            <a:pPr algn="ctr"/>
            <a:endParaRPr b="1" dirty="0" sz="2800" lang="en-IN"/>
          </a:p>
          <a:p>
            <a:pPr algn="ctr"/>
            <a:endParaRPr b="1" dirty="0" sz="2800" lang="en-IN"/>
          </a:p>
          <a:p>
            <a:pPr algn="ctr"/>
            <a:endParaRPr b="1" dirty="0" sz="2800" lang="en-IN"/>
          </a:p>
          <a:p>
            <a:pPr algn="ctr"/>
            <a:endParaRPr b="1" dirty="0" sz="2800" lang="en-IN"/>
          </a:p>
          <a:p>
            <a:pPr algn="ctr"/>
            <a:endParaRPr b="1" dirty="0" sz="2800" lang="en-IN"/>
          </a:p>
          <a:p>
            <a:endParaRPr b="1" dirty="0" sz="2800" lang="en-IN"/>
          </a:p>
        </p:txBody>
      </p:sp>
      <p:sp>
        <p:nvSpPr>
          <p:cNvPr id="1048609" name="Rectangle 8"/>
          <p:cNvSpPr/>
          <p:nvPr/>
        </p:nvSpPr>
        <p:spPr>
          <a:xfrm>
            <a:off x="673290" y="1419367"/>
            <a:ext cx="11323092" cy="4663440"/>
          </a:xfrm>
          <a:prstGeom prst="rect"/>
        </p:spPr>
        <p:txBody>
          <a:bodyPr wrap="square">
            <a:spAutoFit/>
          </a:bodyPr>
          <a:p>
            <a:pPr algn="just"/>
            <a:r>
              <a:rPr dirty="0" sz="2000" lang="en-IN">
                <a:latin typeface="Times New Roman" panose="02020603050405020304" pitchFamily="18" charset="0"/>
                <a:cs typeface="Times New Roman" panose="02020603050405020304" pitchFamily="18" charset="0"/>
              </a:rPr>
              <a:t>Stock market prediction using machine learning has garnered significant attention in recent years due to its potential to enhance investment decision-making and improve financial outcomes. The objective is to develop predictive models that capture the inherent complexity and nonlinearity of financial markets, enabling accurate predictions of future stock prices, trends, and volatility. The research begins with data collection, gathering historical stock market data, financial indicators, news sentiment, and macroeconomic factors. Pre-processing techniques are applied to clean the data, handle missing values, and normalize numerical features. Various machine learning algorithms, including LSTM(long-short term memory), SVM(support vector machines), RF(random forests), are evaluated for their ability to built model. The trained models are rigorously evaluated using testing datasets, employing metrics such as accuracy, mean squared error, and financial indicators specific to stock market prediction. The finally results are compared to get best fitted model for predictions on unseen data, enabling users to gain insights into future market trends, identify investment opportunities, and manage risks effectively. </a:t>
            </a:r>
          </a:p>
          <a:p>
            <a:endParaRPr dirty="0" sz="2000" lang="en-IN">
              <a:latin typeface="Times New Roman" panose="02020603050405020304" pitchFamily="18" charset="0"/>
              <a:cs typeface="Times New Roman" panose="02020603050405020304" pitchFamily="18" charset="0"/>
            </a:endParaRPr>
          </a:p>
          <a:p>
            <a:endParaRPr dirty="0" sz="20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Date Placeholder 1"/>
          <p:cNvSpPr>
            <a:spLocks noGrp="1"/>
          </p:cNvSpPr>
          <p:nvPr>
            <p:ph type="dt" sz="half" idx="10"/>
          </p:nvPr>
        </p:nvSpPr>
        <p:spPr/>
        <p:txBody>
          <a:bodyPr/>
          <a:p>
            <a:fld id="{EAA721B9-765B-4F00-83C3-E8B587D6BC77}" type="datetime1">
              <a:rPr lang="en-IN" smtClean="0"/>
              <a:t>6/16/2025</a:t>
            </a:fld>
            <a:endParaRPr lang="en-IN"/>
          </a:p>
        </p:txBody>
      </p:sp>
      <p:sp>
        <p:nvSpPr>
          <p:cNvPr id="1048618" name="Footer Placeholder 2"/>
          <p:cNvSpPr>
            <a:spLocks noGrp="1"/>
          </p:cNvSpPr>
          <p:nvPr>
            <p:ph type="ftr" sz="quarter" idx="11"/>
          </p:nvPr>
        </p:nvSpPr>
        <p:spPr/>
        <p:txBody>
          <a:bodyPr/>
          <a:p>
            <a:r>
              <a:rPr lang="en-IN"/>
              <a:t>Design  and Implementation of Fractional Order IMC Controller for Nonlinear Process</a:t>
            </a:r>
          </a:p>
        </p:txBody>
      </p:sp>
      <p:sp>
        <p:nvSpPr>
          <p:cNvPr id="1048619" name="Slide Number Placeholder 3"/>
          <p:cNvSpPr>
            <a:spLocks noGrp="1"/>
          </p:cNvSpPr>
          <p:nvPr>
            <p:ph type="sldNum" sz="quarter" idx="12"/>
          </p:nvPr>
        </p:nvSpPr>
        <p:spPr/>
        <p:txBody>
          <a:bodyPr/>
          <a:p>
            <a:fld id="{CA1BBBAA-C7BB-44A6-9956-46BC82E4A6E0}" type="slidenum">
              <a:rPr lang="en-IN" smtClean="0"/>
              <a:t>4</a:t>
            </a:fld>
            <a:endParaRPr lang="en-IN"/>
          </a:p>
        </p:txBody>
      </p:sp>
      <p:sp>
        <p:nvSpPr>
          <p:cNvPr id="1048620" name="Rectangle 34"/>
          <p:cNvSpPr>
            <a:spLocks noChangeArrowheads="1"/>
          </p:cNvSpPr>
          <p:nvPr/>
        </p:nvSpPr>
        <p:spPr bwMode="auto">
          <a:xfrm>
            <a:off x="0" y="-179070"/>
            <a:ext cx="182880" cy="358140"/>
          </a:xfrm>
          <a:prstGeom prst="rect"/>
          <a:noFill/>
          <a:ln w="9525">
            <a:noFill/>
            <a:miter lim="800000"/>
            <a:headEnd/>
            <a:tailEnd/>
          </a:ln>
          <a:effectLst/>
        </p:spPr>
        <p:txBody>
          <a:bodyPr anchor="ctr" anchorCtr="0" bIns="45720" compatLnSpc="1" lIns="91440" numCol="1" rIns="91440" tIns="45720" vert="horz" wrap="none">
            <a:prstTxWarp prst="textNoShape"/>
            <a:spAutoFit/>
          </a:bodyPr>
          <a:p>
            <a:endParaRPr lang="en-IN"/>
          </a:p>
        </p:txBody>
      </p:sp>
      <p:grpSp>
        <p:nvGrpSpPr>
          <p:cNvPr id="38" name="Group 1"/>
          <p:cNvGrpSpPr>
            <a:grpSpLocks noChangeAspect="1"/>
          </p:cNvGrpSpPr>
          <p:nvPr/>
        </p:nvGrpSpPr>
        <p:grpSpPr bwMode="auto">
          <a:xfrm>
            <a:off x="0" y="818866"/>
            <a:ext cx="12192000" cy="6039134"/>
            <a:chOff x="2063" y="1068"/>
            <a:chExt cx="7499" cy="8087"/>
          </a:xfrm>
        </p:grpSpPr>
        <p:sp>
          <p:nvSpPr>
            <p:cNvPr id="1048621" name="AutoShape 33"/>
            <p:cNvSpPr>
              <a:spLocks noChangeAspect="1" noChangeArrowheads="1" noTextEdit="1"/>
            </p:cNvSpPr>
            <p:nvPr/>
          </p:nvSpPr>
          <p:spPr bwMode="auto">
            <a:xfrm>
              <a:off x="2063" y="1068"/>
              <a:ext cx="7499" cy="8087"/>
            </a:xfrm>
            <a:prstGeom prst="rect"/>
            <a:solidFill>
              <a:srgbClr val="4BACC6"/>
            </a:solidFill>
            <a:ln w="38100">
              <a:solidFill>
                <a:srgbClr val="F2F2F2"/>
              </a:solidFill>
              <a:miter lim="800000"/>
              <a:headEnd/>
              <a:tailEnd/>
            </a:ln>
            <a:effectLst/>
          </p:spPr>
          <p:txBody>
            <a:bodyPr anchor="t" anchorCtr="0" bIns="45720" compatLnSpc="1" lIns="91440" numCol="1" rIns="91440" tIns="45720" vert="horz" wrap="square">
              <a:prstTxWarp prst="textNoShape"/>
            </a:bodyPr>
            <a:p>
              <a:endParaRPr lang="en-IN"/>
            </a:p>
          </p:txBody>
        </p:sp>
        <p:sp>
          <p:nvSpPr>
            <p:cNvPr id="1048622" name="AutoShape 32"/>
            <p:cNvSpPr>
              <a:spLocks noChangeArrowheads="1"/>
            </p:cNvSpPr>
            <p:nvPr/>
          </p:nvSpPr>
          <p:spPr bwMode="auto">
            <a:xfrm>
              <a:off x="2463" y="2734"/>
              <a:ext cx="873" cy="1663"/>
            </a:xfrm>
            <a:prstGeom prst="flowChartMagneticDisk"/>
            <a:solidFill>
              <a:srgbClr val="DAEEF3"/>
            </a:solidFill>
            <a:ln w="9525">
              <a:solidFill>
                <a:srgbClr val="000000"/>
              </a:solidFill>
              <a:round/>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endPar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endParaRPr>
            </a:p>
            <a:p>
              <a:pPr algn="ctr" defTabSz="914400" eaLnBrk="1" fontAlgn="base" hangingPunct="1" indent="0" latinLnBrk="0" lvl="0" marL="0" marR="0" rtl="0">
                <a:lnSpc>
                  <a:spcPct val="100000"/>
                </a:lnSpc>
                <a:spcBef>
                  <a:spcPct val="0"/>
                </a:spcBef>
                <a:spcAft>
                  <a:spcPct val="0"/>
                </a:spcAft>
                <a:buClrTx/>
                <a:buSzTx/>
                <a:buFontTx/>
                <a:buNone/>
              </a:pPr>
              <a:r>
                <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NSE</a:t>
              </a:r>
              <a:endParaRPr baseline="0" b="0" cap="none" dirty="0" sz="1800" i="0" kumimoji="0" lang="en-US" normalizeH="0" strike="noStrike" u="none">
                <a:ln>
                  <a:noFill/>
                </a:ln>
                <a:solidFill>
                  <a:schemeClr val="tx1"/>
                </a:solidFill>
                <a:effectLst/>
                <a:latin typeface="Arial" pitchFamily="34" charset="0"/>
                <a:cs typeface="Arial" pitchFamily="34" charset="0"/>
              </a:endParaRPr>
            </a:p>
          </p:txBody>
        </p:sp>
        <p:sp>
          <p:nvSpPr>
            <p:cNvPr id="1048623" name="AutoShape 31"/>
            <p:cNvSpPr>
              <a:spLocks noChangeArrowheads="1"/>
            </p:cNvSpPr>
            <p:nvPr/>
          </p:nvSpPr>
          <p:spPr bwMode="auto">
            <a:xfrm>
              <a:off x="2489" y="4844"/>
              <a:ext cx="872" cy="1658"/>
            </a:xfrm>
            <a:prstGeom prst="flowChartMagneticDisk"/>
            <a:solidFill>
              <a:srgbClr val="DAEEF3"/>
            </a:solidFill>
            <a:ln w="9525">
              <a:solidFill>
                <a:srgbClr val="000000"/>
              </a:solidFill>
              <a:round/>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endPar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endParaRPr>
            </a:p>
            <a:p>
              <a:pPr algn="ctr" defTabSz="914400" eaLnBrk="1" fontAlgn="base" hangingPunct="1" indent="0" latinLnBrk="0" lvl="0" marL="0" marR="0" rtl="0">
                <a:lnSpc>
                  <a:spcPct val="100000"/>
                </a:lnSpc>
                <a:spcBef>
                  <a:spcPct val="0"/>
                </a:spcBef>
                <a:spcAft>
                  <a:spcPct val="0"/>
                </a:spcAft>
                <a:buClrTx/>
                <a:buSzTx/>
                <a:buFontTx/>
                <a:buNone/>
              </a:pPr>
              <a:r>
                <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Yahoo Finance</a:t>
              </a:r>
              <a:endParaRPr baseline="0" b="0" cap="none" dirty="0" sz="1800" i="0" kumimoji="0" lang="en-US" normalizeH="0" strike="noStrike" u="none">
                <a:ln>
                  <a:noFill/>
                </a:ln>
                <a:solidFill>
                  <a:schemeClr val="tx1"/>
                </a:solidFill>
                <a:effectLst/>
                <a:latin typeface="Arial" pitchFamily="34" charset="0"/>
                <a:cs typeface="Arial" pitchFamily="34" charset="0"/>
              </a:endParaRPr>
            </a:p>
          </p:txBody>
        </p:sp>
        <p:sp>
          <p:nvSpPr>
            <p:cNvPr id="1048624" name="AutoShape 30"/>
            <p:cNvSpPr>
              <a:spLocks noChangeShapeType="1"/>
            </p:cNvSpPr>
            <p:nvPr/>
          </p:nvSpPr>
          <p:spPr bwMode="auto">
            <a:xfrm>
              <a:off x="3749" y="1068"/>
              <a:ext cx="1" cy="6318"/>
            </a:xfrm>
            <a:prstGeom prst="straightConnector1"/>
            <a:noFill/>
            <a:ln w="9525">
              <a:solidFill>
                <a:srgbClr val="000000"/>
              </a:solidFill>
              <a:prstDash val="dash"/>
              <a:round/>
              <a:headEnd/>
              <a:tailEnd/>
            </a:ln>
          </p:spPr>
          <p:txBody>
            <a:bodyPr anchor="t" anchorCtr="0" bIns="45720" compatLnSpc="1" lIns="91440" numCol="1" rIns="91440" tIns="45720" vert="horz" wrap="square">
              <a:prstTxWarp prst="textNoShape"/>
            </a:bodyPr>
            <a:p>
              <a:endParaRPr lang="en-IN"/>
            </a:p>
          </p:txBody>
        </p:sp>
        <p:sp>
          <p:nvSpPr>
            <p:cNvPr id="1048625" name="Rectangle 29"/>
            <p:cNvSpPr>
              <a:spLocks noChangeArrowheads="1"/>
            </p:cNvSpPr>
            <p:nvPr/>
          </p:nvSpPr>
          <p:spPr bwMode="auto">
            <a:xfrm>
              <a:off x="2337" y="1345"/>
              <a:ext cx="1210" cy="466"/>
            </a:xfrm>
            <a:prstGeom prst="rect"/>
            <a:solidFill>
              <a:srgbClr val="EAF1DD"/>
            </a:solidFill>
            <a:ln w="9525">
              <a:noFill/>
              <a:miter lim="800000"/>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baseline="0" b="1" cap="none" dirty="0" sz="1100" i="0" kumimoji="0" lang="en-US" normalizeH="0" err="1" strike="noStrike" u="none">
                  <a:ln>
                    <a:noFill/>
                  </a:ln>
                  <a:solidFill>
                    <a:schemeClr val="tx1"/>
                  </a:solidFill>
                  <a:effectLst/>
                  <a:latin typeface="Bahnschrift" pitchFamily="34" charset="0"/>
                  <a:ea typeface="Calibri" pitchFamily="34" charset="0"/>
                  <a:cs typeface="Times New Roman" pitchFamily="18" charset="0"/>
                </a:rPr>
                <a:t>DataSource</a:t>
              </a:r>
              <a:endParaRPr baseline="0" b="0" cap="none" dirty="0" sz="1100" i="0" kumimoji="0" lang="en-US" normalizeH="0" strike="noStrike" u="none">
                <a:ln>
                  <a:noFill/>
                </a:ln>
                <a:solidFill>
                  <a:schemeClr val="tx1"/>
                </a:solidFill>
                <a:effectLst/>
                <a:latin typeface="Bahnschrift" pitchFamily="34" charset="0"/>
                <a:cs typeface="Arial" pitchFamily="34" charset="0"/>
              </a:endParaRPr>
            </a:p>
          </p:txBody>
        </p:sp>
        <p:sp>
          <p:nvSpPr>
            <p:cNvPr id="1048626" name="Rectangle 28"/>
            <p:cNvSpPr>
              <a:spLocks noChangeArrowheads="1"/>
            </p:cNvSpPr>
            <p:nvPr/>
          </p:nvSpPr>
          <p:spPr bwMode="auto">
            <a:xfrm>
              <a:off x="4253" y="1319"/>
              <a:ext cx="1447" cy="492"/>
            </a:xfrm>
            <a:prstGeom prst="rect"/>
            <a:solidFill>
              <a:srgbClr val="EAF1DD"/>
            </a:solidFill>
            <a:ln w="9525">
              <a:noFill/>
              <a:miter lim="800000"/>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baseline="0" b="1" cap="none" dirty="0" sz="1200" i="0" kumimoji="0" lang="en-US" normalizeH="0" strike="noStrike" u="none">
                  <a:ln>
                    <a:noFill/>
                  </a:ln>
                  <a:solidFill>
                    <a:schemeClr val="tx1"/>
                  </a:solidFill>
                  <a:effectLst/>
                  <a:latin typeface="Bahnschrift" pitchFamily="34" charset="0"/>
                  <a:ea typeface="Calibri" pitchFamily="34" charset="0"/>
                  <a:cs typeface="Times New Roman" pitchFamily="18" charset="0"/>
                </a:rPr>
                <a:t>Preprocessing</a:t>
              </a:r>
              <a:endParaRPr baseline="0" b="0" cap="none" dirty="0" sz="1100" i="0" kumimoji="0" lang="en-US" normalizeH="0" strike="noStrike" u="none">
                <a:ln>
                  <a:noFill/>
                </a:ln>
                <a:solidFill>
                  <a:schemeClr val="tx1"/>
                </a:solidFill>
                <a:effectLst/>
                <a:latin typeface="Bahnschrift" pitchFamily="34" charset="0"/>
                <a:cs typeface="Arial" pitchFamily="34" charset="0"/>
              </a:endParaRPr>
            </a:p>
            <a:p>
              <a:pPr algn="ctr"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a:ln>
                  <a:noFill/>
                </a:ln>
                <a:solidFill>
                  <a:schemeClr val="tx1"/>
                </a:solidFill>
                <a:effectLst/>
                <a:latin typeface="Bahnschrift" pitchFamily="34" charset="0"/>
                <a:cs typeface="Arial" pitchFamily="34" charset="0"/>
              </a:endParaRPr>
            </a:p>
          </p:txBody>
        </p:sp>
        <p:sp>
          <p:nvSpPr>
            <p:cNvPr id="1048627" name="AutoShape 27"/>
            <p:cNvSpPr>
              <a:spLocks noChangeShapeType="1"/>
            </p:cNvSpPr>
            <p:nvPr/>
          </p:nvSpPr>
          <p:spPr bwMode="auto">
            <a:xfrm>
              <a:off x="6095" y="1068"/>
              <a:ext cx="1" cy="6318"/>
            </a:xfrm>
            <a:prstGeom prst="straightConnector1"/>
            <a:noFill/>
            <a:ln w="9525">
              <a:solidFill>
                <a:srgbClr val="000000"/>
              </a:solidFill>
              <a:prstDash val="dash"/>
              <a:round/>
              <a:headEnd/>
              <a:tailEnd/>
            </a:ln>
          </p:spPr>
          <p:txBody>
            <a:bodyPr anchor="t" anchorCtr="0" bIns="45720" compatLnSpc="1" lIns="91440" numCol="1" rIns="91440" tIns="45720" vert="horz" wrap="square">
              <a:prstTxWarp prst="textNoShape"/>
            </a:bodyPr>
            <a:p>
              <a:endParaRPr lang="en-IN"/>
            </a:p>
          </p:txBody>
        </p:sp>
        <p:sp>
          <p:nvSpPr>
            <p:cNvPr id="1048628" name="Rectangle 26"/>
            <p:cNvSpPr>
              <a:spLocks noChangeArrowheads="1"/>
            </p:cNvSpPr>
            <p:nvPr/>
          </p:nvSpPr>
          <p:spPr bwMode="auto">
            <a:xfrm>
              <a:off x="6418" y="1319"/>
              <a:ext cx="2776" cy="492"/>
            </a:xfrm>
            <a:prstGeom prst="rect"/>
            <a:solidFill>
              <a:srgbClr val="EAF1DD"/>
            </a:solidFill>
            <a:ln w="9525">
              <a:noFill/>
              <a:miter lim="800000"/>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baseline="0" b="1"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Prediction</a:t>
              </a:r>
              <a:endParaRPr baseline="0" b="0" cap="none" dirty="0" sz="1100" i="0" kumimoji="0" lang="en-US" normalizeH="0" strike="noStrike" u="none">
                <a:ln>
                  <a:noFill/>
                </a:ln>
                <a:solidFill>
                  <a:schemeClr val="tx1"/>
                </a:solidFill>
                <a:effectLst/>
                <a:latin typeface="Bahnschrift"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100" i="0" kumimoji="0" lang="en-US" normalizeH="0" strike="noStrike" u="none">
                <a:ln>
                  <a:noFill/>
                </a:ln>
                <a:solidFill>
                  <a:schemeClr val="tx1"/>
                </a:solidFill>
                <a:effectLst/>
                <a:latin typeface="Bahnschrift" pitchFamily="34" charset="0"/>
                <a:cs typeface="Arial" pitchFamily="34" charset="0"/>
              </a:endParaRPr>
            </a:p>
          </p:txBody>
        </p:sp>
        <p:sp>
          <p:nvSpPr>
            <p:cNvPr id="1048629" name="AutoShape 25"/>
            <p:cNvSpPr>
              <a:spLocks noChangeArrowheads="1"/>
            </p:cNvSpPr>
            <p:nvPr/>
          </p:nvSpPr>
          <p:spPr bwMode="auto">
            <a:xfrm>
              <a:off x="4157" y="2474"/>
              <a:ext cx="1627" cy="1950"/>
            </a:xfrm>
            <a:prstGeom prst="roundRect">
              <a:avLst>
                <a:gd name="adj" fmla="val 16667"/>
              </a:avLst>
            </a:prstGeom>
            <a:solidFill>
              <a:srgbClr val="DAEEF3"/>
            </a:solidFill>
            <a:ln w="9525">
              <a:solidFill>
                <a:srgbClr val="000000"/>
              </a:solidFill>
              <a:round/>
              <a:headEnd/>
              <a:tailEnd/>
            </a:ln>
          </p:spPr>
          <p:txBody>
            <a:bodyPr anchor="t" anchorCtr="0" bIns="45720" compatLnSpc="1" lIns="91440" numCol="1" rIns="91440" tIns="45720" vert="horz" wrap="square">
              <a:prstTxWarp prst="textNoShape"/>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endParaRPr>
            </a:p>
            <a:p>
              <a:pPr algn="l" defTabSz="914400" eaLnBrk="1" fontAlgn="base" hangingPunct="1" indent="0" latinLnBrk="0" lvl="0" marL="0" marR="0" rtl="0">
                <a:lnSpc>
                  <a:spcPct val="100000"/>
                </a:lnSpc>
                <a:spcBef>
                  <a:spcPct val="0"/>
                </a:spcBef>
                <a:spcAft>
                  <a:spcPct val="0"/>
                </a:spcAft>
                <a:buClrTx/>
                <a:buSzTx/>
                <a:buFontTx/>
                <a:buNone/>
              </a:pPr>
              <a:r>
                <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1.Feature Extraction</a:t>
              </a:r>
              <a:endParaRPr baseline="0" b="0" cap="none" dirty="0" sz="1100" i="0" kumimoji="0" lang="en-US" normalizeH="0" strike="noStrike" u="none">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2.Outlier Removal</a:t>
              </a:r>
              <a:endParaRPr baseline="0" b="0" cap="none" dirty="0" sz="1100" i="0" kumimoji="0" lang="en-US" normalizeH="0" strike="noStrike" u="none">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3.Handle Missing Values</a:t>
              </a:r>
              <a:endParaRPr baseline="0" b="0" cap="none" dirty="0" sz="1100" i="0" kumimoji="0" lang="en-US" normalizeH="0" strike="noStrike" u="none">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100" i="0" kumimoji="0" lang="en-US" normalizeH="0" strike="noStrike" u="none">
                  <a:ln>
                    <a:noFill/>
                  </a:ln>
                  <a:solidFill>
                    <a:schemeClr val="tx1"/>
                  </a:solidFill>
                  <a:effectLst/>
                  <a:latin typeface="Bahnschrift" pitchFamily="34" charset="0"/>
                  <a:cs typeface="Arial" pitchFamily="34" charset="0"/>
                </a:rPr>
                <a:t>4.Normalization</a:t>
              </a:r>
            </a:p>
          </p:txBody>
        </p:sp>
        <p:sp>
          <p:nvSpPr>
            <p:cNvPr id="1048630" name="AutoShape 24"/>
            <p:cNvSpPr>
              <a:spLocks noChangeArrowheads="1"/>
            </p:cNvSpPr>
            <p:nvPr/>
          </p:nvSpPr>
          <p:spPr bwMode="auto">
            <a:xfrm>
              <a:off x="4140" y="5198"/>
              <a:ext cx="1673" cy="750"/>
            </a:xfrm>
            <a:prstGeom prst="flowChartProcess"/>
            <a:solidFill>
              <a:srgbClr val="DAEEF3"/>
            </a:solidFill>
            <a:ln w="9525">
              <a:solidFill>
                <a:srgbClr val="000000"/>
              </a:solidFill>
              <a:miter lim="800000"/>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endPar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endParaRPr>
            </a:p>
            <a:p>
              <a:pPr algn="ctr" defTabSz="914400" eaLnBrk="1" fontAlgn="base" hangingPunct="1" indent="0" latinLnBrk="0" lvl="0" marL="0" marR="0" rtl="0">
                <a:lnSpc>
                  <a:spcPct val="100000"/>
                </a:lnSpc>
                <a:spcBef>
                  <a:spcPct val="0"/>
                </a:spcBef>
                <a:spcAft>
                  <a:spcPct val="0"/>
                </a:spcAft>
                <a:buClrTx/>
                <a:buSzTx/>
                <a:buFontTx/>
                <a:buNone/>
              </a:pPr>
              <a:r>
                <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Final Dataset</a:t>
              </a:r>
              <a:endParaRPr baseline="0" b="0" cap="none" dirty="0" sz="1100" i="0" kumimoji="0" lang="en-US" normalizeH="0" strike="noStrike" u="none">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a:ln>
                  <a:noFill/>
                </a:ln>
                <a:solidFill>
                  <a:schemeClr val="tx1"/>
                </a:solidFill>
                <a:effectLst/>
                <a:latin typeface="Arial" pitchFamily="34" charset="0"/>
                <a:cs typeface="Arial" pitchFamily="34" charset="0"/>
              </a:endParaRPr>
            </a:p>
          </p:txBody>
        </p:sp>
        <p:sp>
          <p:nvSpPr>
            <p:cNvPr id="1048631" name="Rectangle 23"/>
            <p:cNvSpPr>
              <a:spLocks noChangeArrowheads="1"/>
            </p:cNvSpPr>
            <p:nvPr/>
          </p:nvSpPr>
          <p:spPr bwMode="auto">
            <a:xfrm>
              <a:off x="6418" y="3485"/>
              <a:ext cx="2645" cy="766"/>
            </a:xfrm>
            <a:prstGeom prst="rect"/>
            <a:solidFill>
              <a:srgbClr val="DAEEF3"/>
            </a:solidFill>
            <a:ln w="9525">
              <a:solidFill>
                <a:srgbClr val="000000"/>
              </a:solidFill>
              <a:miter lim="800000"/>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endPar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endParaRPr>
            </a:p>
            <a:p>
              <a:pPr algn="ctr" defTabSz="914400" eaLnBrk="1" fontAlgn="base" hangingPunct="1" indent="0" latinLnBrk="0" lvl="0" marL="0" marR="0" rtl="0">
                <a:lnSpc>
                  <a:spcPct val="100000"/>
                </a:lnSpc>
                <a:spcBef>
                  <a:spcPct val="0"/>
                </a:spcBef>
                <a:spcAft>
                  <a:spcPct val="0"/>
                </a:spcAft>
                <a:buClrTx/>
                <a:buSzTx/>
                <a:buFontTx/>
                <a:buNone/>
              </a:pPr>
              <a:r>
                <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Training Machine Learning Algorithm</a:t>
              </a:r>
              <a:endParaRPr baseline="0" b="0" cap="none" dirty="0" sz="1800" i="0" kumimoji="0" lang="en-US" normalizeH="0" strike="noStrike" u="none">
                <a:ln>
                  <a:noFill/>
                </a:ln>
                <a:solidFill>
                  <a:schemeClr val="tx1"/>
                </a:solidFill>
                <a:effectLst/>
                <a:latin typeface="Arial" pitchFamily="34" charset="0"/>
                <a:cs typeface="Arial" pitchFamily="34" charset="0"/>
              </a:endParaRPr>
            </a:p>
          </p:txBody>
        </p:sp>
        <p:sp>
          <p:nvSpPr>
            <p:cNvPr id="1048632" name="AutoShape 22"/>
            <p:cNvSpPr>
              <a:spLocks noChangeArrowheads="1"/>
            </p:cNvSpPr>
            <p:nvPr/>
          </p:nvSpPr>
          <p:spPr bwMode="auto">
            <a:xfrm>
              <a:off x="6418" y="4658"/>
              <a:ext cx="2680" cy="837"/>
            </a:xfrm>
            <a:prstGeom prst="flowChartProcess"/>
            <a:solidFill>
              <a:srgbClr val="DAEEF3"/>
            </a:solidFill>
            <a:ln w="9525">
              <a:solidFill>
                <a:srgbClr val="000000"/>
              </a:solidFill>
              <a:miter lim="800000"/>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endPar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endParaRPr>
            </a:p>
            <a:p>
              <a:pPr algn="ctr" defTabSz="914400" eaLnBrk="1" fontAlgn="base" hangingPunct="1" indent="0" latinLnBrk="0" lvl="0" marL="0" marR="0" rtl="0">
                <a:lnSpc>
                  <a:spcPct val="100000"/>
                </a:lnSpc>
                <a:spcBef>
                  <a:spcPct val="0"/>
                </a:spcBef>
                <a:spcAft>
                  <a:spcPct val="0"/>
                </a:spcAft>
                <a:buClrTx/>
                <a:buSzTx/>
                <a:buFontTx/>
                <a:buNone/>
              </a:pPr>
              <a:r>
                <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Testing Machine Learning Algorithm</a:t>
              </a:r>
              <a:endParaRPr baseline="0" b="0" cap="none" dirty="0" sz="1800" i="0" kumimoji="0" lang="en-US" normalizeH="0" strike="noStrike" u="none">
                <a:ln>
                  <a:noFill/>
                </a:ln>
                <a:solidFill>
                  <a:schemeClr val="tx1"/>
                </a:solidFill>
                <a:effectLst/>
                <a:latin typeface="Arial" pitchFamily="34" charset="0"/>
                <a:cs typeface="Arial" pitchFamily="34" charset="0"/>
              </a:endParaRPr>
            </a:p>
          </p:txBody>
        </p:sp>
        <p:sp>
          <p:nvSpPr>
            <p:cNvPr id="1048633" name="Rectangle 21"/>
            <p:cNvSpPr>
              <a:spLocks noChangeArrowheads="1"/>
            </p:cNvSpPr>
            <p:nvPr/>
          </p:nvSpPr>
          <p:spPr bwMode="auto">
            <a:xfrm>
              <a:off x="4253" y="7781"/>
              <a:ext cx="3375" cy="455"/>
            </a:xfrm>
            <a:prstGeom prst="rect"/>
            <a:solidFill>
              <a:srgbClr val="DAEEF3"/>
            </a:solidFill>
            <a:ln w="9525">
              <a:solidFill>
                <a:srgbClr val="000000"/>
              </a:solidFill>
              <a:miter lim="800000"/>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baseline="0" b="0" cap="none"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Results and Analysis</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34" name="AutoShape 20"/>
            <p:cNvSpPr>
              <a:spLocks noChangeArrowheads="1"/>
            </p:cNvSpPr>
            <p:nvPr/>
          </p:nvSpPr>
          <p:spPr bwMode="auto">
            <a:xfrm>
              <a:off x="5211" y="8526"/>
              <a:ext cx="1447" cy="418"/>
            </a:xfrm>
            <a:prstGeom prst="roundRect">
              <a:avLst>
                <a:gd name="adj" fmla="val 16667"/>
              </a:avLst>
            </a:prstGeom>
            <a:solidFill>
              <a:srgbClr val="DAEEF3"/>
            </a:solidFill>
            <a:ln w="9525">
              <a:solidFill>
                <a:srgbClr val="000000"/>
              </a:solidFill>
              <a:round/>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baseline="0" b="0" cap="none"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End</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35" name="AutoShape 19"/>
            <p:cNvSpPr>
              <a:spLocks noChangeArrowheads="1"/>
            </p:cNvSpPr>
            <p:nvPr/>
          </p:nvSpPr>
          <p:spPr bwMode="auto">
            <a:xfrm>
              <a:off x="6418" y="2648"/>
              <a:ext cx="706" cy="371"/>
            </a:xfrm>
            <a:prstGeom prst="roundRect">
              <a:avLst>
                <a:gd name="adj" fmla="val 16667"/>
              </a:avLst>
            </a:prstGeom>
            <a:solidFill>
              <a:srgbClr val="DAEEF3"/>
            </a:solidFill>
            <a:ln w="9525">
              <a:solidFill>
                <a:srgbClr val="000000"/>
              </a:solidFill>
              <a:round/>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baseline="0" b="0" cap="none"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LSTM</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36" name="AutoShape 18"/>
            <p:cNvSpPr>
              <a:spLocks noChangeArrowheads="1"/>
            </p:cNvSpPr>
            <p:nvPr/>
          </p:nvSpPr>
          <p:spPr bwMode="auto">
            <a:xfrm>
              <a:off x="7423" y="2648"/>
              <a:ext cx="800" cy="371"/>
            </a:xfrm>
            <a:prstGeom prst="roundRect">
              <a:avLst>
                <a:gd name="adj" fmla="val 16667"/>
              </a:avLst>
            </a:prstGeom>
            <a:solidFill>
              <a:srgbClr val="DAEEF3"/>
            </a:solidFill>
            <a:ln w="9525">
              <a:solidFill>
                <a:srgbClr val="000000"/>
              </a:solidFill>
              <a:round/>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baseline="0" b="0" cap="none"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SVM</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37" name="AutoShape 17"/>
            <p:cNvSpPr>
              <a:spLocks noChangeArrowheads="1"/>
            </p:cNvSpPr>
            <p:nvPr/>
          </p:nvSpPr>
          <p:spPr bwMode="auto">
            <a:xfrm>
              <a:off x="8476" y="2648"/>
              <a:ext cx="718" cy="371"/>
            </a:xfrm>
            <a:prstGeom prst="roundRect">
              <a:avLst>
                <a:gd name="adj" fmla="val 16667"/>
              </a:avLst>
            </a:prstGeom>
            <a:solidFill>
              <a:srgbClr val="DAEEF3"/>
            </a:solidFill>
            <a:ln w="9525">
              <a:solidFill>
                <a:srgbClr val="000000"/>
              </a:solidFill>
              <a:round/>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baseline="0" b="0" cap="none"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RF</a:t>
              </a:r>
              <a:endParaRPr baseline="0" b="0" cap="none" sz="1800" i="0" kumimoji="0" lang="en-US" normalizeH="0" strike="noStrike" u="none">
                <a:ln>
                  <a:noFill/>
                </a:ln>
                <a:solidFill>
                  <a:schemeClr val="tx1"/>
                </a:solidFill>
                <a:effectLst/>
                <a:latin typeface="Arial" pitchFamily="34" charset="0"/>
                <a:cs typeface="Arial" pitchFamily="34" charset="0"/>
              </a:endParaRPr>
            </a:p>
          </p:txBody>
        </p:sp>
        <p:sp>
          <p:nvSpPr>
            <p:cNvPr id="1048638" name="AutoShape 16"/>
            <p:cNvSpPr>
              <a:spLocks noChangeArrowheads="1"/>
            </p:cNvSpPr>
            <p:nvPr/>
          </p:nvSpPr>
          <p:spPr bwMode="auto">
            <a:xfrm>
              <a:off x="6881" y="5944"/>
              <a:ext cx="1925" cy="991"/>
            </a:xfrm>
            <a:prstGeom prst="flowChartConnector"/>
            <a:solidFill>
              <a:srgbClr val="DAEEF3"/>
            </a:solidFill>
            <a:ln w="9525">
              <a:solidFill>
                <a:srgbClr val="000000"/>
              </a:solidFill>
              <a:round/>
              <a:headEnd/>
              <a:tailEnd/>
            </a:ln>
          </p:spPr>
          <p:txBody>
            <a:bodyPr anchor="t"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endPar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endParaRPr>
            </a:p>
            <a:p>
              <a:pPr algn="ctr" defTabSz="914400" eaLnBrk="1" fontAlgn="base" hangingPunct="1" indent="0" latinLnBrk="0" lvl="0" marL="0" marR="0" rtl="0">
                <a:lnSpc>
                  <a:spcPct val="100000"/>
                </a:lnSpc>
                <a:spcBef>
                  <a:spcPct val="0"/>
                </a:spcBef>
                <a:spcAft>
                  <a:spcPct val="0"/>
                </a:spcAft>
                <a:buClrTx/>
                <a:buSzTx/>
                <a:buFontTx/>
                <a:buNone/>
              </a:pPr>
              <a:r>
                <a:rPr baseline="0" b="0" cap="none" dirty="0" sz="1100" i="0" kumimoji="0" lang="en-US" normalizeH="0" strike="noStrike" u="none">
                  <a:ln>
                    <a:noFill/>
                  </a:ln>
                  <a:solidFill>
                    <a:schemeClr val="tx1"/>
                  </a:solidFill>
                  <a:effectLst/>
                  <a:latin typeface="Bahnschrift" pitchFamily="34" charset="0"/>
                  <a:ea typeface="Calibri" pitchFamily="34" charset="0"/>
                  <a:cs typeface="Times New Roman" pitchFamily="18" charset="0"/>
                </a:rPr>
                <a:t>Compare (LSTM,SVM,RF)</a:t>
              </a:r>
              <a:endParaRPr baseline="0" b="0" cap="none" dirty="0" sz="1100" i="0" kumimoji="0" lang="en-US" normalizeH="0" strike="noStrike" u="none">
                <a:ln>
                  <a:noFill/>
                </a:ln>
                <a:solidFill>
                  <a:schemeClr val="tx1"/>
                </a:solidFill>
                <a:effectLst/>
                <a:latin typeface="Arial" pitchFamily="34" charset="0"/>
                <a:cs typeface="Arial"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a:ln>
                  <a:noFill/>
                </a:ln>
                <a:solidFill>
                  <a:schemeClr val="tx1"/>
                </a:solidFill>
                <a:effectLst/>
                <a:latin typeface="Arial" pitchFamily="34" charset="0"/>
                <a:cs typeface="Arial" pitchFamily="34" charset="0"/>
              </a:endParaRPr>
            </a:p>
          </p:txBody>
        </p:sp>
        <p:sp>
          <p:nvSpPr>
            <p:cNvPr id="1048639" name="AutoShape 15"/>
            <p:cNvSpPr>
              <a:spLocks noChangeShapeType="1"/>
            </p:cNvSpPr>
            <p:nvPr/>
          </p:nvSpPr>
          <p:spPr bwMode="auto">
            <a:xfrm>
              <a:off x="3319" y="3420"/>
              <a:ext cx="838" cy="29"/>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IN"/>
            </a:p>
          </p:txBody>
        </p:sp>
        <p:sp>
          <p:nvSpPr>
            <p:cNvPr id="1048640" name="AutoShape 14"/>
            <p:cNvSpPr>
              <a:spLocks noChangeShapeType="1"/>
            </p:cNvSpPr>
            <p:nvPr/>
          </p:nvSpPr>
          <p:spPr bwMode="auto">
            <a:xfrm flipV="1">
              <a:off x="3319" y="3627"/>
              <a:ext cx="843" cy="1626"/>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IN"/>
            </a:p>
          </p:txBody>
        </p:sp>
        <p:sp>
          <p:nvSpPr>
            <p:cNvPr id="1048641" name="AutoShape 13"/>
            <p:cNvSpPr>
              <a:spLocks noChangeShapeType="1"/>
            </p:cNvSpPr>
            <p:nvPr/>
          </p:nvSpPr>
          <p:spPr bwMode="auto">
            <a:xfrm>
              <a:off x="4941" y="4467"/>
              <a:ext cx="28" cy="749"/>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IN"/>
            </a:p>
          </p:txBody>
        </p:sp>
        <p:sp>
          <p:nvSpPr>
            <p:cNvPr id="1048642" name="AutoShape 12"/>
            <p:cNvSpPr>
              <a:spLocks noChangeShapeType="1"/>
            </p:cNvSpPr>
            <p:nvPr/>
          </p:nvSpPr>
          <p:spPr bwMode="auto">
            <a:xfrm flipV="1">
              <a:off x="5830" y="2834"/>
              <a:ext cx="588" cy="2572"/>
            </a:xfrm>
            <a:prstGeom prst="bentConnector3">
              <a:avLst>
                <a:gd name="adj1" fmla="val 49866"/>
              </a:avLst>
            </a:prstGeom>
            <a:noFill/>
            <a:ln w="9525">
              <a:solidFill>
                <a:srgbClr val="000000"/>
              </a:solidFill>
              <a:miter lim="800000"/>
              <a:headEnd/>
              <a:tailEnd type="triangle" w="med" len="med"/>
            </a:ln>
          </p:spPr>
          <p:txBody>
            <a:bodyPr anchor="t" anchorCtr="0" bIns="45720" compatLnSpc="1" lIns="91440" numCol="1" rIns="91440" tIns="45720" vert="horz" wrap="square">
              <a:prstTxWarp prst="textNoShape"/>
            </a:bodyPr>
            <a:p>
              <a:endParaRPr lang="en-IN"/>
            </a:p>
          </p:txBody>
        </p:sp>
        <p:sp>
          <p:nvSpPr>
            <p:cNvPr id="1048643" name="AutoShape 11"/>
            <p:cNvSpPr>
              <a:spLocks noChangeShapeType="1"/>
            </p:cNvSpPr>
            <p:nvPr/>
          </p:nvSpPr>
          <p:spPr bwMode="auto">
            <a:xfrm>
              <a:off x="7124" y="2834"/>
              <a:ext cx="299" cy="1"/>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IN"/>
            </a:p>
          </p:txBody>
        </p:sp>
        <p:sp>
          <p:nvSpPr>
            <p:cNvPr id="1048644" name="AutoShape 10"/>
            <p:cNvSpPr>
              <a:spLocks noChangeShapeType="1"/>
            </p:cNvSpPr>
            <p:nvPr/>
          </p:nvSpPr>
          <p:spPr bwMode="auto">
            <a:xfrm>
              <a:off x="8223" y="2834"/>
              <a:ext cx="253" cy="1"/>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IN"/>
            </a:p>
          </p:txBody>
        </p:sp>
        <p:sp>
          <p:nvSpPr>
            <p:cNvPr id="1048645" name="AutoShape 9"/>
            <p:cNvSpPr>
              <a:spLocks noChangeShapeType="1"/>
            </p:cNvSpPr>
            <p:nvPr/>
          </p:nvSpPr>
          <p:spPr bwMode="auto">
            <a:xfrm>
              <a:off x="6772" y="3019"/>
              <a:ext cx="969" cy="466"/>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IN"/>
            </a:p>
          </p:txBody>
        </p:sp>
        <p:sp>
          <p:nvSpPr>
            <p:cNvPr id="1048646" name="AutoShape 8"/>
            <p:cNvSpPr>
              <a:spLocks noChangeShapeType="1"/>
            </p:cNvSpPr>
            <p:nvPr/>
          </p:nvSpPr>
          <p:spPr bwMode="auto">
            <a:xfrm flipH="1">
              <a:off x="7823" y="3019"/>
              <a:ext cx="82" cy="467"/>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IN"/>
            </a:p>
          </p:txBody>
        </p:sp>
        <p:sp>
          <p:nvSpPr>
            <p:cNvPr id="1048647" name="AutoShape 7"/>
            <p:cNvSpPr>
              <a:spLocks noChangeShapeType="1"/>
            </p:cNvSpPr>
            <p:nvPr/>
          </p:nvSpPr>
          <p:spPr bwMode="auto">
            <a:xfrm flipH="1">
              <a:off x="7969" y="3055"/>
              <a:ext cx="866" cy="43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IN"/>
            </a:p>
          </p:txBody>
        </p:sp>
        <p:sp>
          <p:nvSpPr>
            <p:cNvPr id="1048648" name="AutoShape 6"/>
            <p:cNvSpPr>
              <a:spLocks noChangeShapeType="1"/>
            </p:cNvSpPr>
            <p:nvPr/>
          </p:nvSpPr>
          <p:spPr bwMode="auto">
            <a:xfrm>
              <a:off x="7741" y="4251"/>
              <a:ext cx="17" cy="407"/>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IN"/>
            </a:p>
          </p:txBody>
        </p:sp>
        <p:sp>
          <p:nvSpPr>
            <p:cNvPr id="1048649" name="AutoShape 5"/>
            <p:cNvSpPr>
              <a:spLocks noChangeShapeType="1"/>
            </p:cNvSpPr>
            <p:nvPr/>
          </p:nvSpPr>
          <p:spPr bwMode="auto">
            <a:xfrm>
              <a:off x="7766" y="5495"/>
              <a:ext cx="28" cy="471"/>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IN"/>
            </a:p>
          </p:txBody>
        </p:sp>
        <p:sp>
          <p:nvSpPr>
            <p:cNvPr id="1048650" name="AutoShape 4"/>
            <p:cNvSpPr>
              <a:spLocks noChangeShapeType="1"/>
            </p:cNvSpPr>
            <p:nvPr/>
          </p:nvSpPr>
          <p:spPr bwMode="auto">
            <a:xfrm flipH="1">
              <a:off x="5935" y="8236"/>
              <a:ext cx="6" cy="290"/>
            </a:xfrm>
            <a:prstGeom prst="straightConnector1"/>
            <a:noFill/>
            <a:ln w="9525">
              <a:solidFill>
                <a:srgbClr val="000000"/>
              </a:solidFill>
              <a:round/>
              <a:headEnd/>
              <a:tailEnd type="triangle" w="med" len="med"/>
            </a:ln>
          </p:spPr>
          <p:txBody>
            <a:bodyPr anchor="t" anchorCtr="0" bIns="45720" compatLnSpc="1" lIns="91440" numCol="1" rIns="91440" tIns="45720" vert="horz" wrap="square">
              <a:prstTxWarp prst="textNoShape"/>
            </a:bodyPr>
            <a:p>
              <a:endParaRPr lang="en-IN"/>
            </a:p>
          </p:txBody>
        </p:sp>
        <p:sp>
          <p:nvSpPr>
            <p:cNvPr id="1048651" name="AutoShape 3"/>
            <p:cNvSpPr>
              <a:spLocks noChangeShapeType="1"/>
            </p:cNvSpPr>
            <p:nvPr/>
          </p:nvSpPr>
          <p:spPr bwMode="auto">
            <a:xfrm flipV="1">
              <a:off x="2063" y="7350"/>
              <a:ext cx="7499" cy="36"/>
            </a:xfrm>
            <a:prstGeom prst="straightConnector1"/>
            <a:noFill/>
            <a:ln w="9525">
              <a:solidFill>
                <a:srgbClr val="000000"/>
              </a:solidFill>
              <a:prstDash val="dash"/>
              <a:round/>
              <a:headEnd/>
              <a:tailEnd/>
            </a:ln>
          </p:spPr>
          <p:txBody>
            <a:bodyPr anchor="t" anchorCtr="0" bIns="45720" compatLnSpc="1" lIns="91440" numCol="1" rIns="91440" tIns="45720" vert="horz" wrap="square">
              <a:prstTxWarp prst="textNoShape"/>
            </a:bodyPr>
            <a:p>
              <a:endParaRPr lang="en-IN"/>
            </a:p>
          </p:txBody>
        </p:sp>
        <p:sp>
          <p:nvSpPr>
            <p:cNvPr id="1048652" name="AutoShape 2"/>
            <p:cNvSpPr>
              <a:spLocks noChangeShapeType="1"/>
            </p:cNvSpPr>
            <p:nvPr/>
          </p:nvSpPr>
          <p:spPr bwMode="auto">
            <a:xfrm rot="5400000">
              <a:off x="6652" y="6351"/>
              <a:ext cx="969" cy="1891"/>
            </a:xfrm>
            <a:prstGeom prst="bentConnector3">
              <a:avLst>
                <a:gd name="adj1" fmla="val 49958"/>
              </a:avLst>
            </a:prstGeom>
            <a:noFill/>
            <a:ln w="9525">
              <a:solidFill>
                <a:srgbClr val="000000"/>
              </a:solidFill>
              <a:miter lim="800000"/>
              <a:headEnd/>
              <a:tailEnd type="triangle" w="med" len="med"/>
            </a:ln>
          </p:spPr>
          <p:txBody>
            <a:bodyPr anchor="t" anchorCtr="0" bIns="45720" compatLnSpc="1" lIns="91440" numCol="1" rIns="91440" tIns="45720" vert="horz" wrap="square">
              <a:prstTxWarp prst="textNoShape"/>
            </a:bodyPr>
            <a:p>
              <a:endParaRPr lang="en-IN"/>
            </a:p>
          </p:txBody>
        </p:sp>
      </p:grpSp>
      <p:sp>
        <p:nvSpPr>
          <p:cNvPr id="1048653" name="TextBox 39"/>
          <p:cNvSpPr txBox="1"/>
          <p:nvPr/>
        </p:nvSpPr>
        <p:spPr>
          <a:xfrm>
            <a:off x="0" y="1"/>
            <a:ext cx="12192000" cy="646331"/>
          </a:xfrm>
          <a:prstGeom prst="rect"/>
          <a:noFill/>
        </p:spPr>
        <p:txBody>
          <a:bodyPr rtlCol="0" wrap="square">
            <a:spAutoFit/>
          </a:bodyPr>
          <a:p>
            <a:pPr algn="ctr"/>
            <a:r>
              <a:rPr b="1" dirty="0" sz="3600" lang="en-US"/>
              <a:t>Work Flow</a:t>
            </a:r>
            <a:endParaRPr b="1" dirty="0" sz="3600" lang="en-IN"/>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4" name="Rectangle 4"/>
          <p:cNvSpPr/>
          <p:nvPr/>
        </p:nvSpPr>
        <p:spPr>
          <a:xfrm>
            <a:off x="177421" y="310065"/>
            <a:ext cx="11764370" cy="646331"/>
          </a:xfrm>
          <a:prstGeom prst="rect"/>
        </p:spPr>
        <p:txBody>
          <a:bodyPr wrap="square">
            <a:spAutoFit/>
          </a:bodyPr>
          <a:p>
            <a:pPr algn="ctr"/>
            <a:r>
              <a:rPr b="1" dirty="0" sz="3600" lang="en-IN"/>
              <a:t>Methodology</a:t>
            </a:r>
            <a:endParaRPr dirty="0" sz="3600" lang="en-IN"/>
          </a:p>
        </p:txBody>
      </p:sp>
      <p:sp>
        <p:nvSpPr>
          <p:cNvPr id="1048655" name="Rectangle 5"/>
          <p:cNvSpPr/>
          <p:nvPr/>
        </p:nvSpPr>
        <p:spPr>
          <a:xfrm>
            <a:off x="668740" y="810191"/>
            <a:ext cx="6750963" cy="5825490"/>
          </a:xfrm>
          <a:prstGeom prst="rect"/>
        </p:spPr>
        <p:txBody>
          <a:bodyPr wrap="square">
            <a:spAutoFit/>
          </a:bodyPr>
          <a:p>
            <a:pPr>
              <a:lnSpc>
                <a:spcPct val="150000"/>
              </a:lnSpc>
            </a:pPr>
            <a:r>
              <a:rPr dirty="0" sz="2400" lang="en-IN">
                <a:latin typeface="Bahnschrift" pitchFamily="34" charset="0"/>
              </a:rPr>
              <a:t>         2. SVM (Support Vector Machine)</a:t>
            </a:r>
          </a:p>
          <a:p>
            <a:pPr>
              <a:lnSpc>
                <a:spcPct val="150000"/>
              </a:lnSpc>
              <a:buFont typeface="Arial" pitchFamily="34" charset="0"/>
              <a:buChar char="•"/>
            </a:pPr>
            <a:endParaRPr dirty="0" lang="en-IN">
              <a:latin typeface="Bahnschrift" pitchFamily="34" charset="0"/>
            </a:endParaRPr>
          </a:p>
          <a:p>
            <a:pPr>
              <a:lnSpc>
                <a:spcPct val="150000"/>
              </a:lnSpc>
              <a:buFont typeface="Arial" pitchFamily="34" charset="0"/>
              <a:buChar char="•"/>
            </a:pPr>
            <a:r>
              <a:rPr dirty="0" lang="en-IN">
                <a:latin typeface="Bahnschrift" pitchFamily="34" charset="0"/>
              </a:rPr>
              <a:t>    Used for classification &amp; regression problem.    </a:t>
            </a:r>
          </a:p>
          <a:p>
            <a:pPr>
              <a:lnSpc>
                <a:spcPct val="150000"/>
              </a:lnSpc>
              <a:buFont typeface="Arial" pitchFamily="34" charset="0"/>
              <a:buChar char="•"/>
            </a:pPr>
            <a:r>
              <a:rPr dirty="0" lang="en-IN">
                <a:latin typeface="Bahnschrift" pitchFamily="34" charset="0"/>
              </a:rPr>
              <a:t>    Create best decision boundary i.e. </a:t>
            </a:r>
            <a:r>
              <a:rPr dirty="0" lang="en-IN" err="1">
                <a:latin typeface="Bahnschrift" pitchFamily="34" charset="0"/>
              </a:rPr>
              <a:t>Hyperplane</a:t>
            </a:r>
            <a:r>
              <a:rPr dirty="0" lang="en-IN">
                <a:latin typeface="Bahnschrift" pitchFamily="34" charset="0"/>
              </a:rPr>
              <a:t>.</a:t>
            </a:r>
          </a:p>
          <a:p>
            <a:pPr>
              <a:lnSpc>
                <a:spcPct val="150000"/>
              </a:lnSpc>
              <a:buFont typeface="Arial" pitchFamily="34" charset="0"/>
              <a:buChar char="•"/>
            </a:pPr>
            <a:r>
              <a:rPr dirty="0" lang="en-IN">
                <a:latin typeface="Bahnschrift" pitchFamily="34" charset="0"/>
              </a:rPr>
              <a:t>    Types of SVM</a:t>
            </a:r>
          </a:p>
          <a:p>
            <a:pPr lvl="1">
              <a:lnSpc>
                <a:spcPct val="150000"/>
              </a:lnSpc>
            </a:pPr>
            <a:r>
              <a:rPr dirty="0" lang="en-IN">
                <a:latin typeface="Bahnschrift" pitchFamily="34" charset="0"/>
              </a:rPr>
              <a:t>    </a:t>
            </a:r>
            <a:r>
              <a:rPr b="1" dirty="0" lang="en-IN">
                <a:latin typeface="Bahnschrift" pitchFamily="34" charset="0"/>
              </a:rPr>
              <a:t>Linear SVM:</a:t>
            </a:r>
            <a:r>
              <a:rPr dirty="0" lang="en-IN">
                <a:latin typeface="Bahnschrift" pitchFamily="34" charset="0"/>
              </a:rPr>
              <a:t> dataset classified into classes by using single straight line.</a:t>
            </a:r>
          </a:p>
          <a:p>
            <a:pPr lvl="1">
              <a:lnSpc>
                <a:spcPct val="150000"/>
              </a:lnSpc>
            </a:pPr>
            <a:r>
              <a:rPr dirty="0" lang="en-IN">
                <a:latin typeface="Bahnschrift" pitchFamily="34" charset="0"/>
              </a:rPr>
              <a:t>    </a:t>
            </a:r>
            <a:r>
              <a:rPr b="1" dirty="0" lang="en-IN">
                <a:latin typeface="Bahnschrift" pitchFamily="34" charset="0"/>
              </a:rPr>
              <a:t>Non-Linear SVM: </a:t>
            </a:r>
            <a:r>
              <a:rPr dirty="0" lang="en-IN">
                <a:latin typeface="Bahnschrift" pitchFamily="34" charset="0"/>
              </a:rPr>
              <a:t>dataset cannot be classified by using straight line.</a:t>
            </a:r>
          </a:p>
          <a:p>
            <a:pPr>
              <a:lnSpc>
                <a:spcPct val="150000"/>
              </a:lnSpc>
              <a:buFont typeface="Arial" pitchFamily="34" charset="0"/>
              <a:buChar char="•"/>
            </a:pPr>
            <a:r>
              <a:rPr dirty="0" lang="en-IN">
                <a:latin typeface="Bahnschrift" pitchFamily="34" charset="0"/>
              </a:rPr>
              <a:t>    Advantages:</a:t>
            </a:r>
          </a:p>
          <a:p>
            <a:pPr lvl="1">
              <a:lnSpc>
                <a:spcPct val="150000"/>
              </a:lnSpc>
            </a:pPr>
            <a:r>
              <a:rPr dirty="0" lang="en-IN">
                <a:latin typeface="Bahnschrift" pitchFamily="34" charset="0"/>
              </a:rPr>
              <a:t>    More effective in high dimensional space.</a:t>
            </a:r>
          </a:p>
          <a:p>
            <a:pPr lvl="1">
              <a:lnSpc>
                <a:spcPct val="150000"/>
              </a:lnSpc>
            </a:pPr>
            <a:r>
              <a:rPr dirty="0" lang="en-IN">
                <a:latin typeface="Bahnschrift" pitchFamily="34" charset="0"/>
              </a:rPr>
              <a:t>    Gives clear margin of separation between classes.</a:t>
            </a:r>
          </a:p>
          <a:p>
            <a:pPr>
              <a:lnSpc>
                <a:spcPct val="150000"/>
              </a:lnSpc>
              <a:buFont typeface="Arial" pitchFamily="34" charset="0"/>
              <a:buChar char="•"/>
            </a:pPr>
            <a:r>
              <a:rPr dirty="0" lang="en-IN">
                <a:latin typeface="Bahnschrift" pitchFamily="34" charset="0"/>
              </a:rPr>
              <a:t>    Limitations:</a:t>
            </a:r>
          </a:p>
          <a:p>
            <a:pPr>
              <a:lnSpc>
                <a:spcPct val="150000"/>
              </a:lnSpc>
            </a:pPr>
            <a:r>
              <a:rPr dirty="0" lang="en-IN">
                <a:latin typeface="Bahnschrift" pitchFamily="34" charset="0"/>
              </a:rPr>
              <a:t>            Not suitable for large dataset.</a:t>
            </a:r>
            <a:endParaRPr dirty="0" lang="en-IN"/>
          </a:p>
        </p:txBody>
      </p:sp>
      <p:pic>
        <p:nvPicPr>
          <p:cNvPr id="2097153" name="Picture 3"/>
          <p:cNvPicPr>
            <a:picLocks/>
          </p:cNvPicPr>
          <p:nvPr/>
        </p:nvPicPr>
        <p:blipFill>
          <a:blip xmlns:r="http://schemas.openxmlformats.org/officeDocument/2006/relationships" r:embed="rId1"/>
          <a:stretch>
            <a:fillRect/>
          </a:stretch>
        </p:blipFill>
        <p:spPr>
          <a:xfrm>
            <a:off x="7549662" y="956397"/>
            <a:ext cx="4323800" cy="2854808"/>
          </a:xfrm>
          <a:prstGeom prst="rect"/>
        </p:spPr>
      </p:pic>
      <p:pic>
        <p:nvPicPr>
          <p:cNvPr id="2097154" name="Picture 1"/>
          <p:cNvPicPr>
            <a:picLocks noChangeAspect="1"/>
          </p:cNvPicPr>
          <p:nvPr/>
        </p:nvPicPr>
        <p:blipFill>
          <a:blip xmlns:r="http://schemas.openxmlformats.org/officeDocument/2006/relationships" r:embed="rId2"/>
          <a:stretch>
            <a:fillRect/>
          </a:stretch>
        </p:blipFill>
        <p:spPr>
          <a:xfrm>
            <a:off x="7419703" y="4114801"/>
            <a:ext cx="4453759" cy="2697418"/>
          </a:xfrm>
          <a:prstGeom prst="rect"/>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0" name="Title 1"/>
          <p:cNvSpPr>
            <a:spLocks noGrp="1"/>
          </p:cNvSpPr>
          <p:nvPr>
            <p:ph type="title"/>
          </p:nvPr>
        </p:nvSpPr>
        <p:spPr>
          <a:xfrm>
            <a:off x="1097280" y="286603"/>
            <a:ext cx="10058400" cy="928243"/>
          </a:xfrm>
        </p:spPr>
        <p:txBody>
          <a:bodyPr/>
          <a:p>
            <a:pPr algn="ctr"/>
            <a:r>
              <a:rPr b="1" dirty="0" lang="en-IN" smtClean="0"/>
              <a:t>Features</a:t>
            </a:r>
            <a:endParaRPr b="1" dirty="0" lang="en-IN"/>
          </a:p>
        </p:txBody>
      </p:sp>
      <p:sp>
        <p:nvSpPr>
          <p:cNvPr id="1048661" name="Rectangle 5"/>
          <p:cNvSpPr/>
          <p:nvPr/>
        </p:nvSpPr>
        <p:spPr>
          <a:xfrm>
            <a:off x="1188720" y="1933303"/>
            <a:ext cx="9901645" cy="3291840"/>
          </a:xfrm>
          <a:prstGeom prst="rect"/>
        </p:spPr>
        <p:txBody>
          <a:bodyPr wrap="square">
            <a:spAutoFit/>
          </a:bodyPr>
          <a:p>
            <a:pPr>
              <a:lnSpc>
                <a:spcPct val="150000"/>
              </a:lnSpc>
              <a:buFont typeface="Arial" pitchFamily="34" charset="0"/>
              <a:buChar char="•"/>
            </a:pPr>
            <a:r>
              <a:rPr dirty="0" lang="en-IN" smtClean="0"/>
              <a:t> </a:t>
            </a:r>
            <a:r>
              <a:rPr b="1" dirty="0" lang="en-IN" smtClean="0"/>
              <a:t>Open :  </a:t>
            </a:r>
            <a:r>
              <a:rPr dirty="0" lang="en-IN" smtClean="0"/>
              <a:t>tells the price at which a stock started </a:t>
            </a:r>
            <a:r>
              <a:rPr dirty="0" lang="en-IN" smtClean="0"/>
              <a:t>.</a:t>
            </a:r>
            <a:endParaRPr dirty="0" lang="en-IN" smtClean="0"/>
          </a:p>
          <a:p>
            <a:pPr>
              <a:lnSpc>
                <a:spcPct val="150000"/>
              </a:lnSpc>
              <a:buFont typeface="Arial" pitchFamily="34" charset="0"/>
              <a:buChar char="•"/>
            </a:pPr>
            <a:r>
              <a:rPr dirty="0" lang="en-IN" smtClean="0"/>
              <a:t> </a:t>
            </a:r>
            <a:r>
              <a:rPr b="1" dirty="0" lang="en-IN" smtClean="0"/>
              <a:t>Close : </a:t>
            </a:r>
            <a:r>
              <a:rPr dirty="0" lang="en-IN" smtClean="0"/>
              <a:t>refers </a:t>
            </a:r>
            <a:r>
              <a:rPr dirty="0" lang="en-IN" smtClean="0"/>
              <a:t>to the price </a:t>
            </a:r>
            <a:r>
              <a:rPr dirty="0" lang="en-IN" smtClean="0"/>
              <a:t>when </a:t>
            </a:r>
            <a:r>
              <a:rPr dirty="0" lang="en-IN" smtClean="0"/>
              <a:t>the stock exchange closed the </a:t>
            </a:r>
            <a:r>
              <a:rPr dirty="0" lang="en-IN" smtClean="0"/>
              <a:t>market.</a:t>
            </a:r>
            <a:endParaRPr dirty="0" lang="en-IN" smtClean="0"/>
          </a:p>
          <a:p>
            <a:pPr>
              <a:lnSpc>
                <a:spcPct val="150000"/>
              </a:lnSpc>
              <a:buFont typeface="Arial" pitchFamily="34" charset="0"/>
              <a:buChar char="•"/>
            </a:pPr>
            <a:r>
              <a:rPr dirty="0" lang="en-IN" smtClean="0"/>
              <a:t> </a:t>
            </a:r>
            <a:r>
              <a:rPr b="1" dirty="0" lang="en-IN" smtClean="0"/>
              <a:t>High : </a:t>
            </a:r>
            <a:r>
              <a:rPr dirty="0" lang="en-IN" smtClean="0"/>
              <a:t>depicts </a:t>
            </a:r>
            <a:r>
              <a:rPr dirty="0" lang="en-IN" smtClean="0"/>
              <a:t>the highest price at which a stock traded during a </a:t>
            </a:r>
            <a:r>
              <a:rPr dirty="0" lang="en-IN" smtClean="0"/>
              <a:t>period.</a:t>
            </a:r>
            <a:endParaRPr dirty="0" lang="en-IN" smtClean="0"/>
          </a:p>
          <a:p>
            <a:pPr>
              <a:lnSpc>
                <a:spcPct val="150000"/>
              </a:lnSpc>
              <a:buFont typeface="Arial" pitchFamily="34" charset="0"/>
              <a:buChar char="•"/>
            </a:pPr>
            <a:r>
              <a:rPr dirty="0" lang="en-IN" smtClean="0"/>
              <a:t> </a:t>
            </a:r>
            <a:r>
              <a:rPr b="1" dirty="0" lang="en-IN" smtClean="0"/>
              <a:t>Low : </a:t>
            </a:r>
            <a:r>
              <a:rPr dirty="0" lang="en-IN" smtClean="0"/>
              <a:t>tells </a:t>
            </a:r>
            <a:r>
              <a:rPr dirty="0" lang="en-IN" smtClean="0"/>
              <a:t>the lowest price of the </a:t>
            </a:r>
            <a:r>
              <a:rPr dirty="0" lang="en-IN" smtClean="0"/>
              <a:t>period.</a:t>
            </a:r>
            <a:endParaRPr dirty="0" lang="en-IN" smtClean="0"/>
          </a:p>
          <a:p>
            <a:pPr>
              <a:lnSpc>
                <a:spcPct val="150000"/>
              </a:lnSpc>
              <a:buFont typeface="Arial" pitchFamily="34" charset="0"/>
              <a:buChar char="•"/>
            </a:pPr>
            <a:r>
              <a:rPr dirty="0" lang="en-IN" smtClean="0"/>
              <a:t> </a:t>
            </a:r>
            <a:r>
              <a:rPr b="1" dirty="0" lang="en-IN" smtClean="0"/>
              <a:t>Volume :  </a:t>
            </a:r>
            <a:r>
              <a:rPr dirty="0" lang="en-IN" smtClean="0"/>
              <a:t>total amount of trading activity during a period of </a:t>
            </a:r>
            <a:r>
              <a:rPr dirty="0" lang="en-IN" smtClean="0"/>
              <a:t>time.</a:t>
            </a:r>
          </a:p>
          <a:p>
            <a:pPr>
              <a:lnSpc>
                <a:spcPct val="150000"/>
              </a:lnSpc>
              <a:buFont typeface="Arial" pitchFamily="34" charset="0"/>
              <a:buChar char="•"/>
            </a:pPr>
            <a:r>
              <a:rPr dirty="0" lang="en-IN" smtClean="0"/>
              <a:t> </a:t>
            </a:r>
            <a:r>
              <a:rPr b="1" dirty="0" lang="en-IN" err="1" smtClean="0"/>
              <a:t>Prev_Close</a:t>
            </a:r>
            <a:r>
              <a:rPr b="1" dirty="0" lang="en-IN" smtClean="0"/>
              <a:t> : </a:t>
            </a:r>
            <a:r>
              <a:rPr dirty="0" lang="en-IN" smtClean="0"/>
              <a:t>tells price of preceding </a:t>
            </a:r>
            <a:r>
              <a:rPr dirty="0" lang="en-IN" smtClean="0"/>
              <a:t>time </a:t>
            </a:r>
            <a:r>
              <a:rPr dirty="0" lang="en-IN" smtClean="0"/>
              <a:t>period.</a:t>
            </a:r>
          </a:p>
          <a:p>
            <a:pPr>
              <a:lnSpc>
                <a:spcPct val="150000"/>
              </a:lnSpc>
              <a:buFont typeface="Arial" pitchFamily="34" charset="0"/>
              <a:buChar char="•"/>
            </a:pPr>
            <a:r>
              <a:rPr dirty="0" lang="en-IN" smtClean="0"/>
              <a:t> </a:t>
            </a:r>
            <a:r>
              <a:rPr b="1" dirty="0" lang="en-IN" smtClean="0"/>
              <a:t>Date :</a:t>
            </a:r>
            <a:r>
              <a:rPr dirty="0" lang="en-IN" smtClean="0"/>
              <a:t> </a:t>
            </a:r>
            <a:r>
              <a:rPr dirty="0" lang="en-IN" smtClean="0"/>
              <a:t>first business day after the stock dividend is paid</a:t>
            </a:r>
          </a:p>
          <a:p>
            <a:pPr>
              <a:lnSpc>
                <a:spcPct val="150000"/>
              </a:lnSpc>
            </a:pP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2" name="Title 1"/>
          <p:cNvSpPr>
            <a:spLocks noGrp="1"/>
          </p:cNvSpPr>
          <p:nvPr>
            <p:ph type="title"/>
          </p:nvPr>
        </p:nvSpPr>
        <p:spPr>
          <a:xfrm>
            <a:off x="1097280" y="286604"/>
            <a:ext cx="10058400" cy="980494"/>
          </a:xfrm>
        </p:spPr>
        <p:txBody>
          <a:bodyPr/>
          <a:p>
            <a:pPr algn="ctr"/>
            <a:r>
              <a:rPr b="1" dirty="0" lang="en-IN" smtClean="0"/>
              <a:t>Variables</a:t>
            </a:r>
            <a:endParaRPr b="1" dirty="0" lang="en-IN"/>
          </a:p>
        </p:txBody>
      </p:sp>
      <p:sp>
        <p:nvSpPr>
          <p:cNvPr id="1048663" name="Date Placeholder 2"/>
          <p:cNvSpPr>
            <a:spLocks noGrp="1"/>
          </p:cNvSpPr>
          <p:nvPr>
            <p:ph type="dt" sz="half" idx="10"/>
          </p:nvPr>
        </p:nvSpPr>
        <p:spPr/>
        <p:txBody>
          <a:bodyPr/>
          <a:p>
            <a:fld id="{C495EB8A-4DD8-4C56-9140-81378C5CF943}" type="datetime1">
              <a:rPr lang="en-IN" smtClean="0"/>
              <a:t>6/16/2025</a:t>
            </a:fld>
            <a:endParaRPr lang="en-IN"/>
          </a:p>
        </p:txBody>
      </p:sp>
      <p:sp>
        <p:nvSpPr>
          <p:cNvPr id="1048664" name="Footer Placeholder 3"/>
          <p:cNvSpPr>
            <a:spLocks noGrp="1"/>
          </p:cNvSpPr>
          <p:nvPr>
            <p:ph type="ftr" sz="quarter" idx="11"/>
          </p:nvPr>
        </p:nvSpPr>
        <p:spPr/>
        <p:txBody>
          <a:bodyPr/>
          <a:p>
            <a:r>
              <a:rPr lang="en-IN" smtClean="0"/>
              <a:t>Design  and Implementation of Fractional Order IMC Controller for Nonlinear Process</a:t>
            </a:r>
            <a:endParaRPr lang="en-IN"/>
          </a:p>
        </p:txBody>
      </p:sp>
      <p:sp>
        <p:nvSpPr>
          <p:cNvPr id="1048665" name="Slide Number Placeholder 4"/>
          <p:cNvSpPr>
            <a:spLocks noGrp="1"/>
          </p:cNvSpPr>
          <p:nvPr>
            <p:ph type="sldNum" sz="quarter" idx="12"/>
          </p:nvPr>
        </p:nvSpPr>
        <p:spPr/>
        <p:txBody>
          <a:bodyPr/>
          <a:p>
            <a:fld id="{CA1BBBAA-C7BB-44A6-9956-46BC82E4A6E0}" type="slidenum">
              <a:rPr lang="en-IN" smtClean="0"/>
              <a:t>7</a:t>
            </a:fld>
            <a:endParaRPr lang="en-IN"/>
          </a:p>
        </p:txBody>
      </p:sp>
      <p:sp>
        <p:nvSpPr>
          <p:cNvPr id="1048666" name="Rectangle 5"/>
          <p:cNvSpPr/>
          <p:nvPr/>
        </p:nvSpPr>
        <p:spPr>
          <a:xfrm>
            <a:off x="1375953" y="1897436"/>
            <a:ext cx="9701349" cy="4091941"/>
          </a:xfrm>
          <a:prstGeom prst="rect"/>
        </p:spPr>
        <p:txBody>
          <a:bodyPr wrap="square">
            <a:spAutoFit/>
          </a:bodyPr>
          <a:p>
            <a:pPr indent="-285750" marL="285750">
              <a:lnSpc>
                <a:spcPct val="150000"/>
              </a:lnSpc>
            </a:pPr>
            <a:r>
              <a:rPr b="1" dirty="0" lang="en-IN" smtClean="0"/>
              <a:t> Dependent Variable : </a:t>
            </a:r>
            <a:r>
              <a:rPr dirty="0" lang="en-IN" smtClean="0"/>
              <a:t>Y-axis is a dataset holds dependent variable.</a:t>
            </a:r>
            <a:endParaRPr b="1" dirty="0" lang="en-IN" smtClean="0"/>
          </a:p>
          <a:p>
            <a:pPr indent="-285750" marL="285750">
              <a:lnSpc>
                <a:spcPct val="150000"/>
              </a:lnSpc>
            </a:pPr>
            <a:r>
              <a:rPr b="1" dirty="0" lang="en-IN" smtClean="0"/>
              <a:t> </a:t>
            </a:r>
            <a:r>
              <a:rPr dirty="0" lang="en-IN" smtClean="0"/>
              <a:t>“Close”</a:t>
            </a:r>
          </a:p>
          <a:p>
            <a:pPr indent="-285750" marL="285750">
              <a:lnSpc>
                <a:spcPct val="150000"/>
              </a:lnSpc>
            </a:pPr>
            <a:endParaRPr dirty="0" lang="en-IN" smtClean="0"/>
          </a:p>
          <a:p>
            <a:pPr indent="-285750" marL="285750">
              <a:lnSpc>
                <a:spcPct val="150000"/>
              </a:lnSpc>
            </a:pPr>
            <a:r>
              <a:rPr b="1" dirty="0" lang="en-IN" smtClean="0"/>
              <a:t>Independent Variable</a:t>
            </a:r>
            <a:r>
              <a:rPr dirty="0" lang="en-IN" smtClean="0"/>
              <a:t> : X-axis </a:t>
            </a:r>
            <a:r>
              <a:rPr dirty="0" lang="en-IN" smtClean="0"/>
              <a:t>is a dataset holds </a:t>
            </a:r>
            <a:r>
              <a:rPr dirty="0" lang="en-IN" smtClean="0"/>
              <a:t>independent </a:t>
            </a:r>
            <a:r>
              <a:rPr dirty="0" lang="en-IN" smtClean="0"/>
              <a:t>variable.</a:t>
            </a:r>
          </a:p>
          <a:p>
            <a:pPr indent="-285750" marL="285750">
              <a:lnSpc>
                <a:spcPct val="150000"/>
              </a:lnSpc>
            </a:pPr>
            <a:r>
              <a:rPr dirty="0" lang="en-IN" smtClean="0"/>
              <a:t>“High” </a:t>
            </a:r>
          </a:p>
          <a:p>
            <a:pPr indent="-285750" marL="285750">
              <a:lnSpc>
                <a:spcPct val="150000"/>
              </a:lnSpc>
            </a:pPr>
            <a:r>
              <a:rPr dirty="0" lang="en-IN" smtClean="0"/>
              <a:t>“Low”</a:t>
            </a:r>
          </a:p>
          <a:p>
            <a:pPr indent="-285750" marL="285750">
              <a:lnSpc>
                <a:spcPct val="150000"/>
              </a:lnSpc>
            </a:pPr>
            <a:r>
              <a:rPr dirty="0" lang="en-IN" smtClean="0"/>
              <a:t> “Open”</a:t>
            </a:r>
          </a:p>
          <a:p>
            <a:pPr indent="-285750" marL="285750">
              <a:lnSpc>
                <a:spcPct val="150000"/>
              </a:lnSpc>
            </a:pPr>
            <a:r>
              <a:rPr dirty="0" lang="en-IN" smtClean="0"/>
              <a:t>“</a:t>
            </a:r>
            <a:r>
              <a:rPr dirty="0" lang="en-IN" err="1" smtClean="0"/>
              <a:t>Prev_Close</a:t>
            </a:r>
            <a:r>
              <a:rPr dirty="0" lang="en-IN" smtClean="0"/>
              <a:t>”</a:t>
            </a:r>
          </a:p>
          <a:p>
            <a:pPr indent="-285750" marL="285750">
              <a:lnSpc>
                <a:spcPct val="150000"/>
              </a:lnSpc>
            </a:pPr>
            <a:r>
              <a:rPr dirty="0" lang="en-IN" smtClean="0"/>
              <a:t> “Volume” </a:t>
            </a:r>
          </a:p>
          <a:p>
            <a:pPr indent="-285750" marL="285750">
              <a:lnSpc>
                <a:spcPct val="150000"/>
              </a:lnSpc>
            </a:pPr>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Title 1"/>
          <p:cNvSpPr>
            <a:spLocks noGrp="1"/>
          </p:cNvSpPr>
          <p:nvPr>
            <p:ph type="title"/>
          </p:nvPr>
        </p:nvSpPr>
        <p:spPr>
          <a:xfrm>
            <a:off x="1097280" y="286603"/>
            <a:ext cx="10058400" cy="1019683"/>
          </a:xfrm>
        </p:spPr>
        <p:txBody>
          <a:bodyPr/>
          <a:p>
            <a:pPr algn="ctr"/>
            <a:r>
              <a:rPr b="1" dirty="0" lang="en-IN" smtClean="0"/>
              <a:t>Importing Libraries </a:t>
            </a:r>
            <a:endParaRPr b="1" dirty="0" lang="en-IN"/>
          </a:p>
        </p:txBody>
      </p:sp>
      <p:sp>
        <p:nvSpPr>
          <p:cNvPr id="1048668" name="Date Placeholder 2"/>
          <p:cNvSpPr>
            <a:spLocks noGrp="1"/>
          </p:cNvSpPr>
          <p:nvPr>
            <p:ph type="dt" sz="half" idx="10"/>
          </p:nvPr>
        </p:nvSpPr>
        <p:spPr/>
        <p:txBody>
          <a:bodyPr/>
          <a:p>
            <a:fld id="{C495EB8A-4DD8-4C56-9140-81378C5CF943}" type="datetime1">
              <a:rPr lang="en-IN" smtClean="0"/>
              <a:t>6/16/2025</a:t>
            </a:fld>
            <a:endParaRPr lang="en-IN"/>
          </a:p>
        </p:txBody>
      </p:sp>
      <p:sp>
        <p:nvSpPr>
          <p:cNvPr id="1048669" name="Footer Placeholder 3"/>
          <p:cNvSpPr>
            <a:spLocks noGrp="1"/>
          </p:cNvSpPr>
          <p:nvPr>
            <p:ph type="ftr" sz="quarter" idx="11"/>
          </p:nvPr>
        </p:nvSpPr>
        <p:spPr/>
        <p:txBody>
          <a:bodyPr/>
          <a:p>
            <a:r>
              <a:rPr lang="en-IN" smtClean="0"/>
              <a:t>Design  and Implementation of Fractional Order IMC Controller for Nonlinear Process</a:t>
            </a:r>
            <a:endParaRPr lang="en-IN"/>
          </a:p>
        </p:txBody>
      </p:sp>
      <p:sp>
        <p:nvSpPr>
          <p:cNvPr id="1048670" name="Slide Number Placeholder 4"/>
          <p:cNvSpPr>
            <a:spLocks noGrp="1"/>
          </p:cNvSpPr>
          <p:nvPr>
            <p:ph type="sldNum" sz="quarter" idx="12"/>
          </p:nvPr>
        </p:nvSpPr>
        <p:spPr/>
        <p:txBody>
          <a:bodyPr/>
          <a:p>
            <a:fld id="{CA1BBBAA-C7BB-44A6-9956-46BC82E4A6E0}" type="slidenum">
              <a:rPr lang="en-IN" smtClean="0"/>
              <a:t>8</a:t>
            </a:fld>
            <a:endParaRPr lang="en-IN"/>
          </a:p>
        </p:txBody>
      </p:sp>
      <p:pic>
        <p:nvPicPr>
          <p:cNvPr id="2097155" name="Picture 6"/>
          <p:cNvPicPr>
            <a:picLocks/>
          </p:cNvPicPr>
          <p:nvPr/>
        </p:nvPicPr>
        <p:blipFill>
          <a:blip xmlns:r="http://schemas.openxmlformats.org/officeDocument/2006/relationships" r:embed="rId1"/>
          <a:stretch>
            <a:fillRect/>
          </a:stretch>
        </p:blipFill>
        <p:spPr>
          <a:xfrm>
            <a:off x="1005840" y="1711235"/>
            <a:ext cx="9731829" cy="4532812"/>
          </a:xfrm>
          <a:prstGeom prst="rect"/>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1" name="Title 1"/>
          <p:cNvSpPr>
            <a:spLocks noGrp="1"/>
          </p:cNvSpPr>
          <p:nvPr>
            <p:ph type="title"/>
          </p:nvPr>
        </p:nvSpPr>
        <p:spPr>
          <a:xfrm>
            <a:off x="1097280" y="286604"/>
            <a:ext cx="10058400" cy="706174"/>
          </a:xfrm>
        </p:spPr>
        <p:txBody>
          <a:bodyPr>
            <a:normAutofit/>
          </a:bodyPr>
          <a:p>
            <a:pPr algn="ctr"/>
            <a:r>
              <a:rPr b="1" dirty="0" lang="en-IN" smtClean="0"/>
              <a:t>Train &amp; Test Data</a:t>
            </a:r>
            <a:endParaRPr b="1" dirty="0" lang="en-IN"/>
          </a:p>
        </p:txBody>
      </p:sp>
      <p:sp>
        <p:nvSpPr>
          <p:cNvPr id="1048672" name="Date Placeholder 2"/>
          <p:cNvSpPr>
            <a:spLocks noGrp="1"/>
          </p:cNvSpPr>
          <p:nvPr>
            <p:ph type="dt" sz="half" idx="10"/>
          </p:nvPr>
        </p:nvSpPr>
        <p:spPr/>
        <p:txBody>
          <a:bodyPr/>
          <a:p>
            <a:fld id="{C495EB8A-4DD8-4C56-9140-81378C5CF943}" type="datetime1">
              <a:rPr lang="en-IN" smtClean="0"/>
              <a:t>6/16/2025</a:t>
            </a:fld>
            <a:endParaRPr lang="en-IN"/>
          </a:p>
        </p:txBody>
      </p:sp>
      <p:sp>
        <p:nvSpPr>
          <p:cNvPr id="1048673" name="Footer Placeholder 3"/>
          <p:cNvSpPr>
            <a:spLocks noGrp="1"/>
          </p:cNvSpPr>
          <p:nvPr>
            <p:ph type="ftr" sz="quarter" idx="11"/>
          </p:nvPr>
        </p:nvSpPr>
        <p:spPr/>
        <p:txBody>
          <a:bodyPr/>
          <a:p>
            <a:r>
              <a:rPr lang="en-IN" smtClean="0"/>
              <a:t>Design  and Implementation of Fractional Order IMC Controller for Nonlinear Process</a:t>
            </a:r>
            <a:endParaRPr lang="en-IN"/>
          </a:p>
        </p:txBody>
      </p:sp>
      <p:sp>
        <p:nvSpPr>
          <p:cNvPr id="1048674" name="Slide Number Placeholder 4"/>
          <p:cNvSpPr>
            <a:spLocks noGrp="1"/>
          </p:cNvSpPr>
          <p:nvPr>
            <p:ph type="sldNum" sz="quarter" idx="12"/>
          </p:nvPr>
        </p:nvSpPr>
        <p:spPr/>
        <p:txBody>
          <a:bodyPr/>
          <a:p>
            <a:fld id="{CA1BBBAA-C7BB-44A6-9956-46BC82E4A6E0}" type="slidenum">
              <a:rPr lang="en-IN" smtClean="0"/>
              <a:t>9</a:t>
            </a:fld>
            <a:endParaRPr lang="en-IN"/>
          </a:p>
        </p:txBody>
      </p:sp>
      <p:pic>
        <p:nvPicPr>
          <p:cNvPr id="2097156" name="Picture 5"/>
          <p:cNvPicPr>
            <a:picLocks/>
          </p:cNvPicPr>
          <p:nvPr/>
        </p:nvPicPr>
        <p:blipFill>
          <a:blip xmlns:r="http://schemas.openxmlformats.org/officeDocument/2006/relationships" r:embed="rId1"/>
          <a:stretch>
            <a:fillRect/>
          </a:stretch>
        </p:blipFill>
        <p:spPr>
          <a:xfrm>
            <a:off x="404950" y="1018904"/>
            <a:ext cx="11547564" cy="5277394"/>
          </a:xfrm>
          <a:prstGeom prst="rec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lastClr="FFFFFF" val="window"/>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44450" dir="2700000" dist="25400" rotWithShape="0">
              <a:srgbClr val="000000">
                <a:alpha val="60000"/>
              </a:srgbClr>
            </a:outerShdw>
          </a:effectLst>
          <a:scene3d>
            <a:camera prst="orthographicFront">
              <a:rot lat="0" lon="0" rev="0"/>
            </a:camera>
            <a:lightRig dir="t" rig="threeP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Design of Fractional Order IMC Controller for Nonlinear Process</dc:title>
  <dc:creator>Karthi C</dc:creator>
  <cp:lastModifiedBy>SGG</cp:lastModifiedBy>
  <dcterms:created xsi:type="dcterms:W3CDTF">2021-09-20T22:04:50Z</dcterms:created>
  <dcterms:modified xsi:type="dcterms:W3CDTF">2025-06-15T23:56:04Z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48de17ded1254b93a807ab885271e5c4</vt:lpwstr>
  </property>
</Properties>
</file>