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68" d="100"/>
          <a:sy n="68" d="100"/>
        </p:scale>
        <p:origin x="9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7BDE-9553-46A8-8FEF-E7A87587F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D36AF89-6834-4467-92CB-FD1EBEDD92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4D99887-2728-4E08-92E9-8CA8155D4F48}"/>
              </a:ext>
            </a:extLst>
          </p:cNvPr>
          <p:cNvSpPr>
            <a:spLocks noGrp="1"/>
          </p:cNvSpPr>
          <p:nvPr>
            <p:ph type="dt" sz="half" idx="10"/>
          </p:nvPr>
        </p:nvSpPr>
        <p:spPr/>
        <p:txBody>
          <a:bodyPr/>
          <a:lstStyle/>
          <a:p>
            <a:fld id="{03670C03-B246-465D-A2AC-1D9C7F4E0E2A}" type="datetimeFigureOut">
              <a:rPr lang="en-GB" smtClean="0"/>
              <a:t>10/09/2020</a:t>
            </a:fld>
            <a:endParaRPr lang="en-GB" dirty="0"/>
          </a:p>
        </p:txBody>
      </p:sp>
      <p:sp>
        <p:nvSpPr>
          <p:cNvPr id="5" name="Footer Placeholder 4">
            <a:extLst>
              <a:ext uri="{FF2B5EF4-FFF2-40B4-BE49-F238E27FC236}">
                <a16:creationId xmlns:a16="http://schemas.microsoft.com/office/drawing/2014/main" id="{B5A48594-E310-4E24-974C-745DC2B9762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884EDAB-5BD6-46FE-BD4B-9EC2C96CF447}"/>
              </a:ext>
            </a:extLst>
          </p:cNvPr>
          <p:cNvSpPr>
            <a:spLocks noGrp="1"/>
          </p:cNvSpPr>
          <p:nvPr>
            <p:ph type="sldNum" sz="quarter" idx="12"/>
          </p:nvPr>
        </p:nvSpPr>
        <p:spPr/>
        <p:txBody>
          <a:bodyPr/>
          <a:lstStyle/>
          <a:p>
            <a:fld id="{38B0F9DE-5FA2-4B4B-AA77-4B6B5C81CBF8}" type="slidenum">
              <a:rPr lang="en-GB" smtClean="0"/>
              <a:t>‹#›</a:t>
            </a:fld>
            <a:endParaRPr lang="en-GB" dirty="0"/>
          </a:p>
        </p:txBody>
      </p:sp>
    </p:spTree>
    <p:extLst>
      <p:ext uri="{BB962C8B-B14F-4D97-AF65-F5344CB8AC3E}">
        <p14:creationId xmlns:p14="http://schemas.microsoft.com/office/powerpoint/2010/main" val="2570869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BF14-91AC-4577-9F8C-98F58AE6F8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304F45-94AD-41DA-AB57-353B5DA8EA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55A814-0B9F-4B48-8AFD-CF35DC84EF20}"/>
              </a:ext>
            </a:extLst>
          </p:cNvPr>
          <p:cNvSpPr>
            <a:spLocks noGrp="1"/>
          </p:cNvSpPr>
          <p:nvPr>
            <p:ph type="dt" sz="half" idx="10"/>
          </p:nvPr>
        </p:nvSpPr>
        <p:spPr/>
        <p:txBody>
          <a:bodyPr/>
          <a:lstStyle/>
          <a:p>
            <a:fld id="{03670C03-B246-465D-A2AC-1D9C7F4E0E2A}" type="datetimeFigureOut">
              <a:rPr lang="en-GB" smtClean="0"/>
              <a:t>10/09/2020</a:t>
            </a:fld>
            <a:endParaRPr lang="en-GB" dirty="0"/>
          </a:p>
        </p:txBody>
      </p:sp>
      <p:sp>
        <p:nvSpPr>
          <p:cNvPr id="5" name="Footer Placeholder 4">
            <a:extLst>
              <a:ext uri="{FF2B5EF4-FFF2-40B4-BE49-F238E27FC236}">
                <a16:creationId xmlns:a16="http://schemas.microsoft.com/office/drawing/2014/main" id="{08D7D834-3EB6-45D1-A8DA-BB5A140670E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A3D3052-D8F6-422F-9556-36E97A6DD46C}"/>
              </a:ext>
            </a:extLst>
          </p:cNvPr>
          <p:cNvSpPr>
            <a:spLocks noGrp="1"/>
          </p:cNvSpPr>
          <p:nvPr>
            <p:ph type="sldNum" sz="quarter" idx="12"/>
          </p:nvPr>
        </p:nvSpPr>
        <p:spPr/>
        <p:txBody>
          <a:bodyPr/>
          <a:lstStyle/>
          <a:p>
            <a:fld id="{38B0F9DE-5FA2-4B4B-AA77-4B6B5C81CBF8}" type="slidenum">
              <a:rPr lang="en-GB" smtClean="0"/>
              <a:t>‹#›</a:t>
            </a:fld>
            <a:endParaRPr lang="en-GB" dirty="0"/>
          </a:p>
        </p:txBody>
      </p:sp>
    </p:spTree>
    <p:extLst>
      <p:ext uri="{BB962C8B-B14F-4D97-AF65-F5344CB8AC3E}">
        <p14:creationId xmlns:p14="http://schemas.microsoft.com/office/powerpoint/2010/main" val="263855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855FA1-AEED-4C6E-8144-72DC4C41FE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2D1CCC-FDF5-464A-BB5A-E5F7FF3099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5B7165-2E66-4D91-9AEA-4074C728B0FD}"/>
              </a:ext>
            </a:extLst>
          </p:cNvPr>
          <p:cNvSpPr>
            <a:spLocks noGrp="1"/>
          </p:cNvSpPr>
          <p:nvPr>
            <p:ph type="dt" sz="half" idx="10"/>
          </p:nvPr>
        </p:nvSpPr>
        <p:spPr/>
        <p:txBody>
          <a:bodyPr/>
          <a:lstStyle/>
          <a:p>
            <a:fld id="{03670C03-B246-465D-A2AC-1D9C7F4E0E2A}" type="datetimeFigureOut">
              <a:rPr lang="en-GB" smtClean="0"/>
              <a:t>10/09/2020</a:t>
            </a:fld>
            <a:endParaRPr lang="en-GB" dirty="0"/>
          </a:p>
        </p:txBody>
      </p:sp>
      <p:sp>
        <p:nvSpPr>
          <p:cNvPr id="5" name="Footer Placeholder 4">
            <a:extLst>
              <a:ext uri="{FF2B5EF4-FFF2-40B4-BE49-F238E27FC236}">
                <a16:creationId xmlns:a16="http://schemas.microsoft.com/office/drawing/2014/main" id="{C093E216-310D-47A2-9DAD-C27C6E9BEAB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5678685-F1CF-4B97-9031-0EB2F936A573}"/>
              </a:ext>
            </a:extLst>
          </p:cNvPr>
          <p:cNvSpPr>
            <a:spLocks noGrp="1"/>
          </p:cNvSpPr>
          <p:nvPr>
            <p:ph type="sldNum" sz="quarter" idx="12"/>
          </p:nvPr>
        </p:nvSpPr>
        <p:spPr/>
        <p:txBody>
          <a:bodyPr/>
          <a:lstStyle/>
          <a:p>
            <a:fld id="{38B0F9DE-5FA2-4B4B-AA77-4B6B5C81CBF8}" type="slidenum">
              <a:rPr lang="en-GB" smtClean="0"/>
              <a:t>‹#›</a:t>
            </a:fld>
            <a:endParaRPr lang="en-GB" dirty="0"/>
          </a:p>
        </p:txBody>
      </p:sp>
    </p:spTree>
    <p:extLst>
      <p:ext uri="{BB962C8B-B14F-4D97-AF65-F5344CB8AC3E}">
        <p14:creationId xmlns:p14="http://schemas.microsoft.com/office/powerpoint/2010/main" val="218885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AAB2-4B59-4459-BE2D-5135630ADC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583B26-3760-4599-94A2-493EBE20C3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5629B3-65C7-4284-A202-9AE8DE9FCA90}"/>
              </a:ext>
            </a:extLst>
          </p:cNvPr>
          <p:cNvSpPr>
            <a:spLocks noGrp="1"/>
          </p:cNvSpPr>
          <p:nvPr>
            <p:ph type="dt" sz="half" idx="10"/>
          </p:nvPr>
        </p:nvSpPr>
        <p:spPr/>
        <p:txBody>
          <a:bodyPr/>
          <a:lstStyle/>
          <a:p>
            <a:fld id="{03670C03-B246-465D-A2AC-1D9C7F4E0E2A}" type="datetimeFigureOut">
              <a:rPr lang="en-GB" smtClean="0"/>
              <a:t>10/09/2020</a:t>
            </a:fld>
            <a:endParaRPr lang="en-GB" dirty="0"/>
          </a:p>
        </p:txBody>
      </p:sp>
      <p:sp>
        <p:nvSpPr>
          <p:cNvPr id="5" name="Footer Placeholder 4">
            <a:extLst>
              <a:ext uri="{FF2B5EF4-FFF2-40B4-BE49-F238E27FC236}">
                <a16:creationId xmlns:a16="http://schemas.microsoft.com/office/drawing/2014/main" id="{F4B4AFD4-3984-4B1A-A402-1491AEBBFB2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B42F804-7270-4B08-B50C-D02EBDBDBD2B}"/>
              </a:ext>
            </a:extLst>
          </p:cNvPr>
          <p:cNvSpPr>
            <a:spLocks noGrp="1"/>
          </p:cNvSpPr>
          <p:nvPr>
            <p:ph type="sldNum" sz="quarter" idx="12"/>
          </p:nvPr>
        </p:nvSpPr>
        <p:spPr/>
        <p:txBody>
          <a:bodyPr/>
          <a:lstStyle/>
          <a:p>
            <a:fld id="{38B0F9DE-5FA2-4B4B-AA77-4B6B5C81CBF8}" type="slidenum">
              <a:rPr lang="en-GB" smtClean="0"/>
              <a:t>‹#›</a:t>
            </a:fld>
            <a:endParaRPr lang="en-GB" dirty="0"/>
          </a:p>
        </p:txBody>
      </p:sp>
    </p:spTree>
    <p:extLst>
      <p:ext uri="{BB962C8B-B14F-4D97-AF65-F5344CB8AC3E}">
        <p14:creationId xmlns:p14="http://schemas.microsoft.com/office/powerpoint/2010/main" val="380820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658A8-6C86-4A87-BDAC-1848DC8274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70BFF19-A047-4EF2-B229-1985FAD226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A7A05E-4A9D-42AC-BF24-FDF7FF4089F9}"/>
              </a:ext>
            </a:extLst>
          </p:cNvPr>
          <p:cNvSpPr>
            <a:spLocks noGrp="1"/>
          </p:cNvSpPr>
          <p:nvPr>
            <p:ph type="dt" sz="half" idx="10"/>
          </p:nvPr>
        </p:nvSpPr>
        <p:spPr/>
        <p:txBody>
          <a:bodyPr/>
          <a:lstStyle/>
          <a:p>
            <a:fld id="{03670C03-B246-465D-A2AC-1D9C7F4E0E2A}" type="datetimeFigureOut">
              <a:rPr lang="en-GB" smtClean="0"/>
              <a:t>10/09/2020</a:t>
            </a:fld>
            <a:endParaRPr lang="en-GB" dirty="0"/>
          </a:p>
        </p:txBody>
      </p:sp>
      <p:sp>
        <p:nvSpPr>
          <p:cNvPr id="5" name="Footer Placeholder 4">
            <a:extLst>
              <a:ext uri="{FF2B5EF4-FFF2-40B4-BE49-F238E27FC236}">
                <a16:creationId xmlns:a16="http://schemas.microsoft.com/office/drawing/2014/main" id="{DFBB9F3E-BD7D-462E-90E2-FF44814B01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C349DCC-9DFA-4298-80A6-A2EC312956F5}"/>
              </a:ext>
            </a:extLst>
          </p:cNvPr>
          <p:cNvSpPr>
            <a:spLocks noGrp="1"/>
          </p:cNvSpPr>
          <p:nvPr>
            <p:ph type="sldNum" sz="quarter" idx="12"/>
          </p:nvPr>
        </p:nvSpPr>
        <p:spPr/>
        <p:txBody>
          <a:bodyPr/>
          <a:lstStyle/>
          <a:p>
            <a:fld id="{38B0F9DE-5FA2-4B4B-AA77-4B6B5C81CBF8}" type="slidenum">
              <a:rPr lang="en-GB" smtClean="0"/>
              <a:t>‹#›</a:t>
            </a:fld>
            <a:endParaRPr lang="en-GB" dirty="0"/>
          </a:p>
        </p:txBody>
      </p:sp>
    </p:spTree>
    <p:extLst>
      <p:ext uri="{BB962C8B-B14F-4D97-AF65-F5344CB8AC3E}">
        <p14:creationId xmlns:p14="http://schemas.microsoft.com/office/powerpoint/2010/main" val="203816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2E56-A32C-45BC-BBEA-8DEA6C12F1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1DFE00-520F-46B0-B23C-E092E8A9D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5450E47-7613-4B1E-8CE7-456FADC86D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31C6F4C-5A45-46DB-B4F0-FFBBEE52CC7E}"/>
              </a:ext>
            </a:extLst>
          </p:cNvPr>
          <p:cNvSpPr>
            <a:spLocks noGrp="1"/>
          </p:cNvSpPr>
          <p:nvPr>
            <p:ph type="dt" sz="half" idx="10"/>
          </p:nvPr>
        </p:nvSpPr>
        <p:spPr/>
        <p:txBody>
          <a:bodyPr/>
          <a:lstStyle/>
          <a:p>
            <a:fld id="{03670C03-B246-465D-A2AC-1D9C7F4E0E2A}" type="datetimeFigureOut">
              <a:rPr lang="en-GB" smtClean="0"/>
              <a:t>10/09/2020</a:t>
            </a:fld>
            <a:endParaRPr lang="en-GB" dirty="0"/>
          </a:p>
        </p:txBody>
      </p:sp>
      <p:sp>
        <p:nvSpPr>
          <p:cNvPr id="6" name="Footer Placeholder 5">
            <a:extLst>
              <a:ext uri="{FF2B5EF4-FFF2-40B4-BE49-F238E27FC236}">
                <a16:creationId xmlns:a16="http://schemas.microsoft.com/office/drawing/2014/main" id="{140D171C-2B6C-41FB-B0F7-EB109505F40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58E4837-2FB5-4BAE-9FC5-CE767B1516C6}"/>
              </a:ext>
            </a:extLst>
          </p:cNvPr>
          <p:cNvSpPr>
            <a:spLocks noGrp="1"/>
          </p:cNvSpPr>
          <p:nvPr>
            <p:ph type="sldNum" sz="quarter" idx="12"/>
          </p:nvPr>
        </p:nvSpPr>
        <p:spPr/>
        <p:txBody>
          <a:bodyPr/>
          <a:lstStyle/>
          <a:p>
            <a:fld id="{38B0F9DE-5FA2-4B4B-AA77-4B6B5C81CBF8}" type="slidenum">
              <a:rPr lang="en-GB" smtClean="0"/>
              <a:t>‹#›</a:t>
            </a:fld>
            <a:endParaRPr lang="en-GB" dirty="0"/>
          </a:p>
        </p:txBody>
      </p:sp>
    </p:spTree>
    <p:extLst>
      <p:ext uri="{BB962C8B-B14F-4D97-AF65-F5344CB8AC3E}">
        <p14:creationId xmlns:p14="http://schemas.microsoft.com/office/powerpoint/2010/main" val="157808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230D-4E22-4704-BB78-8917C00EBD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6A670B-D8E5-4FDD-846A-3A38E3585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FF524C-E825-4A61-9416-55E3D16D77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325859-DA6F-4AE8-8113-E3189BE15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A4729A-AEA2-4B98-8A1C-23B07D6AA1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EC1B83C-99D1-4778-A08D-D433527762BE}"/>
              </a:ext>
            </a:extLst>
          </p:cNvPr>
          <p:cNvSpPr>
            <a:spLocks noGrp="1"/>
          </p:cNvSpPr>
          <p:nvPr>
            <p:ph type="dt" sz="half" idx="10"/>
          </p:nvPr>
        </p:nvSpPr>
        <p:spPr/>
        <p:txBody>
          <a:bodyPr/>
          <a:lstStyle/>
          <a:p>
            <a:fld id="{03670C03-B246-465D-A2AC-1D9C7F4E0E2A}" type="datetimeFigureOut">
              <a:rPr lang="en-GB" smtClean="0"/>
              <a:t>10/09/2020</a:t>
            </a:fld>
            <a:endParaRPr lang="en-GB" dirty="0"/>
          </a:p>
        </p:txBody>
      </p:sp>
      <p:sp>
        <p:nvSpPr>
          <p:cNvPr id="8" name="Footer Placeholder 7">
            <a:extLst>
              <a:ext uri="{FF2B5EF4-FFF2-40B4-BE49-F238E27FC236}">
                <a16:creationId xmlns:a16="http://schemas.microsoft.com/office/drawing/2014/main" id="{5C2D2ACE-B5E8-4EA9-8FE0-AB2648E132A3}"/>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4BB2A89-3FDD-4309-B013-57060501EF0B}"/>
              </a:ext>
            </a:extLst>
          </p:cNvPr>
          <p:cNvSpPr>
            <a:spLocks noGrp="1"/>
          </p:cNvSpPr>
          <p:nvPr>
            <p:ph type="sldNum" sz="quarter" idx="12"/>
          </p:nvPr>
        </p:nvSpPr>
        <p:spPr/>
        <p:txBody>
          <a:bodyPr/>
          <a:lstStyle/>
          <a:p>
            <a:fld id="{38B0F9DE-5FA2-4B4B-AA77-4B6B5C81CBF8}" type="slidenum">
              <a:rPr lang="en-GB" smtClean="0"/>
              <a:t>‹#›</a:t>
            </a:fld>
            <a:endParaRPr lang="en-GB" dirty="0"/>
          </a:p>
        </p:txBody>
      </p:sp>
    </p:spTree>
    <p:extLst>
      <p:ext uri="{BB962C8B-B14F-4D97-AF65-F5344CB8AC3E}">
        <p14:creationId xmlns:p14="http://schemas.microsoft.com/office/powerpoint/2010/main" val="3381117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3398-CFB9-43B6-B715-3AE2527D55E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D16156-8A0C-478B-A3F5-6949A18EBF0B}"/>
              </a:ext>
            </a:extLst>
          </p:cNvPr>
          <p:cNvSpPr>
            <a:spLocks noGrp="1"/>
          </p:cNvSpPr>
          <p:nvPr>
            <p:ph type="dt" sz="half" idx="10"/>
          </p:nvPr>
        </p:nvSpPr>
        <p:spPr/>
        <p:txBody>
          <a:bodyPr/>
          <a:lstStyle/>
          <a:p>
            <a:fld id="{03670C03-B246-465D-A2AC-1D9C7F4E0E2A}" type="datetimeFigureOut">
              <a:rPr lang="en-GB" smtClean="0"/>
              <a:t>10/09/2020</a:t>
            </a:fld>
            <a:endParaRPr lang="en-GB" dirty="0"/>
          </a:p>
        </p:txBody>
      </p:sp>
      <p:sp>
        <p:nvSpPr>
          <p:cNvPr id="4" name="Footer Placeholder 3">
            <a:extLst>
              <a:ext uri="{FF2B5EF4-FFF2-40B4-BE49-F238E27FC236}">
                <a16:creationId xmlns:a16="http://schemas.microsoft.com/office/drawing/2014/main" id="{C59546C5-5908-4AA5-AEC2-C282BC1D7BB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9844A42-7D6E-4E8C-9253-F475C2802351}"/>
              </a:ext>
            </a:extLst>
          </p:cNvPr>
          <p:cNvSpPr>
            <a:spLocks noGrp="1"/>
          </p:cNvSpPr>
          <p:nvPr>
            <p:ph type="sldNum" sz="quarter" idx="12"/>
          </p:nvPr>
        </p:nvSpPr>
        <p:spPr/>
        <p:txBody>
          <a:bodyPr/>
          <a:lstStyle/>
          <a:p>
            <a:fld id="{38B0F9DE-5FA2-4B4B-AA77-4B6B5C81CBF8}" type="slidenum">
              <a:rPr lang="en-GB" smtClean="0"/>
              <a:t>‹#›</a:t>
            </a:fld>
            <a:endParaRPr lang="en-GB" dirty="0"/>
          </a:p>
        </p:txBody>
      </p:sp>
    </p:spTree>
    <p:extLst>
      <p:ext uri="{BB962C8B-B14F-4D97-AF65-F5344CB8AC3E}">
        <p14:creationId xmlns:p14="http://schemas.microsoft.com/office/powerpoint/2010/main" val="4148604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26456E-24D4-4D4F-A50F-4693AF95AEDE}"/>
              </a:ext>
            </a:extLst>
          </p:cNvPr>
          <p:cNvSpPr>
            <a:spLocks noGrp="1"/>
          </p:cNvSpPr>
          <p:nvPr>
            <p:ph type="dt" sz="half" idx="10"/>
          </p:nvPr>
        </p:nvSpPr>
        <p:spPr/>
        <p:txBody>
          <a:bodyPr/>
          <a:lstStyle/>
          <a:p>
            <a:fld id="{03670C03-B246-465D-A2AC-1D9C7F4E0E2A}" type="datetimeFigureOut">
              <a:rPr lang="en-GB" smtClean="0"/>
              <a:t>10/09/2020</a:t>
            </a:fld>
            <a:endParaRPr lang="en-GB" dirty="0"/>
          </a:p>
        </p:txBody>
      </p:sp>
      <p:sp>
        <p:nvSpPr>
          <p:cNvPr id="3" name="Footer Placeholder 2">
            <a:extLst>
              <a:ext uri="{FF2B5EF4-FFF2-40B4-BE49-F238E27FC236}">
                <a16:creationId xmlns:a16="http://schemas.microsoft.com/office/drawing/2014/main" id="{A8885C3A-82AD-4F56-812A-BD2493E5DF4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0D2F3DA4-EBBD-48B7-8760-543B3F3BE685}"/>
              </a:ext>
            </a:extLst>
          </p:cNvPr>
          <p:cNvSpPr>
            <a:spLocks noGrp="1"/>
          </p:cNvSpPr>
          <p:nvPr>
            <p:ph type="sldNum" sz="quarter" idx="12"/>
          </p:nvPr>
        </p:nvSpPr>
        <p:spPr/>
        <p:txBody>
          <a:bodyPr/>
          <a:lstStyle/>
          <a:p>
            <a:fld id="{38B0F9DE-5FA2-4B4B-AA77-4B6B5C81CBF8}" type="slidenum">
              <a:rPr lang="en-GB" smtClean="0"/>
              <a:t>‹#›</a:t>
            </a:fld>
            <a:endParaRPr lang="en-GB" dirty="0"/>
          </a:p>
        </p:txBody>
      </p:sp>
    </p:spTree>
    <p:extLst>
      <p:ext uri="{BB962C8B-B14F-4D97-AF65-F5344CB8AC3E}">
        <p14:creationId xmlns:p14="http://schemas.microsoft.com/office/powerpoint/2010/main" val="162996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53F3-ABE6-4917-BBD8-D1A49ABA4E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B00E480-049D-4057-8899-1F69773706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EA2DB06-D828-4F0D-AFE1-FD89FCC27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8C891-A924-457D-BB2B-CBD3B6B574E4}"/>
              </a:ext>
            </a:extLst>
          </p:cNvPr>
          <p:cNvSpPr>
            <a:spLocks noGrp="1"/>
          </p:cNvSpPr>
          <p:nvPr>
            <p:ph type="dt" sz="half" idx="10"/>
          </p:nvPr>
        </p:nvSpPr>
        <p:spPr/>
        <p:txBody>
          <a:bodyPr/>
          <a:lstStyle/>
          <a:p>
            <a:fld id="{03670C03-B246-465D-A2AC-1D9C7F4E0E2A}" type="datetimeFigureOut">
              <a:rPr lang="en-GB" smtClean="0"/>
              <a:t>10/09/2020</a:t>
            </a:fld>
            <a:endParaRPr lang="en-GB" dirty="0"/>
          </a:p>
        </p:txBody>
      </p:sp>
      <p:sp>
        <p:nvSpPr>
          <p:cNvPr id="6" name="Footer Placeholder 5">
            <a:extLst>
              <a:ext uri="{FF2B5EF4-FFF2-40B4-BE49-F238E27FC236}">
                <a16:creationId xmlns:a16="http://schemas.microsoft.com/office/drawing/2014/main" id="{FF1ADDC2-98C4-417F-AF3C-D1C5C98FD81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DE328BC9-56FD-46E8-9B79-4F753D3C3552}"/>
              </a:ext>
            </a:extLst>
          </p:cNvPr>
          <p:cNvSpPr>
            <a:spLocks noGrp="1"/>
          </p:cNvSpPr>
          <p:nvPr>
            <p:ph type="sldNum" sz="quarter" idx="12"/>
          </p:nvPr>
        </p:nvSpPr>
        <p:spPr/>
        <p:txBody>
          <a:bodyPr/>
          <a:lstStyle/>
          <a:p>
            <a:fld id="{38B0F9DE-5FA2-4B4B-AA77-4B6B5C81CBF8}" type="slidenum">
              <a:rPr lang="en-GB" smtClean="0"/>
              <a:t>‹#›</a:t>
            </a:fld>
            <a:endParaRPr lang="en-GB" dirty="0"/>
          </a:p>
        </p:txBody>
      </p:sp>
    </p:spTree>
    <p:extLst>
      <p:ext uri="{BB962C8B-B14F-4D97-AF65-F5344CB8AC3E}">
        <p14:creationId xmlns:p14="http://schemas.microsoft.com/office/powerpoint/2010/main" val="79541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C148-B419-4C4C-87FF-24F1086B3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065838C-5DA0-42E8-8E74-C8A23219B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673556FE-57A2-4185-9A68-DB7084055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A520A0-298B-4674-9B8A-D1AF496E598A}"/>
              </a:ext>
            </a:extLst>
          </p:cNvPr>
          <p:cNvSpPr>
            <a:spLocks noGrp="1"/>
          </p:cNvSpPr>
          <p:nvPr>
            <p:ph type="dt" sz="half" idx="10"/>
          </p:nvPr>
        </p:nvSpPr>
        <p:spPr/>
        <p:txBody>
          <a:bodyPr/>
          <a:lstStyle/>
          <a:p>
            <a:fld id="{03670C03-B246-465D-A2AC-1D9C7F4E0E2A}" type="datetimeFigureOut">
              <a:rPr lang="en-GB" smtClean="0"/>
              <a:t>10/09/2020</a:t>
            </a:fld>
            <a:endParaRPr lang="en-GB" dirty="0"/>
          </a:p>
        </p:txBody>
      </p:sp>
      <p:sp>
        <p:nvSpPr>
          <p:cNvPr id="6" name="Footer Placeholder 5">
            <a:extLst>
              <a:ext uri="{FF2B5EF4-FFF2-40B4-BE49-F238E27FC236}">
                <a16:creationId xmlns:a16="http://schemas.microsoft.com/office/drawing/2014/main" id="{51096098-8473-461D-BBFF-F31FC1BB581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E0F45FD-C7ED-4FC7-8BBB-059CC50EA02C}"/>
              </a:ext>
            </a:extLst>
          </p:cNvPr>
          <p:cNvSpPr>
            <a:spLocks noGrp="1"/>
          </p:cNvSpPr>
          <p:nvPr>
            <p:ph type="sldNum" sz="quarter" idx="12"/>
          </p:nvPr>
        </p:nvSpPr>
        <p:spPr/>
        <p:txBody>
          <a:bodyPr/>
          <a:lstStyle/>
          <a:p>
            <a:fld id="{38B0F9DE-5FA2-4B4B-AA77-4B6B5C81CBF8}" type="slidenum">
              <a:rPr lang="en-GB" smtClean="0"/>
              <a:t>‹#›</a:t>
            </a:fld>
            <a:endParaRPr lang="en-GB" dirty="0"/>
          </a:p>
        </p:txBody>
      </p:sp>
    </p:spTree>
    <p:extLst>
      <p:ext uri="{BB962C8B-B14F-4D97-AF65-F5344CB8AC3E}">
        <p14:creationId xmlns:p14="http://schemas.microsoft.com/office/powerpoint/2010/main" val="11332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F13713-C748-447E-8115-3FB56E48A3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F330B7-E693-4C7A-962A-38AFE87230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64B4BF-0E5E-49A0-A465-9F95FD40A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70C03-B246-465D-A2AC-1D9C7F4E0E2A}" type="datetimeFigureOut">
              <a:rPr lang="en-GB" smtClean="0"/>
              <a:t>10/09/2020</a:t>
            </a:fld>
            <a:endParaRPr lang="en-GB" dirty="0"/>
          </a:p>
        </p:txBody>
      </p:sp>
      <p:sp>
        <p:nvSpPr>
          <p:cNvPr id="5" name="Footer Placeholder 4">
            <a:extLst>
              <a:ext uri="{FF2B5EF4-FFF2-40B4-BE49-F238E27FC236}">
                <a16:creationId xmlns:a16="http://schemas.microsoft.com/office/drawing/2014/main" id="{77A13F41-376C-4204-A664-039C96EA2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87ECC15E-6B77-4E9D-8E0E-A16EF3B861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0F9DE-5FA2-4B4B-AA77-4B6B5C81CBF8}" type="slidenum">
              <a:rPr lang="en-GB" smtClean="0"/>
              <a:t>‹#›</a:t>
            </a:fld>
            <a:endParaRPr lang="en-GB" dirty="0"/>
          </a:p>
        </p:txBody>
      </p:sp>
    </p:spTree>
    <p:extLst>
      <p:ext uri="{BB962C8B-B14F-4D97-AF65-F5344CB8AC3E}">
        <p14:creationId xmlns:p14="http://schemas.microsoft.com/office/powerpoint/2010/main" val="4258484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11FB8-2D2A-4C9D-A050-A8AC2F649FEB}"/>
              </a:ext>
            </a:extLst>
          </p:cNvPr>
          <p:cNvSpPr txBox="1"/>
          <p:nvPr/>
        </p:nvSpPr>
        <p:spPr>
          <a:xfrm>
            <a:off x="951346" y="1043693"/>
            <a:ext cx="10889676" cy="3416320"/>
          </a:xfrm>
          <a:prstGeom prst="rect">
            <a:avLst/>
          </a:prstGeom>
          <a:noFill/>
        </p:spPr>
        <p:txBody>
          <a:bodyPr wrap="square" rtlCol="0">
            <a:spAutoFit/>
          </a:bodyPr>
          <a:lstStyle/>
          <a:p>
            <a:pPr algn="r"/>
            <a:r>
              <a:rPr lang="he-IL" dirty="0"/>
              <a:t>תוכן ומטרות המערכת:</a:t>
            </a:r>
          </a:p>
          <a:p>
            <a:pPr algn="r"/>
            <a:r>
              <a:rPr lang="he-IL" dirty="0"/>
              <a:t>המערכת שאבנה תהיה משחק של החלפת קלפי כדורגל וירטואליים שיהיה אתר אינטרנט ואפליקציה לאנדרואיד. את </a:t>
            </a:r>
          </a:p>
          <a:p>
            <a:pPr algn="r"/>
            <a:r>
              <a:rPr lang="he-IL" dirty="0"/>
              <a:t>הקלפים משיגים באמצעות ניחוש תוצאות משחקי כדורגל, וככל שאתה יותר מדויק, הסיכויים שלך לקבל שחקנים טובים</a:t>
            </a:r>
          </a:p>
          <a:p>
            <a:pPr algn="r"/>
            <a:r>
              <a:rPr lang="he-IL" dirty="0"/>
              <a:t>עולה.</a:t>
            </a:r>
          </a:p>
          <a:p>
            <a:pPr algn="r"/>
            <a:r>
              <a:rPr lang="he-IL" dirty="0"/>
              <a:t>ביצועי המערכת:</a:t>
            </a:r>
            <a:br>
              <a:rPr lang="en-US" dirty="0"/>
            </a:br>
            <a:r>
              <a:rPr lang="he-IL" dirty="0"/>
              <a:t>המערכת תשתמש ב       של תוצאות כדורגל כדי לבדוק את התוצאות כנגד הניחוש של המשתמש, ובהתאם לכך תיתן למשתמש חבילה של קלפים עם סיכויים טובים יותר או פחות להשגת שחקנים טובים. לאחר קבלת הקלף המערכת תאפשר למשתמשים להחליף קלפים וירטואליים שקיבלו באחרים, ולשמור אותם באלבום וירטואלי שם יוכלו לקבל בונוס אם השיגו קבוצה שלמה.</a:t>
            </a:r>
          </a:p>
          <a:p>
            <a:pPr algn="r"/>
            <a:r>
              <a:rPr lang="he-IL" dirty="0"/>
              <a:t>קהל היעד:</a:t>
            </a:r>
          </a:p>
          <a:p>
            <a:pPr algn="r"/>
            <a:r>
              <a:rPr lang="he-IL" dirty="0"/>
              <a:t>קהל היעד של המערכת היא לאוהבי כדורגל, אספנים, וקלפים, ולאנשים שאוהבים לנחש תוצאות של משחקי כדורגל בלי רצון לבזבז כסף בדרך.</a:t>
            </a:r>
            <a:endParaRPr lang="en-US" dirty="0"/>
          </a:p>
        </p:txBody>
      </p:sp>
      <p:sp>
        <p:nvSpPr>
          <p:cNvPr id="3" name="Rectangle 2">
            <a:extLst>
              <a:ext uri="{FF2B5EF4-FFF2-40B4-BE49-F238E27FC236}">
                <a16:creationId xmlns:a16="http://schemas.microsoft.com/office/drawing/2014/main" id="{C48B8169-FA60-4439-ABD6-11CC7275E145}"/>
              </a:ext>
            </a:extLst>
          </p:cNvPr>
          <p:cNvSpPr/>
          <p:nvPr/>
        </p:nvSpPr>
        <p:spPr>
          <a:xfrm>
            <a:off x="9487197" y="2382521"/>
            <a:ext cx="470000" cy="369332"/>
          </a:xfrm>
          <a:prstGeom prst="rect">
            <a:avLst/>
          </a:prstGeom>
        </p:spPr>
        <p:txBody>
          <a:bodyPr wrap="none">
            <a:spAutoFit/>
          </a:bodyPr>
          <a:lstStyle/>
          <a:p>
            <a:pPr algn="r"/>
            <a:r>
              <a:rPr lang="en-US" dirty="0"/>
              <a:t>api</a:t>
            </a:r>
            <a:endParaRPr lang="he-IL" dirty="0"/>
          </a:p>
        </p:txBody>
      </p:sp>
    </p:spTree>
    <p:extLst>
      <p:ext uri="{BB962C8B-B14F-4D97-AF65-F5344CB8AC3E}">
        <p14:creationId xmlns:p14="http://schemas.microsoft.com/office/powerpoint/2010/main" val="70417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9B0A99-42BE-42BA-89A7-9BCBAEF5E1A8}"/>
              </a:ext>
            </a:extLst>
          </p:cNvPr>
          <p:cNvSpPr/>
          <p:nvPr/>
        </p:nvSpPr>
        <p:spPr>
          <a:xfrm>
            <a:off x="4588037" y="503739"/>
            <a:ext cx="1477818" cy="15147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1656A379-E688-42C2-9C48-C86393EDAB9E}"/>
              </a:ext>
            </a:extLst>
          </p:cNvPr>
          <p:cNvSpPr txBox="1"/>
          <p:nvPr/>
        </p:nvSpPr>
        <p:spPr>
          <a:xfrm>
            <a:off x="4905420" y="494349"/>
            <a:ext cx="843051" cy="461665"/>
          </a:xfrm>
          <a:prstGeom prst="rect">
            <a:avLst/>
          </a:prstGeom>
          <a:noFill/>
        </p:spPr>
        <p:txBody>
          <a:bodyPr wrap="none" rtlCol="0">
            <a:spAutoFit/>
          </a:bodyPr>
          <a:lstStyle/>
          <a:p>
            <a:r>
              <a:rPr lang="en-US" sz="2400" dirty="0"/>
              <a:t>users</a:t>
            </a:r>
            <a:endParaRPr lang="en-GB" sz="2400" dirty="0"/>
          </a:p>
        </p:txBody>
      </p:sp>
      <p:sp>
        <p:nvSpPr>
          <p:cNvPr id="4" name="TextBox 3">
            <a:extLst>
              <a:ext uri="{FF2B5EF4-FFF2-40B4-BE49-F238E27FC236}">
                <a16:creationId xmlns:a16="http://schemas.microsoft.com/office/drawing/2014/main" id="{2381271C-9B4B-4913-A4C7-8407178A3014}"/>
              </a:ext>
            </a:extLst>
          </p:cNvPr>
          <p:cNvSpPr txBox="1"/>
          <p:nvPr/>
        </p:nvSpPr>
        <p:spPr>
          <a:xfrm>
            <a:off x="4620663" y="956014"/>
            <a:ext cx="1412566" cy="923330"/>
          </a:xfrm>
          <a:prstGeom prst="rect">
            <a:avLst/>
          </a:prstGeom>
          <a:noFill/>
        </p:spPr>
        <p:txBody>
          <a:bodyPr wrap="none" rtlCol="0">
            <a:spAutoFit/>
          </a:bodyPr>
          <a:lstStyle/>
          <a:p>
            <a:pPr marL="285750" indent="-285750">
              <a:buFont typeface="Arial" panose="020B0604020202020204" pitchFamily="34" charset="0"/>
              <a:buChar char="•"/>
            </a:pPr>
            <a:r>
              <a:rPr lang="en-US" dirty="0"/>
              <a:t>auto num</a:t>
            </a:r>
          </a:p>
          <a:p>
            <a:pPr marL="285750" indent="-285750">
              <a:buFont typeface="Arial" panose="020B0604020202020204" pitchFamily="34" charset="0"/>
              <a:buChar char="•"/>
            </a:pPr>
            <a:r>
              <a:rPr lang="en-US" dirty="0"/>
              <a:t>username</a:t>
            </a:r>
          </a:p>
          <a:p>
            <a:pPr marL="285750" indent="-285750">
              <a:buFont typeface="Arial" panose="020B0604020202020204" pitchFamily="34" charset="0"/>
              <a:buChar char="•"/>
            </a:pPr>
            <a:r>
              <a:rPr lang="en-US" dirty="0"/>
              <a:t>password</a:t>
            </a:r>
            <a:endParaRPr lang="en-GB" dirty="0"/>
          </a:p>
        </p:txBody>
      </p:sp>
      <p:cxnSp>
        <p:nvCxnSpPr>
          <p:cNvPr id="5" name="Straight Connector 4">
            <a:extLst>
              <a:ext uri="{FF2B5EF4-FFF2-40B4-BE49-F238E27FC236}">
                <a16:creationId xmlns:a16="http://schemas.microsoft.com/office/drawing/2014/main" id="{9D7DE740-DC41-4A0C-BC47-53C39960B9F4}"/>
              </a:ext>
            </a:extLst>
          </p:cNvPr>
          <p:cNvCxnSpPr/>
          <p:nvPr/>
        </p:nvCxnSpPr>
        <p:spPr>
          <a:xfrm flipH="1">
            <a:off x="4726581" y="873194"/>
            <a:ext cx="12007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Graphic 5" descr="Key">
            <a:extLst>
              <a:ext uri="{FF2B5EF4-FFF2-40B4-BE49-F238E27FC236}">
                <a16:creationId xmlns:a16="http://schemas.microsoft.com/office/drawing/2014/main" id="{0174D081-F129-4D52-8923-63840334DF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20663" y="986263"/>
            <a:ext cx="300952" cy="300952"/>
          </a:xfrm>
          <a:prstGeom prst="rect">
            <a:avLst/>
          </a:prstGeom>
        </p:spPr>
      </p:pic>
      <p:sp>
        <p:nvSpPr>
          <p:cNvPr id="8" name="TextBox 7">
            <a:extLst>
              <a:ext uri="{FF2B5EF4-FFF2-40B4-BE49-F238E27FC236}">
                <a16:creationId xmlns:a16="http://schemas.microsoft.com/office/drawing/2014/main" id="{A693E26A-F0AF-41AC-80D9-FF474226EB3E}"/>
              </a:ext>
            </a:extLst>
          </p:cNvPr>
          <p:cNvSpPr txBox="1"/>
          <p:nvPr/>
        </p:nvSpPr>
        <p:spPr>
          <a:xfrm>
            <a:off x="4125752" y="2048752"/>
            <a:ext cx="2614818" cy="523220"/>
          </a:xfrm>
          <a:prstGeom prst="rect">
            <a:avLst/>
          </a:prstGeom>
          <a:noFill/>
        </p:spPr>
        <p:txBody>
          <a:bodyPr wrap="none" rtlCol="0">
            <a:spAutoFit/>
          </a:bodyPr>
          <a:lstStyle/>
          <a:p>
            <a:pPr algn="r"/>
            <a:r>
              <a:rPr lang="he-IL" sz="1400" dirty="0"/>
              <a:t>שומרת את שם המשתמש והסיסמא</a:t>
            </a:r>
          </a:p>
          <a:p>
            <a:pPr algn="r"/>
            <a:r>
              <a:rPr lang="he-IL" sz="1400" dirty="0"/>
              <a:t>כדי לאפשר התחברות והרשמה</a:t>
            </a:r>
            <a:endParaRPr lang="en-GB" sz="1400" dirty="0"/>
          </a:p>
        </p:txBody>
      </p:sp>
      <p:sp>
        <p:nvSpPr>
          <p:cNvPr id="9" name="TextBox 8">
            <a:extLst>
              <a:ext uri="{FF2B5EF4-FFF2-40B4-BE49-F238E27FC236}">
                <a16:creationId xmlns:a16="http://schemas.microsoft.com/office/drawing/2014/main" id="{F5F75B74-C222-43ED-8B25-CA61E9B93E8F}"/>
              </a:ext>
            </a:extLst>
          </p:cNvPr>
          <p:cNvSpPr txBox="1"/>
          <p:nvPr/>
        </p:nvSpPr>
        <p:spPr>
          <a:xfrm>
            <a:off x="4453642" y="136878"/>
            <a:ext cx="2097049" cy="369332"/>
          </a:xfrm>
          <a:prstGeom prst="rect">
            <a:avLst/>
          </a:prstGeom>
          <a:noFill/>
        </p:spPr>
        <p:txBody>
          <a:bodyPr wrap="none" rtlCol="0">
            <a:spAutoFit/>
          </a:bodyPr>
          <a:lstStyle/>
          <a:p>
            <a:pPr algn="just"/>
            <a:r>
              <a:rPr lang="he-IL" dirty="0"/>
              <a:t>טבלה של משתמשים:</a:t>
            </a:r>
            <a:endParaRPr lang="en-GB" dirty="0"/>
          </a:p>
        </p:txBody>
      </p:sp>
      <p:grpSp>
        <p:nvGrpSpPr>
          <p:cNvPr id="10" name="Group 9">
            <a:extLst>
              <a:ext uri="{FF2B5EF4-FFF2-40B4-BE49-F238E27FC236}">
                <a16:creationId xmlns:a16="http://schemas.microsoft.com/office/drawing/2014/main" id="{4FD40CED-E865-46DF-B889-F0BA9E3DA8DE}"/>
              </a:ext>
            </a:extLst>
          </p:cNvPr>
          <p:cNvGrpSpPr/>
          <p:nvPr/>
        </p:nvGrpSpPr>
        <p:grpSpPr>
          <a:xfrm>
            <a:off x="7484803" y="408293"/>
            <a:ext cx="1796250" cy="2257401"/>
            <a:chOff x="2617627" y="178959"/>
            <a:chExt cx="1796250" cy="2257401"/>
          </a:xfrm>
        </p:grpSpPr>
        <p:sp>
          <p:nvSpPr>
            <p:cNvPr id="11" name="Rectangle 10">
              <a:extLst>
                <a:ext uri="{FF2B5EF4-FFF2-40B4-BE49-F238E27FC236}">
                  <a16:creationId xmlns:a16="http://schemas.microsoft.com/office/drawing/2014/main" id="{787D00E0-2FB5-4A5E-9C44-5E1A17E33AD0}"/>
                </a:ext>
              </a:extLst>
            </p:cNvPr>
            <p:cNvSpPr/>
            <p:nvPr/>
          </p:nvSpPr>
          <p:spPr>
            <a:xfrm>
              <a:off x="2617627" y="228226"/>
              <a:ext cx="1763624" cy="22066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3543E38F-3A0D-42AC-814C-3E5F2A3FEBCF}"/>
                </a:ext>
              </a:extLst>
            </p:cNvPr>
            <p:cNvSpPr txBox="1"/>
            <p:nvPr/>
          </p:nvSpPr>
          <p:spPr>
            <a:xfrm>
              <a:off x="2994287" y="178959"/>
              <a:ext cx="763351" cy="461665"/>
            </a:xfrm>
            <a:prstGeom prst="rect">
              <a:avLst/>
            </a:prstGeom>
            <a:noFill/>
          </p:spPr>
          <p:txBody>
            <a:bodyPr wrap="none" rtlCol="0">
              <a:spAutoFit/>
            </a:bodyPr>
            <a:lstStyle/>
            <a:p>
              <a:r>
                <a:rPr lang="en-US" sz="2400" dirty="0"/>
                <a:t>pack</a:t>
              </a:r>
              <a:endParaRPr lang="en-GB" sz="2400" dirty="0"/>
            </a:p>
          </p:txBody>
        </p:sp>
        <p:sp>
          <p:nvSpPr>
            <p:cNvPr id="13" name="TextBox 12">
              <a:extLst>
                <a:ext uri="{FF2B5EF4-FFF2-40B4-BE49-F238E27FC236}">
                  <a16:creationId xmlns:a16="http://schemas.microsoft.com/office/drawing/2014/main" id="{583B2CE0-3384-4860-8A8E-4A1A32A4D3B5}"/>
                </a:ext>
              </a:extLst>
            </p:cNvPr>
            <p:cNvSpPr txBox="1"/>
            <p:nvPr/>
          </p:nvSpPr>
          <p:spPr>
            <a:xfrm>
              <a:off x="2650253" y="682034"/>
              <a:ext cx="1763624" cy="1754326"/>
            </a:xfrm>
            <a:prstGeom prst="rect">
              <a:avLst/>
            </a:prstGeom>
            <a:noFill/>
          </p:spPr>
          <p:txBody>
            <a:bodyPr wrap="none" rtlCol="0">
              <a:spAutoFit/>
            </a:bodyPr>
            <a:lstStyle/>
            <a:p>
              <a:pPr marL="285750" indent="-285750">
                <a:buFont typeface="Arial" panose="020B0604020202020204" pitchFamily="34" charset="0"/>
                <a:buChar char="•"/>
              </a:pPr>
              <a:r>
                <a:rPr lang="en-US" dirty="0"/>
                <a:t>packID</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a:t>bronzeodds</a:t>
              </a:r>
            </a:p>
            <a:p>
              <a:pPr marL="285750" indent="-285750">
                <a:buFont typeface="Arial" panose="020B0604020202020204" pitchFamily="34" charset="0"/>
                <a:buChar char="•"/>
              </a:pPr>
              <a:r>
                <a:rPr lang="en-US" dirty="0"/>
                <a:t>silverodds</a:t>
              </a:r>
            </a:p>
            <a:p>
              <a:pPr marL="285750" indent="-285750">
                <a:buFont typeface="Arial" panose="020B0604020202020204" pitchFamily="34" charset="0"/>
                <a:buChar char="•"/>
              </a:pPr>
              <a:r>
                <a:rPr lang="en-US" dirty="0"/>
                <a:t>goldodds</a:t>
              </a:r>
            </a:p>
            <a:p>
              <a:pPr marL="285750" indent="-285750">
                <a:buFont typeface="Arial" panose="020B0604020202020204" pitchFamily="34" charset="0"/>
                <a:buChar char="•"/>
              </a:pPr>
              <a:r>
                <a:rPr lang="en-US" dirty="0"/>
                <a:t>diamondodds</a:t>
              </a:r>
              <a:endParaRPr lang="en-GB" dirty="0"/>
            </a:p>
          </p:txBody>
        </p:sp>
        <p:cxnSp>
          <p:nvCxnSpPr>
            <p:cNvPr id="14" name="Straight Connector 13">
              <a:extLst>
                <a:ext uri="{FF2B5EF4-FFF2-40B4-BE49-F238E27FC236}">
                  <a16:creationId xmlns:a16="http://schemas.microsoft.com/office/drawing/2014/main" id="{CE7A19FD-0FD4-4967-8EC8-7C36C3A28006}"/>
                </a:ext>
              </a:extLst>
            </p:cNvPr>
            <p:cNvCxnSpPr/>
            <p:nvPr/>
          </p:nvCxnSpPr>
          <p:spPr>
            <a:xfrm flipH="1">
              <a:off x="2756171" y="599214"/>
              <a:ext cx="12007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Graphic 14" descr="Key">
              <a:extLst>
                <a:ext uri="{FF2B5EF4-FFF2-40B4-BE49-F238E27FC236}">
                  <a16:creationId xmlns:a16="http://schemas.microsoft.com/office/drawing/2014/main" id="{D9BC864F-C16B-45BB-986D-146310FEA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0253" y="712283"/>
              <a:ext cx="300952" cy="300952"/>
            </a:xfrm>
            <a:prstGeom prst="rect">
              <a:avLst/>
            </a:prstGeom>
          </p:spPr>
        </p:pic>
      </p:grpSp>
      <p:sp>
        <p:nvSpPr>
          <p:cNvPr id="24" name="TextBox 23">
            <a:extLst>
              <a:ext uri="{FF2B5EF4-FFF2-40B4-BE49-F238E27FC236}">
                <a16:creationId xmlns:a16="http://schemas.microsoft.com/office/drawing/2014/main" id="{1A1D2530-ABDF-4070-9FF8-8521DF5BCA9C}"/>
              </a:ext>
            </a:extLst>
          </p:cNvPr>
          <p:cNvSpPr txBox="1"/>
          <p:nvPr/>
        </p:nvSpPr>
        <p:spPr>
          <a:xfrm>
            <a:off x="7042221" y="2705571"/>
            <a:ext cx="2460995" cy="523220"/>
          </a:xfrm>
          <a:prstGeom prst="rect">
            <a:avLst/>
          </a:prstGeom>
          <a:noFill/>
        </p:spPr>
        <p:txBody>
          <a:bodyPr wrap="none" rtlCol="0">
            <a:spAutoFit/>
          </a:bodyPr>
          <a:lstStyle/>
          <a:p>
            <a:pPr algn="r"/>
            <a:r>
              <a:rPr lang="he-IL" sz="1400" dirty="0"/>
              <a:t>שומרת את החבילה עם האחוזים</a:t>
            </a:r>
          </a:p>
          <a:p>
            <a:pPr algn="r"/>
            <a:r>
              <a:rPr lang="he-IL" sz="1400" dirty="0"/>
              <a:t>לזכייה בסוגי קלפים שונים.</a:t>
            </a:r>
            <a:endParaRPr lang="en-GB" sz="1400" dirty="0"/>
          </a:p>
        </p:txBody>
      </p:sp>
      <p:sp>
        <p:nvSpPr>
          <p:cNvPr id="25" name="TextBox 24">
            <a:extLst>
              <a:ext uri="{FF2B5EF4-FFF2-40B4-BE49-F238E27FC236}">
                <a16:creationId xmlns:a16="http://schemas.microsoft.com/office/drawing/2014/main" id="{2C6C7A5D-FF46-456D-9F7A-514221910BE4}"/>
              </a:ext>
            </a:extLst>
          </p:cNvPr>
          <p:cNvSpPr txBox="1"/>
          <p:nvPr/>
        </p:nvSpPr>
        <p:spPr>
          <a:xfrm>
            <a:off x="7487115" y="86614"/>
            <a:ext cx="1787669" cy="369332"/>
          </a:xfrm>
          <a:prstGeom prst="rect">
            <a:avLst/>
          </a:prstGeom>
          <a:noFill/>
        </p:spPr>
        <p:txBody>
          <a:bodyPr wrap="none" rtlCol="0">
            <a:spAutoFit/>
          </a:bodyPr>
          <a:lstStyle/>
          <a:p>
            <a:pPr algn="just"/>
            <a:r>
              <a:rPr lang="he-IL" dirty="0"/>
              <a:t>טבלה של חבילות:</a:t>
            </a:r>
            <a:endParaRPr lang="en-GB" dirty="0"/>
          </a:p>
        </p:txBody>
      </p:sp>
      <p:sp>
        <p:nvSpPr>
          <p:cNvPr id="26" name="TextBox 25">
            <a:extLst>
              <a:ext uri="{FF2B5EF4-FFF2-40B4-BE49-F238E27FC236}">
                <a16:creationId xmlns:a16="http://schemas.microsoft.com/office/drawing/2014/main" id="{FE7F6A15-F571-4012-9027-6FC906DB410B}"/>
              </a:ext>
            </a:extLst>
          </p:cNvPr>
          <p:cNvSpPr txBox="1"/>
          <p:nvPr/>
        </p:nvSpPr>
        <p:spPr>
          <a:xfrm>
            <a:off x="9519170" y="2957125"/>
            <a:ext cx="2637325" cy="523220"/>
          </a:xfrm>
          <a:prstGeom prst="rect">
            <a:avLst/>
          </a:prstGeom>
          <a:noFill/>
        </p:spPr>
        <p:txBody>
          <a:bodyPr wrap="none" rtlCol="0">
            <a:spAutoFit/>
          </a:bodyPr>
          <a:lstStyle/>
          <a:p>
            <a:pPr algn="r"/>
            <a:r>
              <a:rPr lang="he-IL" sz="1400" dirty="0"/>
              <a:t>שומרת את הקלפים השונים ומכילה </a:t>
            </a:r>
          </a:p>
          <a:p>
            <a:pPr algn="r"/>
            <a:r>
              <a:rPr lang="he-IL" sz="1400" dirty="0"/>
              <a:t>סוג קלף והפרטים שיוצגו על הקלף</a:t>
            </a:r>
            <a:endParaRPr lang="en-GB" sz="1400" dirty="0"/>
          </a:p>
        </p:txBody>
      </p:sp>
      <p:sp>
        <p:nvSpPr>
          <p:cNvPr id="27" name="TextBox 26">
            <a:extLst>
              <a:ext uri="{FF2B5EF4-FFF2-40B4-BE49-F238E27FC236}">
                <a16:creationId xmlns:a16="http://schemas.microsoft.com/office/drawing/2014/main" id="{DDB704E9-3A3C-476C-B990-EBC52469BCF7}"/>
              </a:ext>
            </a:extLst>
          </p:cNvPr>
          <p:cNvSpPr txBox="1"/>
          <p:nvPr/>
        </p:nvSpPr>
        <p:spPr>
          <a:xfrm>
            <a:off x="9961406" y="18265"/>
            <a:ext cx="1709122" cy="369332"/>
          </a:xfrm>
          <a:prstGeom prst="rect">
            <a:avLst/>
          </a:prstGeom>
          <a:noFill/>
        </p:spPr>
        <p:txBody>
          <a:bodyPr wrap="none" rtlCol="0">
            <a:spAutoFit/>
          </a:bodyPr>
          <a:lstStyle/>
          <a:p>
            <a:pPr algn="just"/>
            <a:r>
              <a:rPr lang="he-IL" dirty="0"/>
              <a:t>טבלה של קלפים:</a:t>
            </a:r>
            <a:endParaRPr lang="en-GB" dirty="0"/>
          </a:p>
        </p:txBody>
      </p:sp>
      <p:sp>
        <p:nvSpPr>
          <p:cNvPr id="28" name="TextBox 27">
            <a:extLst>
              <a:ext uri="{FF2B5EF4-FFF2-40B4-BE49-F238E27FC236}">
                <a16:creationId xmlns:a16="http://schemas.microsoft.com/office/drawing/2014/main" id="{EFC6733C-AE32-40D0-9A64-4EC1FB271738}"/>
              </a:ext>
            </a:extLst>
          </p:cNvPr>
          <p:cNvSpPr txBox="1"/>
          <p:nvPr/>
        </p:nvSpPr>
        <p:spPr>
          <a:xfrm>
            <a:off x="86114" y="5969235"/>
            <a:ext cx="3012428" cy="523220"/>
          </a:xfrm>
          <a:prstGeom prst="rect">
            <a:avLst/>
          </a:prstGeom>
          <a:noFill/>
        </p:spPr>
        <p:txBody>
          <a:bodyPr wrap="none" rtlCol="0">
            <a:spAutoFit/>
          </a:bodyPr>
          <a:lstStyle/>
          <a:p>
            <a:pPr algn="r"/>
            <a:r>
              <a:rPr lang="he-IL" sz="1400" dirty="0"/>
              <a:t>שומרת את כל הקלפים עם שם המשתמש</a:t>
            </a:r>
          </a:p>
          <a:p>
            <a:pPr algn="r"/>
            <a:r>
              <a:rPr lang="he-IL" sz="1400" dirty="0"/>
              <a:t>אליו הוא משויך וכמות</a:t>
            </a:r>
            <a:endParaRPr lang="en-GB" sz="1400" dirty="0"/>
          </a:p>
        </p:txBody>
      </p:sp>
      <p:sp>
        <p:nvSpPr>
          <p:cNvPr id="29" name="TextBox 28">
            <a:extLst>
              <a:ext uri="{FF2B5EF4-FFF2-40B4-BE49-F238E27FC236}">
                <a16:creationId xmlns:a16="http://schemas.microsoft.com/office/drawing/2014/main" id="{44283750-D444-4E17-93F5-9FB2B8D5513B}"/>
              </a:ext>
            </a:extLst>
          </p:cNvPr>
          <p:cNvSpPr txBox="1"/>
          <p:nvPr/>
        </p:nvSpPr>
        <p:spPr>
          <a:xfrm>
            <a:off x="273730" y="3938377"/>
            <a:ext cx="2824812" cy="369332"/>
          </a:xfrm>
          <a:prstGeom prst="rect">
            <a:avLst/>
          </a:prstGeom>
          <a:noFill/>
        </p:spPr>
        <p:txBody>
          <a:bodyPr wrap="none" rtlCol="0">
            <a:spAutoFit/>
          </a:bodyPr>
          <a:lstStyle/>
          <a:p>
            <a:pPr algn="just"/>
            <a:r>
              <a:rPr lang="he-IL" dirty="0"/>
              <a:t>טבלה של קלפים למשתמשים:</a:t>
            </a:r>
            <a:endParaRPr lang="en-GB" dirty="0"/>
          </a:p>
        </p:txBody>
      </p:sp>
      <p:sp>
        <p:nvSpPr>
          <p:cNvPr id="30" name="TextBox 29">
            <a:extLst>
              <a:ext uri="{FF2B5EF4-FFF2-40B4-BE49-F238E27FC236}">
                <a16:creationId xmlns:a16="http://schemas.microsoft.com/office/drawing/2014/main" id="{01830D66-6696-4F6D-AD95-2DC19015EE7F}"/>
              </a:ext>
            </a:extLst>
          </p:cNvPr>
          <p:cNvSpPr txBox="1"/>
          <p:nvPr/>
        </p:nvSpPr>
        <p:spPr>
          <a:xfrm>
            <a:off x="4459520" y="5946632"/>
            <a:ext cx="3073277" cy="523220"/>
          </a:xfrm>
          <a:prstGeom prst="rect">
            <a:avLst/>
          </a:prstGeom>
          <a:noFill/>
        </p:spPr>
        <p:txBody>
          <a:bodyPr wrap="none" rtlCol="0">
            <a:spAutoFit/>
          </a:bodyPr>
          <a:lstStyle/>
          <a:p>
            <a:pPr algn="r"/>
            <a:r>
              <a:rPr lang="he-IL" sz="1400" dirty="0"/>
              <a:t>שומרת את כל החבילות עם שם המשתמש</a:t>
            </a:r>
          </a:p>
          <a:p>
            <a:pPr algn="r"/>
            <a:r>
              <a:rPr lang="he-IL" sz="1400" dirty="0"/>
              <a:t>אליו הוא משויך וכמות</a:t>
            </a:r>
            <a:endParaRPr lang="en-GB" sz="1400" dirty="0"/>
          </a:p>
        </p:txBody>
      </p:sp>
      <p:sp>
        <p:nvSpPr>
          <p:cNvPr id="31" name="TextBox 30">
            <a:extLst>
              <a:ext uri="{FF2B5EF4-FFF2-40B4-BE49-F238E27FC236}">
                <a16:creationId xmlns:a16="http://schemas.microsoft.com/office/drawing/2014/main" id="{E122E486-788E-4A70-8C11-9A770EAC896F}"/>
              </a:ext>
            </a:extLst>
          </p:cNvPr>
          <p:cNvSpPr txBox="1"/>
          <p:nvPr/>
        </p:nvSpPr>
        <p:spPr>
          <a:xfrm>
            <a:off x="4520432" y="3874962"/>
            <a:ext cx="3127779" cy="369332"/>
          </a:xfrm>
          <a:prstGeom prst="rect">
            <a:avLst/>
          </a:prstGeom>
          <a:noFill/>
        </p:spPr>
        <p:txBody>
          <a:bodyPr wrap="none" rtlCol="0">
            <a:spAutoFit/>
          </a:bodyPr>
          <a:lstStyle/>
          <a:p>
            <a:pPr algn="just"/>
            <a:r>
              <a:rPr lang="he-IL" dirty="0"/>
              <a:t>טבלה של חבילות של משתמשים:</a:t>
            </a:r>
            <a:endParaRPr lang="en-GB" dirty="0"/>
          </a:p>
        </p:txBody>
      </p:sp>
      <p:sp>
        <p:nvSpPr>
          <p:cNvPr id="32" name="TextBox 31">
            <a:extLst>
              <a:ext uri="{FF2B5EF4-FFF2-40B4-BE49-F238E27FC236}">
                <a16:creationId xmlns:a16="http://schemas.microsoft.com/office/drawing/2014/main" id="{84C7FA29-770A-4633-A97B-2C02AC2426EA}"/>
              </a:ext>
            </a:extLst>
          </p:cNvPr>
          <p:cNvSpPr txBox="1"/>
          <p:nvPr/>
        </p:nvSpPr>
        <p:spPr>
          <a:xfrm>
            <a:off x="8438639" y="6168641"/>
            <a:ext cx="2804036" cy="738664"/>
          </a:xfrm>
          <a:prstGeom prst="rect">
            <a:avLst/>
          </a:prstGeom>
          <a:noFill/>
        </p:spPr>
        <p:txBody>
          <a:bodyPr wrap="none" rtlCol="0">
            <a:spAutoFit/>
          </a:bodyPr>
          <a:lstStyle/>
          <a:p>
            <a:pPr algn="r"/>
            <a:r>
              <a:rPr lang="he-IL" sz="1400" dirty="0"/>
              <a:t>שומרת את ההימור למשחק כלשהו</a:t>
            </a:r>
          </a:p>
          <a:p>
            <a:pPr algn="r"/>
            <a:r>
              <a:rPr lang="he-IL" sz="1400" dirty="0"/>
              <a:t>של שחקן וכוללת מי ינצח, מה התוצאה</a:t>
            </a:r>
          </a:p>
          <a:p>
            <a:pPr algn="r"/>
            <a:r>
              <a:rPr lang="he-IL" sz="1400" dirty="0"/>
              <a:t>ומי יבקיע.</a:t>
            </a:r>
          </a:p>
        </p:txBody>
      </p:sp>
      <p:sp>
        <p:nvSpPr>
          <p:cNvPr id="33" name="TextBox 32">
            <a:extLst>
              <a:ext uri="{FF2B5EF4-FFF2-40B4-BE49-F238E27FC236}">
                <a16:creationId xmlns:a16="http://schemas.microsoft.com/office/drawing/2014/main" id="{CDC73425-C15F-493A-B127-0F4786B178F3}"/>
              </a:ext>
            </a:extLst>
          </p:cNvPr>
          <p:cNvSpPr txBox="1"/>
          <p:nvPr/>
        </p:nvSpPr>
        <p:spPr>
          <a:xfrm>
            <a:off x="8883203" y="3602069"/>
            <a:ext cx="2292615" cy="369332"/>
          </a:xfrm>
          <a:prstGeom prst="rect">
            <a:avLst/>
          </a:prstGeom>
          <a:noFill/>
        </p:spPr>
        <p:txBody>
          <a:bodyPr wrap="none" rtlCol="0">
            <a:spAutoFit/>
          </a:bodyPr>
          <a:lstStyle/>
          <a:p>
            <a:pPr algn="just"/>
            <a:r>
              <a:rPr lang="he-IL" dirty="0"/>
              <a:t>טבלה של הימור משחק:</a:t>
            </a:r>
            <a:endParaRPr lang="en-GB" dirty="0"/>
          </a:p>
        </p:txBody>
      </p:sp>
      <p:grpSp>
        <p:nvGrpSpPr>
          <p:cNvPr id="34" name="Group 33">
            <a:extLst>
              <a:ext uri="{FF2B5EF4-FFF2-40B4-BE49-F238E27FC236}">
                <a16:creationId xmlns:a16="http://schemas.microsoft.com/office/drawing/2014/main" id="{133A8275-D568-47A1-B371-0F3ECA138E03}"/>
              </a:ext>
            </a:extLst>
          </p:cNvPr>
          <p:cNvGrpSpPr/>
          <p:nvPr/>
        </p:nvGrpSpPr>
        <p:grpSpPr>
          <a:xfrm>
            <a:off x="10110179" y="357493"/>
            <a:ext cx="1477818" cy="2534400"/>
            <a:chOff x="6182259" y="212977"/>
            <a:chExt cx="1477818" cy="2534400"/>
          </a:xfrm>
        </p:grpSpPr>
        <p:sp>
          <p:nvSpPr>
            <p:cNvPr id="35" name="Rectangle 34">
              <a:extLst>
                <a:ext uri="{FF2B5EF4-FFF2-40B4-BE49-F238E27FC236}">
                  <a16:creationId xmlns:a16="http://schemas.microsoft.com/office/drawing/2014/main" id="{B19EFC4E-9844-4F07-B5E9-360DEAFCAB3A}"/>
                </a:ext>
              </a:extLst>
            </p:cNvPr>
            <p:cNvSpPr/>
            <p:nvPr/>
          </p:nvSpPr>
          <p:spPr>
            <a:xfrm>
              <a:off x="6182259" y="263777"/>
              <a:ext cx="1477818" cy="2483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TextBox 35">
              <a:extLst>
                <a:ext uri="{FF2B5EF4-FFF2-40B4-BE49-F238E27FC236}">
                  <a16:creationId xmlns:a16="http://schemas.microsoft.com/office/drawing/2014/main" id="{B5F4AEC1-57B2-4042-8C7B-ACA02B536478}"/>
                </a:ext>
              </a:extLst>
            </p:cNvPr>
            <p:cNvSpPr txBox="1"/>
            <p:nvPr/>
          </p:nvSpPr>
          <p:spPr>
            <a:xfrm>
              <a:off x="6558919" y="212977"/>
              <a:ext cx="724494" cy="461665"/>
            </a:xfrm>
            <a:prstGeom prst="rect">
              <a:avLst/>
            </a:prstGeom>
            <a:noFill/>
          </p:spPr>
          <p:txBody>
            <a:bodyPr wrap="none" rtlCol="0">
              <a:spAutoFit/>
            </a:bodyPr>
            <a:lstStyle/>
            <a:p>
              <a:r>
                <a:rPr lang="en-US" sz="2400" dirty="0"/>
                <a:t>card</a:t>
              </a:r>
              <a:endParaRPr lang="en-GB" sz="2400" dirty="0"/>
            </a:p>
          </p:txBody>
        </p:sp>
        <p:sp>
          <p:nvSpPr>
            <p:cNvPr id="37" name="TextBox 36">
              <a:extLst>
                <a:ext uri="{FF2B5EF4-FFF2-40B4-BE49-F238E27FC236}">
                  <a16:creationId xmlns:a16="http://schemas.microsoft.com/office/drawing/2014/main" id="{78A6E83E-2EDC-4217-8418-D3742C309D9D}"/>
                </a:ext>
              </a:extLst>
            </p:cNvPr>
            <p:cNvSpPr txBox="1"/>
            <p:nvPr/>
          </p:nvSpPr>
          <p:spPr>
            <a:xfrm>
              <a:off x="6214885" y="716052"/>
              <a:ext cx="1222451" cy="2031325"/>
            </a:xfrm>
            <a:prstGeom prst="rect">
              <a:avLst/>
            </a:prstGeom>
            <a:noFill/>
          </p:spPr>
          <p:txBody>
            <a:bodyPr wrap="none" rtlCol="0">
              <a:spAutoFit/>
            </a:bodyPr>
            <a:lstStyle/>
            <a:p>
              <a:pPr marL="285750" indent="-285750">
                <a:buFont typeface="Arial" panose="020B0604020202020204" pitchFamily="34" charset="0"/>
                <a:buChar char="•"/>
              </a:pPr>
              <a:r>
                <a:rPr lang="en-US" dirty="0"/>
                <a:t>cardID</a:t>
              </a:r>
            </a:p>
            <a:p>
              <a:pPr marL="285750" indent="-285750">
                <a:buFont typeface="Arial" panose="020B0604020202020204" pitchFamily="34" charset="0"/>
                <a:buChar char="•"/>
              </a:pPr>
              <a:r>
                <a:rPr lang="en-US" dirty="0"/>
                <a:t>type</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a:t>Img</a:t>
              </a:r>
            </a:p>
            <a:p>
              <a:pPr marL="285750" indent="-285750">
                <a:buFont typeface="Arial" panose="020B0604020202020204" pitchFamily="34" charset="0"/>
                <a:buChar char="•"/>
              </a:pPr>
              <a:r>
                <a:rPr lang="en-US" dirty="0"/>
                <a:t>Country</a:t>
              </a:r>
            </a:p>
            <a:p>
              <a:pPr marL="285750" indent="-285750">
                <a:buFont typeface="Arial" panose="020B0604020202020204" pitchFamily="34" charset="0"/>
                <a:buChar char="•"/>
              </a:pPr>
              <a:r>
                <a:rPr lang="en-US" dirty="0"/>
                <a:t>Club</a:t>
              </a:r>
            </a:p>
            <a:p>
              <a:pPr marL="285750" indent="-285750">
                <a:buFont typeface="Arial" panose="020B0604020202020204" pitchFamily="34" charset="0"/>
                <a:buChar char="•"/>
              </a:pPr>
              <a:r>
                <a:rPr lang="en-US" dirty="0"/>
                <a:t>rating</a:t>
              </a:r>
              <a:endParaRPr lang="en-GB" dirty="0"/>
            </a:p>
          </p:txBody>
        </p:sp>
        <p:cxnSp>
          <p:nvCxnSpPr>
            <p:cNvPr id="38" name="Straight Connector 37">
              <a:extLst>
                <a:ext uri="{FF2B5EF4-FFF2-40B4-BE49-F238E27FC236}">
                  <a16:creationId xmlns:a16="http://schemas.microsoft.com/office/drawing/2014/main" id="{31B96487-0568-4B30-8294-70FE328A4022}"/>
                </a:ext>
              </a:extLst>
            </p:cNvPr>
            <p:cNvCxnSpPr/>
            <p:nvPr/>
          </p:nvCxnSpPr>
          <p:spPr>
            <a:xfrm flipH="1">
              <a:off x="6320803" y="633232"/>
              <a:ext cx="12007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9" name="Graphic 38" descr="Key">
              <a:extLst>
                <a:ext uri="{FF2B5EF4-FFF2-40B4-BE49-F238E27FC236}">
                  <a16:creationId xmlns:a16="http://schemas.microsoft.com/office/drawing/2014/main" id="{1DA97F8A-6850-4847-A63F-CB08936696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4885" y="746301"/>
              <a:ext cx="300952" cy="300952"/>
            </a:xfrm>
            <a:prstGeom prst="rect">
              <a:avLst/>
            </a:prstGeom>
          </p:spPr>
        </p:pic>
      </p:grpSp>
      <p:grpSp>
        <p:nvGrpSpPr>
          <p:cNvPr id="41" name="Group 40">
            <a:extLst>
              <a:ext uri="{FF2B5EF4-FFF2-40B4-BE49-F238E27FC236}">
                <a16:creationId xmlns:a16="http://schemas.microsoft.com/office/drawing/2014/main" id="{C84B9A67-85E1-4765-BFD9-B9B107B55048}"/>
              </a:ext>
            </a:extLst>
          </p:cNvPr>
          <p:cNvGrpSpPr/>
          <p:nvPr/>
        </p:nvGrpSpPr>
        <p:grpSpPr>
          <a:xfrm>
            <a:off x="519378" y="4333111"/>
            <a:ext cx="2333512" cy="1677119"/>
            <a:chOff x="8827014" y="5887754"/>
            <a:chExt cx="2333512" cy="1677119"/>
          </a:xfrm>
        </p:grpSpPr>
        <p:sp>
          <p:nvSpPr>
            <p:cNvPr id="42" name="Rectangle 41">
              <a:extLst>
                <a:ext uri="{FF2B5EF4-FFF2-40B4-BE49-F238E27FC236}">
                  <a16:creationId xmlns:a16="http://schemas.microsoft.com/office/drawing/2014/main" id="{863FD01E-F7FD-4750-8ED5-B767D6C3EF4B}"/>
                </a:ext>
              </a:extLst>
            </p:cNvPr>
            <p:cNvSpPr/>
            <p:nvPr/>
          </p:nvSpPr>
          <p:spPr>
            <a:xfrm>
              <a:off x="8827014" y="5912268"/>
              <a:ext cx="2333512" cy="16142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TextBox 42">
              <a:extLst>
                <a:ext uri="{FF2B5EF4-FFF2-40B4-BE49-F238E27FC236}">
                  <a16:creationId xmlns:a16="http://schemas.microsoft.com/office/drawing/2014/main" id="{AA4850EE-EB9E-4DAF-882B-BE90D63EDBF6}"/>
                </a:ext>
              </a:extLst>
            </p:cNvPr>
            <p:cNvSpPr txBox="1"/>
            <p:nvPr/>
          </p:nvSpPr>
          <p:spPr>
            <a:xfrm>
              <a:off x="8990498" y="5887754"/>
              <a:ext cx="2016129" cy="461665"/>
            </a:xfrm>
            <a:prstGeom prst="rect">
              <a:avLst/>
            </a:prstGeom>
            <a:noFill/>
          </p:spPr>
          <p:txBody>
            <a:bodyPr wrap="none" rtlCol="0">
              <a:spAutoFit/>
            </a:bodyPr>
            <a:lstStyle/>
            <a:p>
              <a:r>
                <a:rPr lang="en-US" sz="2400" dirty="0"/>
                <a:t>Cardinventory</a:t>
              </a:r>
              <a:endParaRPr lang="en-GB" sz="2400" dirty="0"/>
            </a:p>
          </p:txBody>
        </p:sp>
        <p:sp>
          <p:nvSpPr>
            <p:cNvPr id="44" name="TextBox 43">
              <a:extLst>
                <a:ext uri="{FF2B5EF4-FFF2-40B4-BE49-F238E27FC236}">
                  <a16:creationId xmlns:a16="http://schemas.microsoft.com/office/drawing/2014/main" id="{6081F1CD-D575-41A7-95C1-E7B26F7E1214}"/>
                </a:ext>
              </a:extLst>
            </p:cNvPr>
            <p:cNvSpPr txBox="1"/>
            <p:nvPr/>
          </p:nvSpPr>
          <p:spPr>
            <a:xfrm>
              <a:off x="8859640" y="6364544"/>
              <a:ext cx="1412566" cy="1200329"/>
            </a:xfrm>
            <a:prstGeom prst="rect">
              <a:avLst/>
            </a:prstGeom>
            <a:noFill/>
          </p:spPr>
          <p:txBody>
            <a:bodyPr wrap="none" rtlCol="0">
              <a:spAutoFit/>
            </a:bodyPr>
            <a:lstStyle/>
            <a:p>
              <a:pPr marL="285750" indent="-285750">
                <a:buFont typeface="Arial" panose="020B0604020202020204" pitchFamily="34" charset="0"/>
                <a:buChar char="•"/>
              </a:pPr>
              <a:r>
                <a:rPr lang="en-US" dirty="0"/>
                <a:t>auto num</a:t>
              </a:r>
            </a:p>
            <a:p>
              <a:pPr marL="285750" indent="-285750">
                <a:buFont typeface="Arial" panose="020B0604020202020204" pitchFamily="34" charset="0"/>
                <a:buChar char="•"/>
              </a:pPr>
              <a:r>
                <a:rPr lang="en-US" dirty="0"/>
                <a:t>username</a:t>
              </a:r>
            </a:p>
            <a:p>
              <a:pPr marL="285750" indent="-285750">
                <a:buFont typeface="Arial" panose="020B0604020202020204" pitchFamily="34" charset="0"/>
                <a:buChar char="•"/>
              </a:pPr>
              <a:r>
                <a:rPr lang="en-US" dirty="0"/>
                <a:t>packID</a:t>
              </a:r>
            </a:p>
            <a:p>
              <a:pPr marL="285750" indent="-285750">
                <a:buFont typeface="Arial" panose="020B0604020202020204" pitchFamily="34" charset="0"/>
                <a:buChar char="•"/>
              </a:pPr>
              <a:r>
                <a:rPr lang="en-US" dirty="0"/>
                <a:t>amount</a:t>
              </a:r>
              <a:endParaRPr lang="en-GB" dirty="0"/>
            </a:p>
          </p:txBody>
        </p:sp>
        <p:cxnSp>
          <p:nvCxnSpPr>
            <p:cNvPr id="45" name="Straight Connector 44">
              <a:extLst>
                <a:ext uri="{FF2B5EF4-FFF2-40B4-BE49-F238E27FC236}">
                  <a16:creationId xmlns:a16="http://schemas.microsoft.com/office/drawing/2014/main" id="{E67AA5A9-3245-4BC0-8F20-6B43FD8241BE}"/>
                </a:ext>
              </a:extLst>
            </p:cNvPr>
            <p:cNvCxnSpPr>
              <a:cxnSpLocks/>
            </p:cNvCxnSpPr>
            <p:nvPr/>
          </p:nvCxnSpPr>
          <p:spPr>
            <a:xfrm flipH="1">
              <a:off x="8965560" y="6281724"/>
              <a:ext cx="201612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6" name="Graphic 45" descr="Key">
              <a:extLst>
                <a:ext uri="{FF2B5EF4-FFF2-40B4-BE49-F238E27FC236}">
                  <a16:creationId xmlns:a16="http://schemas.microsoft.com/office/drawing/2014/main" id="{AFE1A3B8-5EEF-4B28-B6B5-C979E16A85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59640" y="6394793"/>
              <a:ext cx="300952" cy="300952"/>
            </a:xfrm>
            <a:prstGeom prst="rect">
              <a:avLst/>
            </a:prstGeom>
          </p:spPr>
        </p:pic>
      </p:grpSp>
      <p:grpSp>
        <p:nvGrpSpPr>
          <p:cNvPr id="47" name="Group 46">
            <a:extLst>
              <a:ext uri="{FF2B5EF4-FFF2-40B4-BE49-F238E27FC236}">
                <a16:creationId xmlns:a16="http://schemas.microsoft.com/office/drawing/2014/main" id="{3EC7C34D-8F27-4AFD-BC5B-776D8C02A1DF}"/>
              </a:ext>
            </a:extLst>
          </p:cNvPr>
          <p:cNvGrpSpPr/>
          <p:nvPr/>
        </p:nvGrpSpPr>
        <p:grpSpPr>
          <a:xfrm>
            <a:off x="4945924" y="4334950"/>
            <a:ext cx="2333512" cy="1677119"/>
            <a:chOff x="8759232" y="3885581"/>
            <a:chExt cx="2333512" cy="1677119"/>
          </a:xfrm>
        </p:grpSpPr>
        <p:sp>
          <p:nvSpPr>
            <p:cNvPr id="48" name="Rectangle 47">
              <a:extLst>
                <a:ext uri="{FF2B5EF4-FFF2-40B4-BE49-F238E27FC236}">
                  <a16:creationId xmlns:a16="http://schemas.microsoft.com/office/drawing/2014/main" id="{7B0E0909-A8CD-4381-A17F-A2B4B6FF9B5D}"/>
                </a:ext>
              </a:extLst>
            </p:cNvPr>
            <p:cNvSpPr/>
            <p:nvPr/>
          </p:nvSpPr>
          <p:spPr>
            <a:xfrm>
              <a:off x="8759232" y="3910095"/>
              <a:ext cx="2333512" cy="15898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TextBox 48">
              <a:extLst>
                <a:ext uri="{FF2B5EF4-FFF2-40B4-BE49-F238E27FC236}">
                  <a16:creationId xmlns:a16="http://schemas.microsoft.com/office/drawing/2014/main" id="{FB1B696D-2AF1-4395-B54A-29C7595FC750}"/>
                </a:ext>
              </a:extLst>
            </p:cNvPr>
            <p:cNvSpPr txBox="1"/>
            <p:nvPr/>
          </p:nvSpPr>
          <p:spPr>
            <a:xfrm>
              <a:off x="8922716" y="3885581"/>
              <a:ext cx="1949829" cy="461665"/>
            </a:xfrm>
            <a:prstGeom prst="rect">
              <a:avLst/>
            </a:prstGeom>
            <a:noFill/>
          </p:spPr>
          <p:txBody>
            <a:bodyPr wrap="none" rtlCol="0">
              <a:spAutoFit/>
            </a:bodyPr>
            <a:lstStyle/>
            <a:p>
              <a:r>
                <a:rPr lang="en-US" sz="2400" dirty="0"/>
                <a:t>packinventory</a:t>
              </a:r>
              <a:endParaRPr lang="en-GB" sz="2400" dirty="0"/>
            </a:p>
          </p:txBody>
        </p:sp>
        <p:sp>
          <p:nvSpPr>
            <p:cNvPr id="50" name="TextBox 49">
              <a:extLst>
                <a:ext uri="{FF2B5EF4-FFF2-40B4-BE49-F238E27FC236}">
                  <a16:creationId xmlns:a16="http://schemas.microsoft.com/office/drawing/2014/main" id="{5A8BA217-8457-4FB9-BB8E-C50694D36B86}"/>
                </a:ext>
              </a:extLst>
            </p:cNvPr>
            <p:cNvSpPr txBox="1"/>
            <p:nvPr/>
          </p:nvSpPr>
          <p:spPr>
            <a:xfrm>
              <a:off x="8791858" y="4362371"/>
              <a:ext cx="1412566" cy="1200329"/>
            </a:xfrm>
            <a:prstGeom prst="rect">
              <a:avLst/>
            </a:prstGeom>
            <a:noFill/>
          </p:spPr>
          <p:txBody>
            <a:bodyPr wrap="none" rtlCol="0">
              <a:spAutoFit/>
            </a:bodyPr>
            <a:lstStyle/>
            <a:p>
              <a:pPr marL="285750" indent="-285750">
                <a:buFont typeface="Arial" panose="020B0604020202020204" pitchFamily="34" charset="0"/>
                <a:buChar char="•"/>
              </a:pPr>
              <a:r>
                <a:rPr lang="en-US" dirty="0"/>
                <a:t>auto num</a:t>
              </a:r>
            </a:p>
            <a:p>
              <a:pPr marL="285750" indent="-285750">
                <a:buFont typeface="Arial" panose="020B0604020202020204" pitchFamily="34" charset="0"/>
                <a:buChar char="•"/>
              </a:pPr>
              <a:r>
                <a:rPr lang="en-US" dirty="0"/>
                <a:t>username</a:t>
              </a:r>
            </a:p>
            <a:p>
              <a:pPr marL="285750" indent="-285750">
                <a:buFont typeface="Arial" panose="020B0604020202020204" pitchFamily="34" charset="0"/>
                <a:buChar char="•"/>
              </a:pPr>
              <a:r>
                <a:rPr lang="en-US" dirty="0"/>
                <a:t>cardID</a:t>
              </a:r>
            </a:p>
            <a:p>
              <a:pPr marL="285750" indent="-285750">
                <a:buFont typeface="Arial" panose="020B0604020202020204" pitchFamily="34" charset="0"/>
                <a:buChar char="•"/>
              </a:pPr>
              <a:r>
                <a:rPr lang="en-US" dirty="0"/>
                <a:t>amount</a:t>
              </a:r>
              <a:endParaRPr lang="en-GB" dirty="0"/>
            </a:p>
          </p:txBody>
        </p:sp>
        <p:cxnSp>
          <p:nvCxnSpPr>
            <p:cNvPr id="51" name="Straight Connector 50">
              <a:extLst>
                <a:ext uri="{FF2B5EF4-FFF2-40B4-BE49-F238E27FC236}">
                  <a16:creationId xmlns:a16="http://schemas.microsoft.com/office/drawing/2014/main" id="{50F1A821-92A5-47C7-A7B1-44A60FFC227B}"/>
                </a:ext>
              </a:extLst>
            </p:cNvPr>
            <p:cNvCxnSpPr>
              <a:cxnSpLocks/>
            </p:cNvCxnSpPr>
            <p:nvPr/>
          </p:nvCxnSpPr>
          <p:spPr>
            <a:xfrm flipH="1">
              <a:off x="8897778" y="4279551"/>
              <a:ext cx="201612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2" name="Graphic 51" descr="Key">
              <a:extLst>
                <a:ext uri="{FF2B5EF4-FFF2-40B4-BE49-F238E27FC236}">
                  <a16:creationId xmlns:a16="http://schemas.microsoft.com/office/drawing/2014/main" id="{DB15C880-A669-4D0D-B647-364D777123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1858" y="4392620"/>
              <a:ext cx="300952" cy="300952"/>
            </a:xfrm>
            <a:prstGeom prst="rect">
              <a:avLst/>
            </a:prstGeom>
          </p:spPr>
        </p:pic>
      </p:grpSp>
      <p:grpSp>
        <p:nvGrpSpPr>
          <p:cNvPr id="53" name="Group 52">
            <a:extLst>
              <a:ext uri="{FF2B5EF4-FFF2-40B4-BE49-F238E27FC236}">
                <a16:creationId xmlns:a16="http://schemas.microsoft.com/office/drawing/2014/main" id="{0D0734DC-91E1-4B6D-AEC1-8D8BA1726DB8}"/>
              </a:ext>
            </a:extLst>
          </p:cNvPr>
          <p:cNvGrpSpPr/>
          <p:nvPr/>
        </p:nvGrpSpPr>
        <p:grpSpPr>
          <a:xfrm>
            <a:off x="9163788" y="3954697"/>
            <a:ext cx="1763624" cy="2257401"/>
            <a:chOff x="6511044" y="3167459"/>
            <a:chExt cx="1763624" cy="2257401"/>
          </a:xfrm>
        </p:grpSpPr>
        <p:sp>
          <p:nvSpPr>
            <p:cNvPr id="54" name="Rectangle 53">
              <a:extLst>
                <a:ext uri="{FF2B5EF4-FFF2-40B4-BE49-F238E27FC236}">
                  <a16:creationId xmlns:a16="http://schemas.microsoft.com/office/drawing/2014/main" id="{3D4ABFB1-E776-477E-A2E2-20CE7811BCAB}"/>
                </a:ext>
              </a:extLst>
            </p:cNvPr>
            <p:cNvSpPr/>
            <p:nvPr/>
          </p:nvSpPr>
          <p:spPr>
            <a:xfrm>
              <a:off x="6511044" y="3218259"/>
              <a:ext cx="1763624" cy="22066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TextBox 54">
              <a:extLst>
                <a:ext uri="{FF2B5EF4-FFF2-40B4-BE49-F238E27FC236}">
                  <a16:creationId xmlns:a16="http://schemas.microsoft.com/office/drawing/2014/main" id="{FE9455D2-168D-4C52-BD43-A1FAF8FCA726}"/>
                </a:ext>
              </a:extLst>
            </p:cNvPr>
            <p:cNvSpPr txBox="1"/>
            <p:nvPr/>
          </p:nvSpPr>
          <p:spPr>
            <a:xfrm>
              <a:off x="6887704" y="3167459"/>
              <a:ext cx="721608" cy="461665"/>
            </a:xfrm>
            <a:prstGeom prst="rect">
              <a:avLst/>
            </a:prstGeom>
            <a:noFill/>
          </p:spPr>
          <p:txBody>
            <a:bodyPr wrap="none" rtlCol="0">
              <a:spAutoFit/>
            </a:bodyPr>
            <a:lstStyle/>
            <a:p>
              <a:r>
                <a:rPr lang="en-US" sz="2400" dirty="0"/>
                <a:t>bets</a:t>
              </a:r>
              <a:endParaRPr lang="en-GB" sz="2400" dirty="0"/>
            </a:p>
          </p:txBody>
        </p:sp>
        <p:sp>
          <p:nvSpPr>
            <p:cNvPr id="56" name="TextBox 55">
              <a:extLst>
                <a:ext uri="{FF2B5EF4-FFF2-40B4-BE49-F238E27FC236}">
                  <a16:creationId xmlns:a16="http://schemas.microsoft.com/office/drawing/2014/main" id="{E9D53516-E0D2-42F4-BAA1-379CF35E4A71}"/>
                </a:ext>
              </a:extLst>
            </p:cNvPr>
            <p:cNvSpPr txBox="1"/>
            <p:nvPr/>
          </p:nvSpPr>
          <p:spPr>
            <a:xfrm>
              <a:off x="6543670" y="3670534"/>
              <a:ext cx="1566647" cy="1754326"/>
            </a:xfrm>
            <a:prstGeom prst="rect">
              <a:avLst/>
            </a:prstGeom>
            <a:noFill/>
          </p:spPr>
          <p:txBody>
            <a:bodyPr wrap="none" rtlCol="0">
              <a:spAutoFit/>
            </a:bodyPr>
            <a:lstStyle/>
            <a:p>
              <a:pPr marL="285750" indent="-285750">
                <a:buFont typeface="Arial" panose="020B0604020202020204" pitchFamily="34" charset="0"/>
                <a:buChar char="•"/>
              </a:pPr>
              <a:r>
                <a:rPr lang="en-US" dirty="0"/>
                <a:t>auto num</a:t>
              </a:r>
            </a:p>
            <a:p>
              <a:pPr marL="285750" indent="-285750">
                <a:buFont typeface="Arial" panose="020B0604020202020204" pitchFamily="34" charset="0"/>
                <a:buChar char="•"/>
              </a:pPr>
              <a:r>
                <a:rPr lang="en-US" dirty="0"/>
                <a:t>gameID</a:t>
              </a:r>
            </a:p>
            <a:p>
              <a:pPr marL="285750" indent="-285750">
                <a:buFont typeface="Arial" panose="020B0604020202020204" pitchFamily="34" charset="0"/>
                <a:buChar char="•"/>
              </a:pPr>
              <a:r>
                <a:rPr lang="en-US" dirty="0"/>
                <a:t>username</a:t>
              </a:r>
            </a:p>
            <a:p>
              <a:pPr marL="285750" indent="-285750">
                <a:buFont typeface="Arial" panose="020B0604020202020204" pitchFamily="34" charset="0"/>
                <a:buChar char="•"/>
              </a:pPr>
              <a:r>
                <a:rPr lang="en-US" dirty="0"/>
                <a:t>predwinner</a:t>
              </a:r>
            </a:p>
            <a:p>
              <a:pPr marL="285750" indent="-285750">
                <a:buFont typeface="Arial" panose="020B0604020202020204" pitchFamily="34" charset="0"/>
                <a:buChar char="•"/>
              </a:pPr>
              <a:r>
                <a:rPr lang="en-US" dirty="0"/>
                <a:t>predscore</a:t>
              </a:r>
            </a:p>
            <a:p>
              <a:pPr marL="285750" indent="-285750">
                <a:buFont typeface="Arial" panose="020B0604020202020204" pitchFamily="34" charset="0"/>
                <a:buChar char="•"/>
              </a:pPr>
              <a:r>
                <a:rPr lang="en-US" dirty="0"/>
                <a:t>predscorer</a:t>
              </a:r>
            </a:p>
          </p:txBody>
        </p:sp>
        <p:cxnSp>
          <p:nvCxnSpPr>
            <p:cNvPr id="57" name="Straight Connector 56">
              <a:extLst>
                <a:ext uri="{FF2B5EF4-FFF2-40B4-BE49-F238E27FC236}">
                  <a16:creationId xmlns:a16="http://schemas.microsoft.com/office/drawing/2014/main" id="{1B975028-70FA-4508-8B02-C0CA243D72C0}"/>
                </a:ext>
              </a:extLst>
            </p:cNvPr>
            <p:cNvCxnSpPr/>
            <p:nvPr/>
          </p:nvCxnSpPr>
          <p:spPr>
            <a:xfrm flipH="1">
              <a:off x="6649588" y="3587714"/>
              <a:ext cx="12007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8" name="Graphic 57" descr="Key">
              <a:extLst>
                <a:ext uri="{FF2B5EF4-FFF2-40B4-BE49-F238E27FC236}">
                  <a16:creationId xmlns:a16="http://schemas.microsoft.com/office/drawing/2014/main" id="{3DAE241C-72A6-4B7B-904C-2061A6AC40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3670" y="3700783"/>
              <a:ext cx="300952" cy="300952"/>
            </a:xfrm>
            <a:prstGeom prst="rect">
              <a:avLst/>
            </a:prstGeom>
          </p:spPr>
        </p:pic>
      </p:grpSp>
      <p:grpSp>
        <p:nvGrpSpPr>
          <p:cNvPr id="59" name="Group 58">
            <a:extLst>
              <a:ext uri="{FF2B5EF4-FFF2-40B4-BE49-F238E27FC236}">
                <a16:creationId xmlns:a16="http://schemas.microsoft.com/office/drawing/2014/main" id="{BBCC4083-F865-4F29-AEE9-FC225430F1E1}"/>
              </a:ext>
            </a:extLst>
          </p:cNvPr>
          <p:cNvGrpSpPr/>
          <p:nvPr/>
        </p:nvGrpSpPr>
        <p:grpSpPr>
          <a:xfrm>
            <a:off x="932082" y="365545"/>
            <a:ext cx="1763624" cy="1980403"/>
            <a:chOff x="8985460" y="188349"/>
            <a:chExt cx="1763624" cy="1980403"/>
          </a:xfrm>
        </p:grpSpPr>
        <p:sp>
          <p:nvSpPr>
            <p:cNvPr id="60" name="Rectangle 59">
              <a:extLst>
                <a:ext uri="{FF2B5EF4-FFF2-40B4-BE49-F238E27FC236}">
                  <a16:creationId xmlns:a16="http://schemas.microsoft.com/office/drawing/2014/main" id="{58B8E212-377F-4C41-8EDA-8D33CF689B18}"/>
                </a:ext>
              </a:extLst>
            </p:cNvPr>
            <p:cNvSpPr/>
            <p:nvPr/>
          </p:nvSpPr>
          <p:spPr>
            <a:xfrm>
              <a:off x="8985460" y="239149"/>
              <a:ext cx="1763624" cy="19296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TextBox 60">
              <a:extLst>
                <a:ext uri="{FF2B5EF4-FFF2-40B4-BE49-F238E27FC236}">
                  <a16:creationId xmlns:a16="http://schemas.microsoft.com/office/drawing/2014/main" id="{458867E6-A5DA-4C80-A16E-D6D3AE9E3EB6}"/>
                </a:ext>
              </a:extLst>
            </p:cNvPr>
            <p:cNvSpPr txBox="1"/>
            <p:nvPr/>
          </p:nvSpPr>
          <p:spPr>
            <a:xfrm>
              <a:off x="9362120" y="188349"/>
              <a:ext cx="869854" cy="461665"/>
            </a:xfrm>
            <a:prstGeom prst="rect">
              <a:avLst/>
            </a:prstGeom>
            <a:noFill/>
          </p:spPr>
          <p:txBody>
            <a:bodyPr wrap="none" rtlCol="0">
              <a:spAutoFit/>
            </a:bodyPr>
            <a:lstStyle/>
            <a:p>
              <a:r>
                <a:rPr lang="en-US" sz="2400" dirty="0"/>
                <a:t>game</a:t>
              </a:r>
              <a:endParaRPr lang="en-GB" sz="2400" dirty="0"/>
            </a:p>
          </p:txBody>
        </p:sp>
        <p:sp>
          <p:nvSpPr>
            <p:cNvPr id="62" name="TextBox 61">
              <a:extLst>
                <a:ext uri="{FF2B5EF4-FFF2-40B4-BE49-F238E27FC236}">
                  <a16:creationId xmlns:a16="http://schemas.microsoft.com/office/drawing/2014/main" id="{8E7F57DD-2707-4D86-9236-5A12126B0054}"/>
                </a:ext>
              </a:extLst>
            </p:cNvPr>
            <p:cNvSpPr txBox="1"/>
            <p:nvPr/>
          </p:nvSpPr>
          <p:spPr>
            <a:xfrm>
              <a:off x="9018086" y="691424"/>
              <a:ext cx="1648272" cy="1477328"/>
            </a:xfrm>
            <a:prstGeom prst="rect">
              <a:avLst/>
            </a:prstGeom>
            <a:noFill/>
          </p:spPr>
          <p:txBody>
            <a:bodyPr wrap="none" rtlCol="0">
              <a:spAutoFit/>
            </a:bodyPr>
            <a:lstStyle/>
            <a:p>
              <a:pPr marL="285750" indent="-285750">
                <a:buFont typeface="Arial" panose="020B0604020202020204" pitchFamily="34" charset="0"/>
                <a:buChar char="•"/>
              </a:pPr>
              <a:r>
                <a:rPr lang="en-US" dirty="0"/>
                <a:t>gameID</a:t>
              </a:r>
            </a:p>
            <a:p>
              <a:pPr marL="285750" indent="-285750">
                <a:buFont typeface="Arial" panose="020B0604020202020204" pitchFamily="34" charset="0"/>
                <a:buChar char="•"/>
              </a:pPr>
              <a:r>
                <a:rPr lang="en-US" dirty="0"/>
                <a:t>wteam</a:t>
              </a:r>
            </a:p>
            <a:p>
              <a:pPr marL="285750" indent="-285750">
                <a:buFont typeface="Arial" panose="020B0604020202020204" pitchFamily="34" charset="0"/>
                <a:buChar char="•"/>
              </a:pPr>
              <a:r>
                <a:rPr lang="en-US" dirty="0"/>
                <a:t>status</a:t>
              </a:r>
            </a:p>
            <a:p>
              <a:pPr marL="285750" indent="-285750">
                <a:buFont typeface="Arial" panose="020B0604020202020204" pitchFamily="34" charset="0"/>
                <a:buChar char="•"/>
              </a:pPr>
              <a:r>
                <a:rPr lang="en-US" dirty="0"/>
                <a:t>score</a:t>
              </a:r>
            </a:p>
            <a:p>
              <a:pPr marL="285750" indent="-285750">
                <a:buFont typeface="Arial" panose="020B0604020202020204" pitchFamily="34" charset="0"/>
                <a:buChar char="•"/>
              </a:pPr>
              <a:r>
                <a:rPr lang="en-US" dirty="0"/>
                <a:t>goalscoreres</a:t>
              </a:r>
            </a:p>
          </p:txBody>
        </p:sp>
        <p:cxnSp>
          <p:nvCxnSpPr>
            <p:cNvPr id="63" name="Straight Connector 62">
              <a:extLst>
                <a:ext uri="{FF2B5EF4-FFF2-40B4-BE49-F238E27FC236}">
                  <a16:creationId xmlns:a16="http://schemas.microsoft.com/office/drawing/2014/main" id="{4F802B93-8DB7-4396-B091-48F4DFBA146E}"/>
                </a:ext>
              </a:extLst>
            </p:cNvPr>
            <p:cNvCxnSpPr/>
            <p:nvPr/>
          </p:nvCxnSpPr>
          <p:spPr>
            <a:xfrm flipH="1">
              <a:off x="9124004" y="608604"/>
              <a:ext cx="12007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4" name="Graphic 63" descr="Key">
              <a:extLst>
                <a:ext uri="{FF2B5EF4-FFF2-40B4-BE49-F238E27FC236}">
                  <a16:creationId xmlns:a16="http://schemas.microsoft.com/office/drawing/2014/main" id="{E2698A58-8556-4298-9D1A-223A02265C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18086" y="721673"/>
              <a:ext cx="300952" cy="300952"/>
            </a:xfrm>
            <a:prstGeom prst="rect">
              <a:avLst/>
            </a:prstGeom>
          </p:spPr>
        </p:pic>
      </p:grpSp>
      <p:sp>
        <p:nvSpPr>
          <p:cNvPr id="66" name="TextBox 65">
            <a:extLst>
              <a:ext uri="{FF2B5EF4-FFF2-40B4-BE49-F238E27FC236}">
                <a16:creationId xmlns:a16="http://schemas.microsoft.com/office/drawing/2014/main" id="{98C1C44C-7975-4D35-8F1E-4A87B48228D0}"/>
              </a:ext>
            </a:extLst>
          </p:cNvPr>
          <p:cNvSpPr txBox="1"/>
          <p:nvPr/>
        </p:nvSpPr>
        <p:spPr>
          <a:xfrm>
            <a:off x="134426" y="2502308"/>
            <a:ext cx="3052502" cy="523220"/>
          </a:xfrm>
          <a:prstGeom prst="rect">
            <a:avLst/>
          </a:prstGeom>
          <a:noFill/>
        </p:spPr>
        <p:txBody>
          <a:bodyPr wrap="none" rtlCol="0">
            <a:spAutoFit/>
          </a:bodyPr>
          <a:lstStyle/>
          <a:p>
            <a:pPr algn="r"/>
            <a:r>
              <a:rPr lang="he-IL" sz="1400" dirty="0"/>
              <a:t>שומרת את המשחקים שניתן להמר עליהם</a:t>
            </a:r>
          </a:p>
          <a:p>
            <a:pPr algn="r"/>
            <a:r>
              <a:rPr lang="he-IL" sz="1400" dirty="0"/>
              <a:t>וכוללת את התוצאה הסטטוס ומבקיעים </a:t>
            </a:r>
            <a:endParaRPr lang="en-GB" sz="1400" dirty="0"/>
          </a:p>
        </p:txBody>
      </p:sp>
      <p:sp>
        <p:nvSpPr>
          <p:cNvPr id="67" name="TextBox 66">
            <a:extLst>
              <a:ext uri="{FF2B5EF4-FFF2-40B4-BE49-F238E27FC236}">
                <a16:creationId xmlns:a16="http://schemas.microsoft.com/office/drawing/2014/main" id="{6E351A24-B914-478F-93A8-28DF9F07519B}"/>
              </a:ext>
            </a:extLst>
          </p:cNvPr>
          <p:cNvSpPr txBox="1"/>
          <p:nvPr/>
        </p:nvSpPr>
        <p:spPr>
          <a:xfrm>
            <a:off x="926427" y="100803"/>
            <a:ext cx="1717137" cy="369332"/>
          </a:xfrm>
          <a:prstGeom prst="rect">
            <a:avLst/>
          </a:prstGeom>
          <a:noFill/>
        </p:spPr>
        <p:txBody>
          <a:bodyPr wrap="none" rtlCol="0">
            <a:spAutoFit/>
          </a:bodyPr>
          <a:lstStyle/>
          <a:p>
            <a:pPr algn="just"/>
            <a:r>
              <a:rPr lang="he-IL" dirty="0"/>
              <a:t>טבלה של משחק:</a:t>
            </a:r>
            <a:endParaRPr lang="en-GB" dirty="0"/>
          </a:p>
        </p:txBody>
      </p:sp>
    </p:spTree>
    <p:extLst>
      <p:ext uri="{BB962C8B-B14F-4D97-AF65-F5344CB8AC3E}">
        <p14:creationId xmlns:p14="http://schemas.microsoft.com/office/powerpoint/2010/main" val="28470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7F2FBCA8-A23A-4F10-9EE2-62DA77DF4129}"/>
              </a:ext>
            </a:extLst>
          </p:cNvPr>
          <p:cNvGrpSpPr/>
          <p:nvPr/>
        </p:nvGrpSpPr>
        <p:grpSpPr>
          <a:xfrm>
            <a:off x="2918693" y="3616829"/>
            <a:ext cx="2333512" cy="1677119"/>
            <a:chOff x="8827014" y="5887754"/>
            <a:chExt cx="2333512" cy="1677119"/>
          </a:xfrm>
        </p:grpSpPr>
        <p:sp>
          <p:nvSpPr>
            <p:cNvPr id="21" name="Rectangle 20">
              <a:extLst>
                <a:ext uri="{FF2B5EF4-FFF2-40B4-BE49-F238E27FC236}">
                  <a16:creationId xmlns:a16="http://schemas.microsoft.com/office/drawing/2014/main" id="{35AC46CD-3238-4DB3-B756-100EC35F6F17}"/>
                </a:ext>
              </a:extLst>
            </p:cNvPr>
            <p:cNvSpPr/>
            <p:nvPr/>
          </p:nvSpPr>
          <p:spPr>
            <a:xfrm>
              <a:off x="8827014" y="5912268"/>
              <a:ext cx="2333512" cy="16142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082F00C8-021B-492A-91D7-374B1302D024}"/>
                </a:ext>
              </a:extLst>
            </p:cNvPr>
            <p:cNvSpPr txBox="1"/>
            <p:nvPr/>
          </p:nvSpPr>
          <p:spPr>
            <a:xfrm>
              <a:off x="8990498" y="5887754"/>
              <a:ext cx="2016129" cy="461665"/>
            </a:xfrm>
            <a:prstGeom prst="rect">
              <a:avLst/>
            </a:prstGeom>
            <a:noFill/>
          </p:spPr>
          <p:txBody>
            <a:bodyPr wrap="none" rtlCol="0">
              <a:spAutoFit/>
            </a:bodyPr>
            <a:lstStyle/>
            <a:p>
              <a:r>
                <a:rPr lang="en-US" sz="2400" dirty="0"/>
                <a:t>Cardinventory</a:t>
              </a:r>
              <a:endParaRPr lang="en-GB" sz="2400" dirty="0"/>
            </a:p>
          </p:txBody>
        </p:sp>
        <p:sp>
          <p:nvSpPr>
            <p:cNvPr id="23" name="TextBox 22">
              <a:extLst>
                <a:ext uri="{FF2B5EF4-FFF2-40B4-BE49-F238E27FC236}">
                  <a16:creationId xmlns:a16="http://schemas.microsoft.com/office/drawing/2014/main" id="{9ADDC538-A040-4614-AF25-7B88A9DEB49B}"/>
                </a:ext>
              </a:extLst>
            </p:cNvPr>
            <p:cNvSpPr txBox="1"/>
            <p:nvPr/>
          </p:nvSpPr>
          <p:spPr>
            <a:xfrm>
              <a:off x="8859640" y="6364544"/>
              <a:ext cx="1412566" cy="1200329"/>
            </a:xfrm>
            <a:prstGeom prst="rect">
              <a:avLst/>
            </a:prstGeom>
            <a:noFill/>
          </p:spPr>
          <p:txBody>
            <a:bodyPr wrap="none" rtlCol="0">
              <a:spAutoFit/>
            </a:bodyPr>
            <a:lstStyle/>
            <a:p>
              <a:pPr marL="285750" indent="-285750">
                <a:buFont typeface="Arial" panose="020B0604020202020204" pitchFamily="34" charset="0"/>
                <a:buChar char="•"/>
              </a:pPr>
              <a:r>
                <a:rPr lang="en-US" dirty="0"/>
                <a:t>auto num</a:t>
              </a:r>
            </a:p>
            <a:p>
              <a:pPr marL="285750" indent="-285750">
                <a:buFont typeface="Arial" panose="020B0604020202020204" pitchFamily="34" charset="0"/>
                <a:buChar char="•"/>
              </a:pPr>
              <a:r>
                <a:rPr lang="en-US" dirty="0"/>
                <a:t>username</a:t>
              </a:r>
            </a:p>
            <a:p>
              <a:pPr marL="285750" indent="-285750">
                <a:buFont typeface="Arial" panose="020B0604020202020204" pitchFamily="34" charset="0"/>
                <a:buChar char="•"/>
              </a:pPr>
              <a:r>
                <a:rPr lang="en-US" dirty="0"/>
                <a:t>packID</a:t>
              </a:r>
            </a:p>
            <a:p>
              <a:pPr marL="285750" indent="-285750">
                <a:buFont typeface="Arial" panose="020B0604020202020204" pitchFamily="34" charset="0"/>
                <a:buChar char="•"/>
              </a:pPr>
              <a:r>
                <a:rPr lang="en-US" dirty="0"/>
                <a:t>amount</a:t>
              </a:r>
              <a:endParaRPr lang="en-GB" dirty="0"/>
            </a:p>
          </p:txBody>
        </p:sp>
        <p:cxnSp>
          <p:nvCxnSpPr>
            <p:cNvPr id="24" name="Straight Connector 23">
              <a:extLst>
                <a:ext uri="{FF2B5EF4-FFF2-40B4-BE49-F238E27FC236}">
                  <a16:creationId xmlns:a16="http://schemas.microsoft.com/office/drawing/2014/main" id="{BDEE73EA-A950-44DE-AA1C-7B0D1D43B9C7}"/>
                </a:ext>
              </a:extLst>
            </p:cNvPr>
            <p:cNvCxnSpPr>
              <a:cxnSpLocks/>
            </p:cNvCxnSpPr>
            <p:nvPr/>
          </p:nvCxnSpPr>
          <p:spPr>
            <a:xfrm flipH="1">
              <a:off x="8965560" y="6281724"/>
              <a:ext cx="201612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5" name="Graphic 24" descr="Key">
              <a:extLst>
                <a:ext uri="{FF2B5EF4-FFF2-40B4-BE49-F238E27FC236}">
                  <a16:creationId xmlns:a16="http://schemas.microsoft.com/office/drawing/2014/main" id="{0A31E093-9D4E-4666-8F4C-35E0F08717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59640" y="6394793"/>
              <a:ext cx="300952" cy="300952"/>
            </a:xfrm>
            <a:prstGeom prst="rect">
              <a:avLst/>
            </a:prstGeom>
          </p:spPr>
        </p:pic>
      </p:grpSp>
      <p:grpSp>
        <p:nvGrpSpPr>
          <p:cNvPr id="47" name="Group 46">
            <a:extLst>
              <a:ext uri="{FF2B5EF4-FFF2-40B4-BE49-F238E27FC236}">
                <a16:creationId xmlns:a16="http://schemas.microsoft.com/office/drawing/2014/main" id="{37A741C8-28B5-40B2-94D7-E61F19545672}"/>
              </a:ext>
            </a:extLst>
          </p:cNvPr>
          <p:cNvGrpSpPr/>
          <p:nvPr/>
        </p:nvGrpSpPr>
        <p:grpSpPr>
          <a:xfrm>
            <a:off x="6091104" y="3633894"/>
            <a:ext cx="2333512" cy="1677119"/>
            <a:chOff x="8759232" y="3885581"/>
            <a:chExt cx="2333512" cy="1677119"/>
          </a:xfrm>
        </p:grpSpPr>
        <p:sp>
          <p:nvSpPr>
            <p:cNvPr id="28" name="Rectangle 27">
              <a:extLst>
                <a:ext uri="{FF2B5EF4-FFF2-40B4-BE49-F238E27FC236}">
                  <a16:creationId xmlns:a16="http://schemas.microsoft.com/office/drawing/2014/main" id="{81C4A8AF-1684-4FE1-8135-2E91DB9F383F}"/>
                </a:ext>
              </a:extLst>
            </p:cNvPr>
            <p:cNvSpPr/>
            <p:nvPr/>
          </p:nvSpPr>
          <p:spPr>
            <a:xfrm>
              <a:off x="8759232" y="3910095"/>
              <a:ext cx="2333512" cy="15898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60907F04-4EB1-4D48-940E-5A1B8B82F69F}"/>
                </a:ext>
              </a:extLst>
            </p:cNvPr>
            <p:cNvSpPr txBox="1"/>
            <p:nvPr/>
          </p:nvSpPr>
          <p:spPr>
            <a:xfrm>
              <a:off x="8922716" y="3885581"/>
              <a:ext cx="1949829" cy="461665"/>
            </a:xfrm>
            <a:prstGeom prst="rect">
              <a:avLst/>
            </a:prstGeom>
            <a:noFill/>
          </p:spPr>
          <p:txBody>
            <a:bodyPr wrap="none" rtlCol="0">
              <a:spAutoFit/>
            </a:bodyPr>
            <a:lstStyle/>
            <a:p>
              <a:r>
                <a:rPr lang="en-US" sz="2400" dirty="0"/>
                <a:t>packinventory</a:t>
              </a:r>
              <a:endParaRPr lang="en-GB" sz="2400" dirty="0"/>
            </a:p>
          </p:txBody>
        </p:sp>
        <p:sp>
          <p:nvSpPr>
            <p:cNvPr id="30" name="TextBox 29">
              <a:extLst>
                <a:ext uri="{FF2B5EF4-FFF2-40B4-BE49-F238E27FC236}">
                  <a16:creationId xmlns:a16="http://schemas.microsoft.com/office/drawing/2014/main" id="{35478195-4C99-4DCF-9993-C865F7BBFC71}"/>
                </a:ext>
              </a:extLst>
            </p:cNvPr>
            <p:cNvSpPr txBox="1"/>
            <p:nvPr/>
          </p:nvSpPr>
          <p:spPr>
            <a:xfrm>
              <a:off x="8791858" y="4362371"/>
              <a:ext cx="1412566" cy="1200329"/>
            </a:xfrm>
            <a:prstGeom prst="rect">
              <a:avLst/>
            </a:prstGeom>
            <a:noFill/>
          </p:spPr>
          <p:txBody>
            <a:bodyPr wrap="none" rtlCol="0">
              <a:spAutoFit/>
            </a:bodyPr>
            <a:lstStyle/>
            <a:p>
              <a:pPr marL="285750" indent="-285750">
                <a:buFont typeface="Arial" panose="020B0604020202020204" pitchFamily="34" charset="0"/>
                <a:buChar char="•"/>
              </a:pPr>
              <a:r>
                <a:rPr lang="en-US" dirty="0"/>
                <a:t>auto num</a:t>
              </a:r>
            </a:p>
            <a:p>
              <a:pPr marL="285750" indent="-285750">
                <a:buFont typeface="Arial" panose="020B0604020202020204" pitchFamily="34" charset="0"/>
                <a:buChar char="•"/>
              </a:pPr>
              <a:r>
                <a:rPr lang="en-US" dirty="0"/>
                <a:t>username</a:t>
              </a:r>
            </a:p>
            <a:p>
              <a:pPr marL="285750" indent="-285750">
                <a:buFont typeface="Arial" panose="020B0604020202020204" pitchFamily="34" charset="0"/>
                <a:buChar char="•"/>
              </a:pPr>
              <a:r>
                <a:rPr lang="en-US" dirty="0"/>
                <a:t>cardID</a:t>
              </a:r>
            </a:p>
            <a:p>
              <a:pPr marL="285750" indent="-285750">
                <a:buFont typeface="Arial" panose="020B0604020202020204" pitchFamily="34" charset="0"/>
                <a:buChar char="•"/>
              </a:pPr>
              <a:r>
                <a:rPr lang="en-US" dirty="0"/>
                <a:t>amount</a:t>
              </a:r>
              <a:endParaRPr lang="en-GB" dirty="0"/>
            </a:p>
          </p:txBody>
        </p:sp>
        <p:cxnSp>
          <p:nvCxnSpPr>
            <p:cNvPr id="31" name="Straight Connector 30">
              <a:extLst>
                <a:ext uri="{FF2B5EF4-FFF2-40B4-BE49-F238E27FC236}">
                  <a16:creationId xmlns:a16="http://schemas.microsoft.com/office/drawing/2014/main" id="{24CDE0B0-7CD0-4B17-8AE3-56598DAFE740}"/>
                </a:ext>
              </a:extLst>
            </p:cNvPr>
            <p:cNvCxnSpPr>
              <a:cxnSpLocks/>
            </p:cNvCxnSpPr>
            <p:nvPr/>
          </p:nvCxnSpPr>
          <p:spPr>
            <a:xfrm flipH="1">
              <a:off x="8897778" y="4279551"/>
              <a:ext cx="201612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2" name="Graphic 31" descr="Key">
              <a:extLst>
                <a:ext uri="{FF2B5EF4-FFF2-40B4-BE49-F238E27FC236}">
                  <a16:creationId xmlns:a16="http://schemas.microsoft.com/office/drawing/2014/main" id="{2E871DFE-DACA-4F65-8D52-B57A61AFEC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1858" y="4392620"/>
              <a:ext cx="300952" cy="300952"/>
            </a:xfrm>
            <a:prstGeom prst="rect">
              <a:avLst/>
            </a:prstGeom>
          </p:spPr>
        </p:pic>
      </p:grpSp>
      <p:cxnSp>
        <p:nvCxnSpPr>
          <p:cNvPr id="55" name="Connector: Elbow 54">
            <a:extLst>
              <a:ext uri="{FF2B5EF4-FFF2-40B4-BE49-F238E27FC236}">
                <a16:creationId xmlns:a16="http://schemas.microsoft.com/office/drawing/2014/main" id="{0E80E906-D3B6-4A35-8457-D499DED13783}"/>
              </a:ext>
            </a:extLst>
          </p:cNvPr>
          <p:cNvCxnSpPr>
            <a:cxnSpLocks/>
          </p:cNvCxnSpPr>
          <p:nvPr/>
        </p:nvCxnSpPr>
        <p:spPr>
          <a:xfrm rot="16200000" flipH="1">
            <a:off x="812130" y="2345651"/>
            <a:ext cx="2827938" cy="1551478"/>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1B6B3421-1AF6-4658-B6B9-54725880FFD5}"/>
              </a:ext>
            </a:extLst>
          </p:cNvPr>
          <p:cNvCxnSpPr>
            <a:cxnSpLocks/>
          </p:cNvCxnSpPr>
          <p:nvPr/>
        </p:nvCxnSpPr>
        <p:spPr>
          <a:xfrm rot="16200000" flipH="1">
            <a:off x="1981230" y="1232362"/>
            <a:ext cx="1423396" cy="2485136"/>
          </a:xfrm>
          <a:prstGeom prst="bentConnector2">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113112E-FFAA-4985-8C89-6FAEB2189792}"/>
              </a:ext>
            </a:extLst>
          </p:cNvPr>
          <p:cNvSpPr/>
          <p:nvPr/>
        </p:nvSpPr>
        <p:spPr>
          <a:xfrm>
            <a:off x="674555" y="239149"/>
            <a:ext cx="1477818" cy="15147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2418F9BD-B6BB-4D44-ADD0-8BF0C68A3F69}"/>
              </a:ext>
            </a:extLst>
          </p:cNvPr>
          <p:cNvSpPr txBox="1"/>
          <p:nvPr/>
        </p:nvSpPr>
        <p:spPr>
          <a:xfrm>
            <a:off x="991938" y="229759"/>
            <a:ext cx="843051" cy="461665"/>
          </a:xfrm>
          <a:prstGeom prst="rect">
            <a:avLst/>
          </a:prstGeom>
          <a:noFill/>
        </p:spPr>
        <p:txBody>
          <a:bodyPr wrap="none" rtlCol="0">
            <a:spAutoFit/>
          </a:bodyPr>
          <a:lstStyle/>
          <a:p>
            <a:r>
              <a:rPr lang="en-US" sz="2400" dirty="0"/>
              <a:t>users</a:t>
            </a:r>
            <a:endParaRPr lang="en-GB" sz="2400" dirty="0"/>
          </a:p>
        </p:txBody>
      </p:sp>
      <p:sp>
        <p:nvSpPr>
          <p:cNvPr id="6" name="TextBox 5">
            <a:extLst>
              <a:ext uri="{FF2B5EF4-FFF2-40B4-BE49-F238E27FC236}">
                <a16:creationId xmlns:a16="http://schemas.microsoft.com/office/drawing/2014/main" id="{E94B0071-B5B5-4E1E-9838-6D175757BE9D}"/>
              </a:ext>
            </a:extLst>
          </p:cNvPr>
          <p:cNvSpPr txBox="1"/>
          <p:nvPr/>
        </p:nvSpPr>
        <p:spPr>
          <a:xfrm>
            <a:off x="707181" y="691424"/>
            <a:ext cx="1412566" cy="923330"/>
          </a:xfrm>
          <a:prstGeom prst="rect">
            <a:avLst/>
          </a:prstGeom>
          <a:noFill/>
        </p:spPr>
        <p:txBody>
          <a:bodyPr wrap="none" rtlCol="0">
            <a:spAutoFit/>
          </a:bodyPr>
          <a:lstStyle/>
          <a:p>
            <a:pPr marL="285750" indent="-285750">
              <a:buFont typeface="Arial" panose="020B0604020202020204" pitchFamily="34" charset="0"/>
              <a:buChar char="•"/>
            </a:pPr>
            <a:r>
              <a:rPr lang="en-US" dirty="0"/>
              <a:t>auto num</a:t>
            </a:r>
          </a:p>
          <a:p>
            <a:pPr marL="285750" indent="-285750">
              <a:buFont typeface="Arial" panose="020B0604020202020204" pitchFamily="34" charset="0"/>
              <a:buChar char="•"/>
            </a:pPr>
            <a:r>
              <a:rPr lang="en-US" dirty="0"/>
              <a:t>username</a:t>
            </a:r>
          </a:p>
          <a:p>
            <a:pPr marL="285750" indent="-285750">
              <a:buFont typeface="Arial" panose="020B0604020202020204" pitchFamily="34" charset="0"/>
              <a:buChar char="•"/>
            </a:pPr>
            <a:r>
              <a:rPr lang="en-US" dirty="0"/>
              <a:t>password</a:t>
            </a:r>
            <a:endParaRPr lang="en-GB" dirty="0"/>
          </a:p>
        </p:txBody>
      </p:sp>
      <p:cxnSp>
        <p:nvCxnSpPr>
          <p:cNvPr id="8" name="Straight Connector 7">
            <a:extLst>
              <a:ext uri="{FF2B5EF4-FFF2-40B4-BE49-F238E27FC236}">
                <a16:creationId xmlns:a16="http://schemas.microsoft.com/office/drawing/2014/main" id="{C896B206-12E8-427E-9FD3-EF66BB893703}"/>
              </a:ext>
            </a:extLst>
          </p:cNvPr>
          <p:cNvCxnSpPr/>
          <p:nvPr/>
        </p:nvCxnSpPr>
        <p:spPr>
          <a:xfrm flipH="1">
            <a:off x="813099" y="608604"/>
            <a:ext cx="12007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Graphic 9" descr="Key">
            <a:extLst>
              <a:ext uri="{FF2B5EF4-FFF2-40B4-BE49-F238E27FC236}">
                <a16:creationId xmlns:a16="http://schemas.microsoft.com/office/drawing/2014/main" id="{5935A7F2-FFC5-491A-B1BF-0F0C38B6E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181" y="721673"/>
            <a:ext cx="300952" cy="300952"/>
          </a:xfrm>
          <a:prstGeom prst="rect">
            <a:avLst/>
          </a:prstGeom>
        </p:spPr>
      </p:pic>
      <p:grpSp>
        <p:nvGrpSpPr>
          <p:cNvPr id="44" name="Group 43">
            <a:extLst>
              <a:ext uri="{FF2B5EF4-FFF2-40B4-BE49-F238E27FC236}">
                <a16:creationId xmlns:a16="http://schemas.microsoft.com/office/drawing/2014/main" id="{D7B7CEE2-F2BC-49CE-8FD5-84387D886EAB}"/>
              </a:ext>
            </a:extLst>
          </p:cNvPr>
          <p:cNvGrpSpPr/>
          <p:nvPr/>
        </p:nvGrpSpPr>
        <p:grpSpPr>
          <a:xfrm>
            <a:off x="6160322" y="165940"/>
            <a:ext cx="1477818" cy="2534400"/>
            <a:chOff x="6182259" y="212977"/>
            <a:chExt cx="1477818" cy="2534400"/>
          </a:xfrm>
        </p:grpSpPr>
        <p:sp>
          <p:nvSpPr>
            <p:cNvPr id="11" name="Rectangle 10">
              <a:extLst>
                <a:ext uri="{FF2B5EF4-FFF2-40B4-BE49-F238E27FC236}">
                  <a16:creationId xmlns:a16="http://schemas.microsoft.com/office/drawing/2014/main" id="{8DC374FA-4C3E-4BC4-BFA2-181D60B9C2B9}"/>
                </a:ext>
              </a:extLst>
            </p:cNvPr>
            <p:cNvSpPr/>
            <p:nvPr/>
          </p:nvSpPr>
          <p:spPr>
            <a:xfrm>
              <a:off x="6182259" y="263777"/>
              <a:ext cx="1477818" cy="2483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A5C37C97-0444-426A-B82E-C9EC5C71B6EC}"/>
                </a:ext>
              </a:extLst>
            </p:cNvPr>
            <p:cNvSpPr txBox="1"/>
            <p:nvPr/>
          </p:nvSpPr>
          <p:spPr>
            <a:xfrm>
              <a:off x="6558919" y="212977"/>
              <a:ext cx="724494" cy="461665"/>
            </a:xfrm>
            <a:prstGeom prst="rect">
              <a:avLst/>
            </a:prstGeom>
            <a:noFill/>
          </p:spPr>
          <p:txBody>
            <a:bodyPr wrap="none" rtlCol="0">
              <a:spAutoFit/>
            </a:bodyPr>
            <a:lstStyle/>
            <a:p>
              <a:r>
                <a:rPr lang="en-US" sz="2400" dirty="0"/>
                <a:t>card</a:t>
              </a:r>
              <a:endParaRPr lang="en-GB" sz="2400" dirty="0"/>
            </a:p>
          </p:txBody>
        </p:sp>
        <p:sp>
          <p:nvSpPr>
            <p:cNvPr id="13" name="TextBox 12">
              <a:extLst>
                <a:ext uri="{FF2B5EF4-FFF2-40B4-BE49-F238E27FC236}">
                  <a16:creationId xmlns:a16="http://schemas.microsoft.com/office/drawing/2014/main" id="{51742124-730A-4BB7-AB8D-4F5464D68BC4}"/>
                </a:ext>
              </a:extLst>
            </p:cNvPr>
            <p:cNvSpPr txBox="1"/>
            <p:nvPr/>
          </p:nvSpPr>
          <p:spPr>
            <a:xfrm>
              <a:off x="6214885" y="716052"/>
              <a:ext cx="1222451" cy="2031325"/>
            </a:xfrm>
            <a:prstGeom prst="rect">
              <a:avLst/>
            </a:prstGeom>
            <a:noFill/>
          </p:spPr>
          <p:txBody>
            <a:bodyPr wrap="none" rtlCol="0">
              <a:spAutoFit/>
            </a:bodyPr>
            <a:lstStyle/>
            <a:p>
              <a:pPr marL="285750" indent="-285750">
                <a:buFont typeface="Arial" panose="020B0604020202020204" pitchFamily="34" charset="0"/>
                <a:buChar char="•"/>
              </a:pPr>
              <a:r>
                <a:rPr lang="en-US" dirty="0"/>
                <a:t>cardID</a:t>
              </a:r>
            </a:p>
            <a:p>
              <a:pPr marL="285750" indent="-285750">
                <a:buFont typeface="Arial" panose="020B0604020202020204" pitchFamily="34" charset="0"/>
                <a:buChar char="•"/>
              </a:pPr>
              <a:r>
                <a:rPr lang="en-US" dirty="0"/>
                <a:t>type</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a:t>Img</a:t>
              </a:r>
            </a:p>
            <a:p>
              <a:pPr marL="285750" indent="-285750">
                <a:buFont typeface="Arial" panose="020B0604020202020204" pitchFamily="34" charset="0"/>
                <a:buChar char="•"/>
              </a:pPr>
              <a:r>
                <a:rPr lang="en-US" dirty="0"/>
                <a:t>Country</a:t>
              </a:r>
            </a:p>
            <a:p>
              <a:pPr marL="285750" indent="-285750">
                <a:buFont typeface="Arial" panose="020B0604020202020204" pitchFamily="34" charset="0"/>
                <a:buChar char="•"/>
              </a:pPr>
              <a:r>
                <a:rPr lang="en-US" dirty="0"/>
                <a:t>Club</a:t>
              </a:r>
            </a:p>
            <a:p>
              <a:pPr marL="285750" indent="-285750">
                <a:buFont typeface="Arial" panose="020B0604020202020204" pitchFamily="34" charset="0"/>
                <a:buChar char="•"/>
              </a:pPr>
              <a:r>
                <a:rPr lang="en-US" dirty="0"/>
                <a:t>rating</a:t>
              </a:r>
              <a:endParaRPr lang="en-GB" dirty="0"/>
            </a:p>
          </p:txBody>
        </p:sp>
        <p:cxnSp>
          <p:nvCxnSpPr>
            <p:cNvPr id="14" name="Straight Connector 13">
              <a:extLst>
                <a:ext uri="{FF2B5EF4-FFF2-40B4-BE49-F238E27FC236}">
                  <a16:creationId xmlns:a16="http://schemas.microsoft.com/office/drawing/2014/main" id="{01ABE0A8-4995-4418-9FE9-227C247A6149}"/>
                </a:ext>
              </a:extLst>
            </p:cNvPr>
            <p:cNvCxnSpPr/>
            <p:nvPr/>
          </p:nvCxnSpPr>
          <p:spPr>
            <a:xfrm flipH="1">
              <a:off x="6320803" y="633232"/>
              <a:ext cx="12007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Graphic 14" descr="Key">
              <a:extLst>
                <a:ext uri="{FF2B5EF4-FFF2-40B4-BE49-F238E27FC236}">
                  <a16:creationId xmlns:a16="http://schemas.microsoft.com/office/drawing/2014/main" id="{03B85318-AEE5-49F7-8F7F-645C5350A8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4885" y="746301"/>
              <a:ext cx="300952" cy="300952"/>
            </a:xfrm>
            <a:prstGeom prst="rect">
              <a:avLst/>
            </a:prstGeom>
          </p:spPr>
        </p:pic>
      </p:grpSp>
      <p:grpSp>
        <p:nvGrpSpPr>
          <p:cNvPr id="43" name="Group 42">
            <a:extLst>
              <a:ext uri="{FF2B5EF4-FFF2-40B4-BE49-F238E27FC236}">
                <a16:creationId xmlns:a16="http://schemas.microsoft.com/office/drawing/2014/main" id="{369E4877-2A83-4E00-A6C2-9B01F48619D4}"/>
              </a:ext>
            </a:extLst>
          </p:cNvPr>
          <p:cNvGrpSpPr/>
          <p:nvPr/>
        </p:nvGrpSpPr>
        <p:grpSpPr>
          <a:xfrm>
            <a:off x="3109468" y="177652"/>
            <a:ext cx="1796250" cy="2257401"/>
            <a:chOff x="2617627" y="178959"/>
            <a:chExt cx="1796250" cy="2257401"/>
          </a:xfrm>
        </p:grpSpPr>
        <p:sp>
          <p:nvSpPr>
            <p:cNvPr id="16" name="Rectangle 15">
              <a:extLst>
                <a:ext uri="{FF2B5EF4-FFF2-40B4-BE49-F238E27FC236}">
                  <a16:creationId xmlns:a16="http://schemas.microsoft.com/office/drawing/2014/main" id="{22F7FEBA-82B3-401E-A35E-DB19AEB88660}"/>
                </a:ext>
              </a:extLst>
            </p:cNvPr>
            <p:cNvSpPr/>
            <p:nvPr/>
          </p:nvSpPr>
          <p:spPr>
            <a:xfrm>
              <a:off x="2617627" y="228226"/>
              <a:ext cx="1763624" cy="22066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5045406F-FC07-477A-8657-626C0256E9BB}"/>
                </a:ext>
              </a:extLst>
            </p:cNvPr>
            <p:cNvSpPr txBox="1"/>
            <p:nvPr/>
          </p:nvSpPr>
          <p:spPr>
            <a:xfrm>
              <a:off x="2994287" y="178959"/>
              <a:ext cx="763351" cy="461665"/>
            </a:xfrm>
            <a:prstGeom prst="rect">
              <a:avLst/>
            </a:prstGeom>
            <a:noFill/>
          </p:spPr>
          <p:txBody>
            <a:bodyPr wrap="none" rtlCol="0">
              <a:spAutoFit/>
            </a:bodyPr>
            <a:lstStyle/>
            <a:p>
              <a:r>
                <a:rPr lang="en-US" sz="2400" dirty="0"/>
                <a:t>pack</a:t>
              </a:r>
              <a:endParaRPr lang="en-GB" sz="2400" dirty="0"/>
            </a:p>
          </p:txBody>
        </p:sp>
        <p:sp>
          <p:nvSpPr>
            <p:cNvPr id="18" name="TextBox 17">
              <a:extLst>
                <a:ext uri="{FF2B5EF4-FFF2-40B4-BE49-F238E27FC236}">
                  <a16:creationId xmlns:a16="http://schemas.microsoft.com/office/drawing/2014/main" id="{0249A5C2-55BD-49C6-AA5D-0137661A7F83}"/>
                </a:ext>
              </a:extLst>
            </p:cNvPr>
            <p:cNvSpPr txBox="1"/>
            <p:nvPr/>
          </p:nvSpPr>
          <p:spPr>
            <a:xfrm>
              <a:off x="2650253" y="682034"/>
              <a:ext cx="1763624" cy="1754326"/>
            </a:xfrm>
            <a:prstGeom prst="rect">
              <a:avLst/>
            </a:prstGeom>
            <a:noFill/>
          </p:spPr>
          <p:txBody>
            <a:bodyPr wrap="none" rtlCol="0">
              <a:spAutoFit/>
            </a:bodyPr>
            <a:lstStyle/>
            <a:p>
              <a:pPr marL="285750" indent="-285750">
                <a:buFont typeface="Arial" panose="020B0604020202020204" pitchFamily="34" charset="0"/>
                <a:buChar char="•"/>
              </a:pPr>
              <a:r>
                <a:rPr lang="en-US" dirty="0"/>
                <a:t>packID</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a:t>bronzeodds</a:t>
              </a:r>
            </a:p>
            <a:p>
              <a:pPr marL="285750" indent="-285750">
                <a:buFont typeface="Arial" panose="020B0604020202020204" pitchFamily="34" charset="0"/>
                <a:buChar char="•"/>
              </a:pPr>
              <a:r>
                <a:rPr lang="en-US" dirty="0"/>
                <a:t>silverodds</a:t>
              </a:r>
            </a:p>
            <a:p>
              <a:pPr marL="285750" indent="-285750">
                <a:buFont typeface="Arial" panose="020B0604020202020204" pitchFamily="34" charset="0"/>
                <a:buChar char="•"/>
              </a:pPr>
              <a:r>
                <a:rPr lang="en-US" dirty="0"/>
                <a:t>goldodds</a:t>
              </a:r>
            </a:p>
            <a:p>
              <a:pPr marL="285750" indent="-285750">
                <a:buFont typeface="Arial" panose="020B0604020202020204" pitchFamily="34" charset="0"/>
                <a:buChar char="•"/>
              </a:pPr>
              <a:r>
                <a:rPr lang="en-US" dirty="0"/>
                <a:t>diamondodds</a:t>
              </a:r>
              <a:endParaRPr lang="en-GB" dirty="0"/>
            </a:p>
          </p:txBody>
        </p:sp>
        <p:cxnSp>
          <p:nvCxnSpPr>
            <p:cNvPr id="19" name="Straight Connector 18">
              <a:extLst>
                <a:ext uri="{FF2B5EF4-FFF2-40B4-BE49-F238E27FC236}">
                  <a16:creationId xmlns:a16="http://schemas.microsoft.com/office/drawing/2014/main" id="{8A40CA4B-DA70-4E39-988E-2D9EC476EA49}"/>
                </a:ext>
              </a:extLst>
            </p:cNvPr>
            <p:cNvCxnSpPr/>
            <p:nvPr/>
          </p:nvCxnSpPr>
          <p:spPr>
            <a:xfrm flipH="1">
              <a:off x="2756171" y="599214"/>
              <a:ext cx="12007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0" name="Graphic 19" descr="Key">
              <a:extLst>
                <a:ext uri="{FF2B5EF4-FFF2-40B4-BE49-F238E27FC236}">
                  <a16:creationId xmlns:a16="http://schemas.microsoft.com/office/drawing/2014/main" id="{200F16D3-C730-4900-95B5-695C85E748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0253" y="712283"/>
              <a:ext cx="300952" cy="300952"/>
            </a:xfrm>
            <a:prstGeom prst="rect">
              <a:avLst/>
            </a:prstGeom>
          </p:spPr>
        </p:pic>
      </p:grpSp>
      <p:grpSp>
        <p:nvGrpSpPr>
          <p:cNvPr id="46" name="Group 45">
            <a:extLst>
              <a:ext uri="{FF2B5EF4-FFF2-40B4-BE49-F238E27FC236}">
                <a16:creationId xmlns:a16="http://schemas.microsoft.com/office/drawing/2014/main" id="{CB119610-5D56-4E5D-A6E5-B832635A38B8}"/>
              </a:ext>
            </a:extLst>
          </p:cNvPr>
          <p:cNvGrpSpPr/>
          <p:nvPr/>
        </p:nvGrpSpPr>
        <p:grpSpPr>
          <a:xfrm>
            <a:off x="9867272" y="3279261"/>
            <a:ext cx="1763624" cy="2257401"/>
            <a:chOff x="6511044" y="3167459"/>
            <a:chExt cx="1763624" cy="2257401"/>
          </a:xfrm>
        </p:grpSpPr>
        <p:sp>
          <p:nvSpPr>
            <p:cNvPr id="33" name="Rectangle 32">
              <a:extLst>
                <a:ext uri="{FF2B5EF4-FFF2-40B4-BE49-F238E27FC236}">
                  <a16:creationId xmlns:a16="http://schemas.microsoft.com/office/drawing/2014/main" id="{23265F1E-E663-4697-8D6D-561700101EC9}"/>
                </a:ext>
              </a:extLst>
            </p:cNvPr>
            <p:cNvSpPr/>
            <p:nvPr/>
          </p:nvSpPr>
          <p:spPr>
            <a:xfrm>
              <a:off x="6511044" y="3218259"/>
              <a:ext cx="1763624" cy="22066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BDFD4C58-FD0C-4D3E-9FB5-D59B410425B6}"/>
                </a:ext>
              </a:extLst>
            </p:cNvPr>
            <p:cNvSpPr txBox="1"/>
            <p:nvPr/>
          </p:nvSpPr>
          <p:spPr>
            <a:xfrm>
              <a:off x="6887704" y="3167459"/>
              <a:ext cx="721608" cy="461665"/>
            </a:xfrm>
            <a:prstGeom prst="rect">
              <a:avLst/>
            </a:prstGeom>
            <a:noFill/>
          </p:spPr>
          <p:txBody>
            <a:bodyPr wrap="none" rtlCol="0">
              <a:spAutoFit/>
            </a:bodyPr>
            <a:lstStyle/>
            <a:p>
              <a:r>
                <a:rPr lang="en-US" sz="2400" dirty="0"/>
                <a:t>bets</a:t>
              </a:r>
              <a:endParaRPr lang="en-GB" sz="2400" dirty="0"/>
            </a:p>
          </p:txBody>
        </p:sp>
        <p:sp>
          <p:nvSpPr>
            <p:cNvPr id="35" name="TextBox 34">
              <a:extLst>
                <a:ext uri="{FF2B5EF4-FFF2-40B4-BE49-F238E27FC236}">
                  <a16:creationId xmlns:a16="http://schemas.microsoft.com/office/drawing/2014/main" id="{898702C2-F8FC-464F-8D54-9603F5EAB5D1}"/>
                </a:ext>
              </a:extLst>
            </p:cNvPr>
            <p:cNvSpPr txBox="1"/>
            <p:nvPr/>
          </p:nvSpPr>
          <p:spPr>
            <a:xfrm>
              <a:off x="6543670" y="3670534"/>
              <a:ext cx="1566647" cy="1754326"/>
            </a:xfrm>
            <a:prstGeom prst="rect">
              <a:avLst/>
            </a:prstGeom>
            <a:noFill/>
          </p:spPr>
          <p:txBody>
            <a:bodyPr wrap="none" rtlCol="0">
              <a:spAutoFit/>
            </a:bodyPr>
            <a:lstStyle/>
            <a:p>
              <a:pPr marL="285750" indent="-285750">
                <a:buFont typeface="Arial" panose="020B0604020202020204" pitchFamily="34" charset="0"/>
                <a:buChar char="•"/>
              </a:pPr>
              <a:r>
                <a:rPr lang="en-US" dirty="0"/>
                <a:t>auto num</a:t>
              </a:r>
            </a:p>
            <a:p>
              <a:pPr marL="285750" indent="-285750">
                <a:buFont typeface="Arial" panose="020B0604020202020204" pitchFamily="34" charset="0"/>
                <a:buChar char="•"/>
              </a:pPr>
              <a:r>
                <a:rPr lang="en-US" dirty="0"/>
                <a:t>gameID</a:t>
              </a:r>
            </a:p>
            <a:p>
              <a:pPr marL="285750" indent="-285750">
                <a:buFont typeface="Arial" panose="020B0604020202020204" pitchFamily="34" charset="0"/>
                <a:buChar char="•"/>
              </a:pPr>
              <a:r>
                <a:rPr lang="en-US" dirty="0"/>
                <a:t>username</a:t>
              </a:r>
            </a:p>
            <a:p>
              <a:pPr marL="285750" indent="-285750">
                <a:buFont typeface="Arial" panose="020B0604020202020204" pitchFamily="34" charset="0"/>
                <a:buChar char="•"/>
              </a:pPr>
              <a:r>
                <a:rPr lang="en-US" dirty="0"/>
                <a:t>predwinner</a:t>
              </a:r>
            </a:p>
            <a:p>
              <a:pPr marL="285750" indent="-285750">
                <a:buFont typeface="Arial" panose="020B0604020202020204" pitchFamily="34" charset="0"/>
                <a:buChar char="•"/>
              </a:pPr>
              <a:r>
                <a:rPr lang="en-US" dirty="0"/>
                <a:t>predscore</a:t>
              </a:r>
            </a:p>
            <a:p>
              <a:pPr marL="285750" indent="-285750">
                <a:buFont typeface="Arial" panose="020B0604020202020204" pitchFamily="34" charset="0"/>
                <a:buChar char="•"/>
              </a:pPr>
              <a:r>
                <a:rPr lang="en-US" dirty="0"/>
                <a:t>predscorer</a:t>
              </a:r>
            </a:p>
          </p:txBody>
        </p:sp>
        <p:cxnSp>
          <p:nvCxnSpPr>
            <p:cNvPr id="36" name="Straight Connector 35">
              <a:extLst>
                <a:ext uri="{FF2B5EF4-FFF2-40B4-BE49-F238E27FC236}">
                  <a16:creationId xmlns:a16="http://schemas.microsoft.com/office/drawing/2014/main" id="{16A54441-0CD8-4007-B2C0-8647DE92C7F4}"/>
                </a:ext>
              </a:extLst>
            </p:cNvPr>
            <p:cNvCxnSpPr/>
            <p:nvPr/>
          </p:nvCxnSpPr>
          <p:spPr>
            <a:xfrm flipH="1">
              <a:off x="6649588" y="3587714"/>
              <a:ext cx="12007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7" name="Graphic 36" descr="Key">
              <a:extLst>
                <a:ext uri="{FF2B5EF4-FFF2-40B4-BE49-F238E27FC236}">
                  <a16:creationId xmlns:a16="http://schemas.microsoft.com/office/drawing/2014/main" id="{C4C589CD-8730-4826-9743-9BE1D29E4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3670" y="3700783"/>
              <a:ext cx="300952" cy="300952"/>
            </a:xfrm>
            <a:prstGeom prst="rect">
              <a:avLst/>
            </a:prstGeom>
          </p:spPr>
        </p:pic>
      </p:grpSp>
      <p:grpSp>
        <p:nvGrpSpPr>
          <p:cNvPr id="45" name="Group 44">
            <a:extLst>
              <a:ext uri="{FF2B5EF4-FFF2-40B4-BE49-F238E27FC236}">
                <a16:creationId xmlns:a16="http://schemas.microsoft.com/office/drawing/2014/main" id="{CDDC11CD-DE94-4324-87EB-50CB52EE608D}"/>
              </a:ext>
            </a:extLst>
          </p:cNvPr>
          <p:cNvGrpSpPr/>
          <p:nvPr/>
        </p:nvGrpSpPr>
        <p:grpSpPr>
          <a:xfrm>
            <a:off x="8985460" y="188349"/>
            <a:ext cx="1763624" cy="2257401"/>
            <a:chOff x="8985460" y="188349"/>
            <a:chExt cx="1763624" cy="2257401"/>
          </a:xfrm>
        </p:grpSpPr>
        <p:sp>
          <p:nvSpPr>
            <p:cNvPr id="38" name="Rectangle 37">
              <a:extLst>
                <a:ext uri="{FF2B5EF4-FFF2-40B4-BE49-F238E27FC236}">
                  <a16:creationId xmlns:a16="http://schemas.microsoft.com/office/drawing/2014/main" id="{6E36A03A-7EBB-4994-9723-3EFA7F7EA607}"/>
                </a:ext>
              </a:extLst>
            </p:cNvPr>
            <p:cNvSpPr/>
            <p:nvPr/>
          </p:nvSpPr>
          <p:spPr>
            <a:xfrm>
              <a:off x="8985460" y="239149"/>
              <a:ext cx="1763624" cy="22066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TextBox 38">
              <a:extLst>
                <a:ext uri="{FF2B5EF4-FFF2-40B4-BE49-F238E27FC236}">
                  <a16:creationId xmlns:a16="http://schemas.microsoft.com/office/drawing/2014/main" id="{58861E68-9F69-468E-98FE-A51DEFB8D079}"/>
                </a:ext>
              </a:extLst>
            </p:cNvPr>
            <p:cNvSpPr txBox="1"/>
            <p:nvPr/>
          </p:nvSpPr>
          <p:spPr>
            <a:xfrm>
              <a:off x="9362120" y="188349"/>
              <a:ext cx="869854" cy="461665"/>
            </a:xfrm>
            <a:prstGeom prst="rect">
              <a:avLst/>
            </a:prstGeom>
            <a:noFill/>
          </p:spPr>
          <p:txBody>
            <a:bodyPr wrap="none" rtlCol="0">
              <a:spAutoFit/>
            </a:bodyPr>
            <a:lstStyle/>
            <a:p>
              <a:r>
                <a:rPr lang="en-US" sz="2400" dirty="0"/>
                <a:t>game</a:t>
              </a:r>
              <a:endParaRPr lang="en-GB" sz="2400" dirty="0"/>
            </a:p>
          </p:txBody>
        </p:sp>
        <p:sp>
          <p:nvSpPr>
            <p:cNvPr id="40" name="TextBox 39">
              <a:extLst>
                <a:ext uri="{FF2B5EF4-FFF2-40B4-BE49-F238E27FC236}">
                  <a16:creationId xmlns:a16="http://schemas.microsoft.com/office/drawing/2014/main" id="{A3E29F8C-8794-4CB0-99A7-B68B3E1B23C6}"/>
                </a:ext>
              </a:extLst>
            </p:cNvPr>
            <p:cNvSpPr txBox="1"/>
            <p:nvPr/>
          </p:nvSpPr>
          <p:spPr>
            <a:xfrm>
              <a:off x="9018086" y="691424"/>
              <a:ext cx="1648272" cy="1477328"/>
            </a:xfrm>
            <a:prstGeom prst="rect">
              <a:avLst/>
            </a:prstGeom>
            <a:noFill/>
          </p:spPr>
          <p:txBody>
            <a:bodyPr wrap="none" rtlCol="0">
              <a:spAutoFit/>
            </a:bodyPr>
            <a:lstStyle/>
            <a:p>
              <a:pPr marL="285750" indent="-285750">
                <a:buFont typeface="Arial" panose="020B0604020202020204" pitchFamily="34" charset="0"/>
                <a:buChar char="•"/>
              </a:pPr>
              <a:r>
                <a:rPr lang="en-US" dirty="0"/>
                <a:t>gameID</a:t>
              </a:r>
            </a:p>
            <a:p>
              <a:pPr marL="285750" indent="-285750">
                <a:buFont typeface="Arial" panose="020B0604020202020204" pitchFamily="34" charset="0"/>
                <a:buChar char="•"/>
              </a:pPr>
              <a:r>
                <a:rPr lang="en-US" dirty="0"/>
                <a:t>wteam</a:t>
              </a:r>
            </a:p>
            <a:p>
              <a:pPr marL="285750" indent="-285750">
                <a:buFont typeface="Arial" panose="020B0604020202020204" pitchFamily="34" charset="0"/>
                <a:buChar char="•"/>
              </a:pPr>
              <a:r>
                <a:rPr lang="en-US" dirty="0"/>
                <a:t>status</a:t>
              </a:r>
            </a:p>
            <a:p>
              <a:pPr marL="285750" indent="-285750">
                <a:buFont typeface="Arial" panose="020B0604020202020204" pitchFamily="34" charset="0"/>
                <a:buChar char="•"/>
              </a:pPr>
              <a:r>
                <a:rPr lang="en-US" dirty="0"/>
                <a:t>score</a:t>
              </a:r>
            </a:p>
            <a:p>
              <a:pPr marL="285750" indent="-285750">
                <a:buFont typeface="Arial" panose="020B0604020202020204" pitchFamily="34" charset="0"/>
                <a:buChar char="•"/>
              </a:pPr>
              <a:r>
                <a:rPr lang="en-US" dirty="0"/>
                <a:t>goalscoreres</a:t>
              </a:r>
            </a:p>
          </p:txBody>
        </p:sp>
        <p:cxnSp>
          <p:nvCxnSpPr>
            <p:cNvPr id="41" name="Straight Connector 40">
              <a:extLst>
                <a:ext uri="{FF2B5EF4-FFF2-40B4-BE49-F238E27FC236}">
                  <a16:creationId xmlns:a16="http://schemas.microsoft.com/office/drawing/2014/main" id="{95964C33-E089-4731-8C1D-BCEFCB9CA3FF}"/>
                </a:ext>
              </a:extLst>
            </p:cNvPr>
            <p:cNvCxnSpPr/>
            <p:nvPr/>
          </p:nvCxnSpPr>
          <p:spPr>
            <a:xfrm flipH="1">
              <a:off x="9124004" y="608604"/>
              <a:ext cx="12007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2" name="Graphic 41" descr="Key">
              <a:extLst>
                <a:ext uri="{FF2B5EF4-FFF2-40B4-BE49-F238E27FC236}">
                  <a16:creationId xmlns:a16="http://schemas.microsoft.com/office/drawing/2014/main" id="{2F111904-4F21-4D96-8AFC-3AAF4F0B4B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18086" y="721673"/>
              <a:ext cx="300952" cy="300952"/>
            </a:xfrm>
            <a:prstGeom prst="rect">
              <a:avLst/>
            </a:prstGeom>
          </p:spPr>
        </p:pic>
      </p:grpSp>
      <p:cxnSp>
        <p:nvCxnSpPr>
          <p:cNvPr id="68" name="Connector: Elbow 67">
            <a:extLst>
              <a:ext uri="{FF2B5EF4-FFF2-40B4-BE49-F238E27FC236}">
                <a16:creationId xmlns:a16="http://schemas.microsoft.com/office/drawing/2014/main" id="{21B6FA8D-486B-452A-A721-5877BC7DD599}"/>
              </a:ext>
            </a:extLst>
          </p:cNvPr>
          <p:cNvCxnSpPr>
            <a:cxnSpLocks/>
          </p:cNvCxnSpPr>
          <p:nvPr/>
        </p:nvCxnSpPr>
        <p:spPr>
          <a:xfrm>
            <a:off x="3898600" y="3186779"/>
            <a:ext cx="2261722" cy="1357512"/>
          </a:xfrm>
          <a:prstGeom prst="bentConnector3">
            <a:avLst>
              <a:gd name="adj1" fmla="val 78178"/>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A9C3D68-E1CC-419E-81C0-A28C57F76E68}"/>
              </a:ext>
            </a:extLst>
          </p:cNvPr>
          <p:cNvCxnSpPr/>
          <p:nvPr/>
        </p:nvCxnSpPr>
        <p:spPr>
          <a:xfrm>
            <a:off x="5643418" y="3186628"/>
            <a:ext cx="185617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517E7B01-45C8-4068-9F05-100558C663B9}"/>
              </a:ext>
            </a:extLst>
          </p:cNvPr>
          <p:cNvCxnSpPr>
            <a:cxnSpLocks/>
          </p:cNvCxnSpPr>
          <p:nvPr/>
        </p:nvCxnSpPr>
        <p:spPr>
          <a:xfrm>
            <a:off x="7380174" y="3186478"/>
            <a:ext cx="2575653" cy="1308171"/>
          </a:xfrm>
          <a:prstGeom prst="bentConnector3">
            <a:avLst>
              <a:gd name="adj1" fmla="val 6506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B500A5A2-7015-4DBD-BCD3-1DFE8A4DE4C6}"/>
              </a:ext>
            </a:extLst>
          </p:cNvPr>
          <p:cNvCxnSpPr>
            <a:cxnSpLocks/>
            <a:stCxn id="18" idx="2"/>
          </p:cNvCxnSpPr>
          <p:nvPr/>
        </p:nvCxnSpPr>
        <p:spPr>
          <a:xfrm rot="5400000">
            <a:off x="2954281" y="1793944"/>
            <a:ext cx="428517" cy="1710735"/>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9A6911D-6334-4610-8605-53EFFF41CFE5}"/>
              </a:ext>
            </a:extLst>
          </p:cNvPr>
          <p:cNvCxnSpPr>
            <a:cxnSpLocks/>
          </p:cNvCxnSpPr>
          <p:nvPr/>
        </p:nvCxnSpPr>
        <p:spPr>
          <a:xfrm>
            <a:off x="2305000" y="2863570"/>
            <a:ext cx="8172" cy="19578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E6A608C-3F64-4137-9B2A-73FFFDB60B99}"/>
              </a:ext>
            </a:extLst>
          </p:cNvPr>
          <p:cNvCxnSpPr>
            <a:cxnSpLocks/>
          </p:cNvCxnSpPr>
          <p:nvPr/>
        </p:nvCxnSpPr>
        <p:spPr>
          <a:xfrm>
            <a:off x="2313172" y="4821384"/>
            <a:ext cx="67941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A16C86B-CE11-49BC-88BF-1DBC1800A0E6}"/>
              </a:ext>
            </a:extLst>
          </p:cNvPr>
          <p:cNvCxnSpPr>
            <a:cxnSpLocks/>
          </p:cNvCxnSpPr>
          <p:nvPr/>
        </p:nvCxnSpPr>
        <p:spPr>
          <a:xfrm rot="10800000" flipV="1">
            <a:off x="5450203" y="2700340"/>
            <a:ext cx="1449979" cy="168264"/>
          </a:xfrm>
          <a:prstGeom prst="bentConnector3">
            <a:avLst>
              <a:gd name="adj1" fmla="val 2225"/>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1352D84-3BE7-4B8F-B25B-676869A54328}"/>
              </a:ext>
            </a:extLst>
          </p:cNvPr>
          <p:cNvCxnSpPr>
            <a:cxnSpLocks/>
          </p:cNvCxnSpPr>
          <p:nvPr/>
        </p:nvCxnSpPr>
        <p:spPr>
          <a:xfrm>
            <a:off x="5450202" y="2868754"/>
            <a:ext cx="26890" cy="198701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5DC58C3A-A0CF-4D8D-9DA8-04C2CFDB2264}"/>
              </a:ext>
            </a:extLst>
          </p:cNvPr>
          <p:cNvCxnSpPr>
            <a:cxnSpLocks/>
          </p:cNvCxnSpPr>
          <p:nvPr/>
        </p:nvCxnSpPr>
        <p:spPr>
          <a:xfrm>
            <a:off x="5477092" y="4855764"/>
            <a:ext cx="6981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62653D6D-808F-4FEC-8832-86A14496A760}"/>
              </a:ext>
            </a:extLst>
          </p:cNvPr>
          <p:cNvCxnSpPr>
            <a:cxnSpLocks/>
          </p:cNvCxnSpPr>
          <p:nvPr/>
        </p:nvCxnSpPr>
        <p:spPr>
          <a:xfrm rot="10800000" flipV="1">
            <a:off x="8775443" y="2452985"/>
            <a:ext cx="1139711" cy="410291"/>
          </a:xfrm>
          <a:prstGeom prst="bentConnector3">
            <a:avLst>
              <a:gd name="adj1" fmla="val -246"/>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A929DE1-6EBF-4213-8AED-CB1C174583E0}"/>
              </a:ext>
            </a:extLst>
          </p:cNvPr>
          <p:cNvCxnSpPr>
            <a:cxnSpLocks/>
          </p:cNvCxnSpPr>
          <p:nvPr/>
        </p:nvCxnSpPr>
        <p:spPr>
          <a:xfrm>
            <a:off x="8769489" y="2869460"/>
            <a:ext cx="15189" cy="136949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E271232E-2F6F-4BC2-B103-C8FD73322D4A}"/>
              </a:ext>
            </a:extLst>
          </p:cNvPr>
          <p:cNvCxnSpPr>
            <a:cxnSpLocks/>
          </p:cNvCxnSpPr>
          <p:nvPr/>
        </p:nvCxnSpPr>
        <p:spPr>
          <a:xfrm>
            <a:off x="8775442" y="4238953"/>
            <a:ext cx="113971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2A52E937-FFFA-423D-9C3C-3408D85E6EE3}"/>
              </a:ext>
            </a:extLst>
          </p:cNvPr>
          <p:cNvSpPr/>
          <p:nvPr/>
        </p:nvSpPr>
        <p:spPr>
          <a:xfrm>
            <a:off x="10276877" y="366428"/>
            <a:ext cx="262254" cy="11983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Rectangle 129">
            <a:extLst>
              <a:ext uri="{FF2B5EF4-FFF2-40B4-BE49-F238E27FC236}">
                <a16:creationId xmlns:a16="http://schemas.microsoft.com/office/drawing/2014/main" id="{97036534-01A8-4C19-BB4C-E5FE1FEDFB1E}"/>
              </a:ext>
            </a:extLst>
          </p:cNvPr>
          <p:cNvSpPr/>
          <p:nvPr/>
        </p:nvSpPr>
        <p:spPr>
          <a:xfrm>
            <a:off x="7240612" y="341548"/>
            <a:ext cx="262254" cy="11983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Rectangle 130">
            <a:extLst>
              <a:ext uri="{FF2B5EF4-FFF2-40B4-BE49-F238E27FC236}">
                <a16:creationId xmlns:a16="http://schemas.microsoft.com/office/drawing/2014/main" id="{9F8C6D93-E189-45AE-85BE-E6CEF241C470}"/>
              </a:ext>
            </a:extLst>
          </p:cNvPr>
          <p:cNvSpPr/>
          <p:nvPr/>
        </p:nvSpPr>
        <p:spPr>
          <a:xfrm>
            <a:off x="4369061" y="360471"/>
            <a:ext cx="262254" cy="11983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Rectangle 131">
            <a:extLst>
              <a:ext uri="{FF2B5EF4-FFF2-40B4-BE49-F238E27FC236}">
                <a16:creationId xmlns:a16="http://schemas.microsoft.com/office/drawing/2014/main" id="{CF37FAE2-812A-431A-9457-FC1FA79D0287}"/>
              </a:ext>
            </a:extLst>
          </p:cNvPr>
          <p:cNvSpPr/>
          <p:nvPr/>
        </p:nvSpPr>
        <p:spPr>
          <a:xfrm>
            <a:off x="1779007" y="426347"/>
            <a:ext cx="262254" cy="11983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091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333</Words>
  <Application>Microsoft Office PowerPoint</Application>
  <PresentationFormat>Widescreen</PresentationFormat>
  <Paragraphs>114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אור רז</dc:creator>
  <cp:lastModifiedBy>אור רז</cp:lastModifiedBy>
  <cp:revision>8</cp:revision>
  <dcterms:created xsi:type="dcterms:W3CDTF">2020-09-10T10:45:16Z</dcterms:created>
  <dcterms:modified xsi:type="dcterms:W3CDTF">2020-09-10T11:50:11Z</dcterms:modified>
</cp:coreProperties>
</file>