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4Kvy9cW0EYi76C7DU77F1AA28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63e04ee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63e04e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1a5c719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1a5c71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supervised learning?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 algos work to make predictions on data when we have some sample where we already know what the outcomes are. </a:t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Independent vs Dependent: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 = f(x)</a:t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 Science Bootcamp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1</a:t>
            </a:r>
            <a:r>
              <a:rPr baseline="30000" lang="en-US"/>
              <a:t>st</a:t>
            </a:r>
            <a:r>
              <a:rPr lang="en-US"/>
              <a:t> Meeting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Rutgers Statistics Club x Cognitive Science Club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Evaluating our Model</a:t>
            </a:r>
            <a:endParaRPr/>
          </a:p>
        </p:txBody>
      </p: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Going back to our when (do I use this):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To determine if there is a relationship between Y and X: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We find the pvalue for how significant B1 is.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To determine how strong the relationship is: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We see the value of B1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To determine how well we can predict Y using X: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We use R^2, the coefficient of determination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Important! Intercept may or may not have meaning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Practice (Boston Housing)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Multiple Linear Regression Model</a:t>
            </a:r>
            <a:endParaRPr/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now add multiple Xi’s (i = 1,2…,n) in linear model to get a better     fit.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 now we have to use an Fscore to determine if the model is signficant.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7063e04ee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950" y="987775"/>
            <a:ext cx="6876100" cy="48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7063e04ee0_1_0"/>
          <p:cNvSpPr txBox="1"/>
          <p:nvPr/>
        </p:nvSpPr>
        <p:spPr>
          <a:xfrm>
            <a:off x="223650" y="213575"/>
            <a:ext cx="33918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Join the GroupMe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1a5c7198_0_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075" y="234625"/>
            <a:ext cx="5981700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075" y="4473250"/>
            <a:ext cx="5981701" cy="1882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 info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either use google colab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 use your own python IDE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Linear Regression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What, Why &amp; When</a:t>
            </a:r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What: 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Linear Regression is a supervised learning tool which is useful for predicting a quantitative response.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Why (are you learning this):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Because linear regression is still useful, in fact it’s the most commonly used machine learning tool out there. Furthermore, it serves as a good starter for newer approaches; many statistical learning approaches can be seen as generalizations or extensions of linear regression.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When (do I use this):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Is there a relationship between X&amp;Y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How strong is the relationship between X&amp;Y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How well can I estimate X&amp;Y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Etc, etc</a:t>
            </a:r>
            <a:endParaRPr sz="22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Simple Linear Regression Example</a:t>
            </a:r>
            <a:endParaRPr/>
          </a:p>
        </p:txBody>
      </p:sp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Simple, single variable linear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We’re going to use X, the </a:t>
            </a:r>
            <a:r>
              <a:rPr i="1" lang="en-US"/>
              <a:t>independent variable </a:t>
            </a:r>
            <a:r>
              <a:rPr lang="en-US"/>
              <a:t>to predict Y, the </a:t>
            </a:r>
            <a:r>
              <a:rPr i="1" lang="en-US"/>
              <a:t>dependent variable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Dataset: x,y = (0,1),(2,2),(3,3),(4,3.75)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well would we fit this if we did….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 = x+1?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Simple Linear Regression | Cost functions</a:t>
            </a:r>
            <a:endParaRPr/>
          </a:p>
        </p:txBody>
      </p:sp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Definitions: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 = y</a:t>
            </a:r>
            <a:r>
              <a:rPr baseline="-25000" lang="en-US"/>
              <a:t>act</a:t>
            </a:r>
            <a:r>
              <a:rPr lang="en-US"/>
              <a:t>-y</a:t>
            </a:r>
            <a:r>
              <a:rPr baseline="-25000" lang="en-US"/>
              <a:t>hat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RSS = sum of residuals squared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ttps://i.gyazo.com/147e81207faabfb4f9e65179bd779daf.png" id="126" name="Google Shape;1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258" y="3425890"/>
            <a:ext cx="4982986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.gyazo.com/8fbacd6de8741639d5d1e5dd525a6a9b.png" id="127" name="Google Shape;12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994" y="4502215"/>
            <a:ext cx="9956658" cy="77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Ordinary Least Squares Regression</a:t>
            </a:r>
            <a:endParaRPr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minimizes RSS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(I’ll talk about unbiasedness here)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2019-10-06T21:47:07Z</dcterms:created>
  <dc:creator>harpal dhillon</dc:creator>
</cp:coreProperties>
</file>