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68" r:id="rId12"/>
  </p:sldIdLst>
  <p:sldSz cx="9144000" cy="5143500" type="screen16x9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75C0F-4DDC-4BAB-B194-71062FCED9F7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#8" csCatId="colorful" phldr="1"/>
      <dgm:spPr/>
      <dgm:t>
        <a:bodyPr/>
        <a:lstStyle/>
        <a:p>
          <a:endParaRPr lang="es-ES"/>
        </a:p>
      </dgm:t>
    </dgm:pt>
    <dgm:pt modelId="{0A2FE626-026D-4C4C-A561-4711E2A7D468}">
      <dgm:prSet phldrT="[Texto]" custT="1"/>
      <dgm:spPr>
        <a:xfrm>
          <a:off x="8599" y="2636770"/>
          <a:ext cx="1926945" cy="832098"/>
        </a:xfr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s-ES" sz="1800" b="1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Órgano de gestión </a:t>
          </a:r>
        </a:p>
      </dgm:t>
    </dgm:pt>
    <dgm:pt modelId="{809738D0-96F8-46E8-B788-8615794BF32E}" type="parTrans" cxnId="{77DB29A9-AF2A-4896-838D-ACF32AA3889F}">
      <dgm:prSet/>
      <dgm:spPr/>
      <dgm:t>
        <a:bodyPr/>
        <a:lstStyle/>
        <a:p>
          <a:endParaRPr lang="es-ES" sz="1600" b="1">
            <a:latin typeface="Arial" pitchFamily="34" charset="0"/>
            <a:cs typeface="Arial" pitchFamily="34" charset="0"/>
          </a:endParaRPr>
        </a:p>
      </dgm:t>
    </dgm:pt>
    <dgm:pt modelId="{EF1908F4-D288-4331-B1CF-B8D2C154E407}" type="sibTrans" cxnId="{77DB29A9-AF2A-4896-838D-ACF32AA3889F}">
      <dgm:prSet/>
      <dgm:spPr/>
      <dgm:t>
        <a:bodyPr/>
        <a:lstStyle/>
        <a:p>
          <a:endParaRPr lang="es-ES" sz="1600" b="1">
            <a:latin typeface="Arial" pitchFamily="34" charset="0"/>
            <a:cs typeface="Arial" pitchFamily="34" charset="0"/>
          </a:endParaRPr>
        </a:p>
      </dgm:t>
    </dgm:pt>
    <dgm:pt modelId="{23775FE9-6AF5-4C8A-93B0-B02B754EC529}">
      <dgm:prSet phldrT="[Texto]" custT="1"/>
      <dgm:spPr>
        <a:xfrm>
          <a:off x="3944449" y="1302116"/>
          <a:ext cx="1932621" cy="858077"/>
        </a:xfr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s-ES" sz="1800" b="1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Junta Directiva </a:t>
          </a:r>
        </a:p>
      </dgm:t>
    </dgm:pt>
    <dgm:pt modelId="{8CB89DA6-C5C3-4F37-BDE8-798608C9F204}" type="parTrans" cxnId="{9468C922-475D-42E5-9996-9C2DE80627D5}">
      <dgm:prSet custT="1"/>
      <dgm:spPr>
        <a:xfrm rot="18114420">
          <a:off x="3384682" y="2033889"/>
          <a:ext cx="732419" cy="16287"/>
        </a:xfrm>
        <a:noFill/>
        <a:ln w="25400" cap="flat" cmpd="sng" algn="ctr">
          <a:solidFill>
            <a:srgbClr val="002F6C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s-ES" sz="1600" b="1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47F2DA1E-FFA5-4F52-A2BF-9239B2C41966}" type="sibTrans" cxnId="{9468C922-475D-42E5-9996-9C2DE80627D5}">
      <dgm:prSet/>
      <dgm:spPr/>
      <dgm:t>
        <a:bodyPr/>
        <a:lstStyle/>
        <a:p>
          <a:endParaRPr lang="es-ES" sz="1600" b="1">
            <a:latin typeface="Arial" pitchFamily="34" charset="0"/>
            <a:cs typeface="Arial" pitchFamily="34" charset="0"/>
          </a:endParaRPr>
        </a:p>
      </dgm:t>
    </dgm:pt>
    <dgm:pt modelId="{28A4E079-14D9-40F2-B4BF-FFDA8719E2FF}">
      <dgm:prSet phldrT="[Texto]" custT="1"/>
      <dgm:spPr>
        <a:xfrm>
          <a:off x="2349140" y="3582048"/>
          <a:ext cx="1551540" cy="820641"/>
        </a:xfr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s-ES" sz="1800" b="1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Unidad Técnica Intermunicipal</a:t>
          </a:r>
        </a:p>
      </dgm:t>
    </dgm:pt>
    <dgm:pt modelId="{24CF569F-E8AC-41DC-87CF-79065B62AF6A}" type="parTrans" cxnId="{410BC5F2-9D08-44E3-883E-D71EA188DFA1}">
      <dgm:prSet custT="1"/>
      <dgm:spPr>
        <a:xfrm rot="3974434">
          <a:off x="1629065" y="3514450"/>
          <a:ext cx="1026554" cy="16287"/>
        </a:xfrm>
        <a:noFill/>
        <a:ln w="25400" cap="flat" cmpd="sng" algn="ctr">
          <a:solidFill>
            <a:srgbClr val="002F6C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s-ES" sz="1600" b="1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B2C95AFF-B6D4-4739-BEC3-0BBFEB7D639A}" type="sibTrans" cxnId="{410BC5F2-9D08-44E3-883E-D71EA188DFA1}">
      <dgm:prSet/>
      <dgm:spPr/>
      <dgm:t>
        <a:bodyPr/>
        <a:lstStyle/>
        <a:p>
          <a:endParaRPr lang="es-ES" sz="1600" b="1">
            <a:latin typeface="Arial" pitchFamily="34" charset="0"/>
            <a:cs typeface="Arial" pitchFamily="34" charset="0"/>
          </a:endParaRPr>
        </a:p>
      </dgm:t>
    </dgm:pt>
    <dgm:pt modelId="{5E82C6DB-31EC-4E28-86ED-B35EC940500B}">
      <dgm:prSet phldrT="[Texto]" custT="1"/>
      <dgm:spPr>
        <a:xfrm>
          <a:off x="4365968" y="3690308"/>
          <a:ext cx="2502661" cy="604121"/>
        </a:xfr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s-ES" sz="1800" b="1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Equipo Técnico interdisciplinario</a:t>
          </a:r>
          <a:r>
            <a:rPr lang="es-ES" sz="1600" b="1" dirty="0">
              <a:solidFill>
                <a:sysClr val="window" lastClr="FFFFFF"/>
              </a:solidFill>
              <a:latin typeface="+mj-lt"/>
              <a:ea typeface="+mn-ea"/>
              <a:cs typeface="Arial" pitchFamily="34" charset="0"/>
            </a:rPr>
            <a:t> </a:t>
          </a:r>
        </a:p>
      </dgm:t>
    </dgm:pt>
    <dgm:pt modelId="{0B475866-81B5-472E-8D06-735B44BA2352}" type="parTrans" cxnId="{F5DFBD55-148A-44BE-A11C-6ED8FC4BDC5A}">
      <dgm:prSet custT="1"/>
      <dgm:spPr>
        <a:xfrm>
          <a:off x="3900681" y="3984225"/>
          <a:ext cx="465287" cy="16287"/>
        </a:xfrm>
        <a:noFill/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s-ES" sz="1600" b="1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2DF14315-C6BE-462B-832C-4E81AD34689D}" type="sibTrans" cxnId="{F5DFBD55-148A-44BE-A11C-6ED8FC4BDC5A}">
      <dgm:prSet/>
      <dgm:spPr/>
      <dgm:t>
        <a:bodyPr/>
        <a:lstStyle/>
        <a:p>
          <a:endParaRPr lang="es-ES" sz="1600" b="1">
            <a:latin typeface="Arial" pitchFamily="34" charset="0"/>
            <a:cs typeface="Arial" pitchFamily="34" charset="0"/>
          </a:endParaRPr>
        </a:p>
      </dgm:t>
    </dgm:pt>
    <dgm:pt modelId="{D707AFBE-4BCE-4226-80B8-799963EC1B06}">
      <dgm:prSet custT="1"/>
      <dgm:spPr>
        <a:xfrm>
          <a:off x="4085674" y="2565376"/>
          <a:ext cx="1927312" cy="790154"/>
        </a:xfr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800" b="1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Integrada por Alcaldes</a:t>
          </a:r>
        </a:p>
        <a:p>
          <a:pPr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76D70F7D-CC91-4AFD-918D-300E7784E901}" type="parTrans" cxnId="{BE48F6C4-78B7-4BF3-A69F-05C808DFD029}">
      <dgm:prSet custT="1"/>
      <dgm:spPr>
        <a:xfrm rot="2939316">
          <a:off x="3418935" y="2648538"/>
          <a:ext cx="805139" cy="16287"/>
        </a:xfrm>
        <a:noFill/>
        <a:ln w="25400" cap="flat" cmpd="sng" algn="ctr">
          <a:solidFill>
            <a:srgbClr val="FF0000"/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s-ES" sz="1600" b="1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DADBC893-733A-4D15-8163-14D86E020DE0}" type="sibTrans" cxnId="{BE48F6C4-78B7-4BF3-A69F-05C808DFD029}">
      <dgm:prSet/>
      <dgm:spPr/>
      <dgm:t>
        <a:bodyPr/>
        <a:lstStyle/>
        <a:p>
          <a:endParaRPr lang="es-ES" sz="1600" b="1">
            <a:latin typeface="Arial" pitchFamily="34" charset="0"/>
            <a:cs typeface="Arial" pitchFamily="34" charset="0"/>
          </a:endParaRPr>
        </a:p>
      </dgm:t>
    </dgm:pt>
    <dgm:pt modelId="{6871EDD0-3F83-402A-A2B0-0D0686DC6EE5}">
      <dgm:prSet phldrT="[Texto]" custT="1"/>
      <dgm:spPr>
        <a:xfrm>
          <a:off x="3944449" y="1302116"/>
          <a:ext cx="1932621" cy="858077"/>
        </a:xfr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s-ES" sz="1800" b="1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Máxima autoridad </a:t>
          </a:r>
        </a:p>
      </dgm:t>
    </dgm:pt>
    <dgm:pt modelId="{95DD23B4-C826-492C-88D8-8C6154522918}" type="parTrans" cxnId="{5558A31E-2BD5-434B-9BE9-D6F078C856B4}">
      <dgm:prSet/>
      <dgm:spPr/>
      <dgm:t>
        <a:bodyPr/>
        <a:lstStyle/>
        <a:p>
          <a:endParaRPr lang="en-US"/>
        </a:p>
      </dgm:t>
    </dgm:pt>
    <dgm:pt modelId="{74CD4AE0-D202-40F6-86AA-3172B18CE9EF}" type="sibTrans" cxnId="{5558A31E-2BD5-434B-9BE9-D6F078C856B4}">
      <dgm:prSet/>
      <dgm:spPr/>
      <dgm:t>
        <a:bodyPr/>
        <a:lstStyle/>
        <a:p>
          <a:endParaRPr lang="en-US"/>
        </a:p>
      </dgm:t>
    </dgm:pt>
    <dgm:pt modelId="{03D084B5-0A5C-4731-8F13-170819DC673D}">
      <dgm:prSet phldrT="[Texto]" custT="1"/>
      <dgm:spPr>
        <a:xfrm>
          <a:off x="2333166" y="2104398"/>
          <a:ext cx="1224168" cy="497027"/>
        </a:xfr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s-ES" sz="1800" b="1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Asamblea General </a:t>
          </a:r>
        </a:p>
      </dgm:t>
    </dgm:pt>
    <dgm:pt modelId="{565E5846-23F8-41EE-A9C3-08030AB3A858}" type="parTrans" cxnId="{C714DBFA-8AD1-44BA-9EB6-930EE32DEA1E}">
      <dgm:prSet/>
      <dgm:spPr/>
      <dgm:t>
        <a:bodyPr/>
        <a:lstStyle/>
        <a:p>
          <a:endParaRPr lang="en-US"/>
        </a:p>
      </dgm:t>
    </dgm:pt>
    <dgm:pt modelId="{040C5AF0-CD54-46A0-BB16-7C930E290D54}" type="sibTrans" cxnId="{C714DBFA-8AD1-44BA-9EB6-930EE32DEA1E}">
      <dgm:prSet/>
      <dgm:spPr/>
      <dgm:t>
        <a:bodyPr/>
        <a:lstStyle/>
        <a:p>
          <a:endParaRPr lang="en-US"/>
        </a:p>
      </dgm:t>
    </dgm:pt>
    <dgm:pt modelId="{02581E00-5092-4360-98C4-74652A30367C}" type="pres">
      <dgm:prSet presAssocID="{E8D75C0F-4DDC-4BAB-B194-71062FCED9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734DAD-0AEC-451E-B7D4-4F954B52D43D}" type="pres">
      <dgm:prSet presAssocID="{0A2FE626-026D-4C4C-A561-4711E2A7D468}" presName="root1" presStyleCnt="0"/>
      <dgm:spPr/>
    </dgm:pt>
    <dgm:pt modelId="{FF7FF710-003C-4A65-8F90-EC3B75AB89D1}" type="pres">
      <dgm:prSet presAssocID="{0A2FE626-026D-4C4C-A561-4711E2A7D468}" presName="LevelOneTextNode" presStyleLbl="node0" presStyleIdx="0" presStyleCnt="3" custScaleX="193847" custScaleY="167415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0FEA264D-B78D-476C-8CBF-D19FD50056DC}" type="pres">
      <dgm:prSet presAssocID="{0A2FE626-026D-4C4C-A561-4711E2A7D468}" presName="level2hierChild" presStyleCnt="0"/>
      <dgm:spPr/>
    </dgm:pt>
    <dgm:pt modelId="{E23F092D-A434-405A-9BC7-A28A2C8A77AD}" type="pres">
      <dgm:prSet presAssocID="{8CB89DA6-C5C3-4F37-BDE8-798608C9F204}" presName="conn2-1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732419" y="8143"/>
              </a:lnTo>
            </a:path>
          </a:pathLst>
        </a:custGeom>
      </dgm:spPr>
    </dgm:pt>
    <dgm:pt modelId="{B1697975-8B6B-47F0-8B91-F747296E68BE}" type="pres">
      <dgm:prSet presAssocID="{8CB89DA6-C5C3-4F37-BDE8-798608C9F204}" presName="connTx" presStyleLbl="parChTrans1D2" presStyleIdx="0" presStyleCnt="2"/>
      <dgm:spPr/>
    </dgm:pt>
    <dgm:pt modelId="{18E6A925-EFB6-468E-A3CD-C2DAD9D8B823}" type="pres">
      <dgm:prSet presAssocID="{23775FE9-6AF5-4C8A-93B0-B02B754EC529}" presName="root2" presStyleCnt="0"/>
      <dgm:spPr/>
    </dgm:pt>
    <dgm:pt modelId="{39D6690C-208A-497D-8832-5478A3E2DAC5}" type="pres">
      <dgm:prSet presAssocID="{23775FE9-6AF5-4C8A-93B0-B02B754EC529}" presName="LevelTwoTextNode" presStyleLbl="node2" presStyleIdx="0" presStyleCnt="2" custScaleX="148541" custScaleY="109139" custLinFactNeighborX="3071" custLinFactNeighborY="40248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9A4291B3-1AC5-40B4-941D-D9741C864D42}" type="pres">
      <dgm:prSet presAssocID="{23775FE9-6AF5-4C8A-93B0-B02B754EC529}" presName="level3hierChild" presStyleCnt="0"/>
      <dgm:spPr/>
    </dgm:pt>
    <dgm:pt modelId="{0633074F-FA24-45FC-97CF-3D03CA254D78}" type="pres">
      <dgm:prSet presAssocID="{76D70F7D-CC91-4AFD-918D-300E7784E901}" presName="conn2-1" presStyleLbl="parChTrans1D3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805139" y="8143"/>
              </a:lnTo>
            </a:path>
          </a:pathLst>
        </a:custGeom>
      </dgm:spPr>
    </dgm:pt>
    <dgm:pt modelId="{10610747-6367-4442-94B9-88BDF93DCC43}" type="pres">
      <dgm:prSet presAssocID="{76D70F7D-CC91-4AFD-918D-300E7784E901}" presName="connTx" presStyleLbl="parChTrans1D3" presStyleIdx="0" presStyleCnt="2"/>
      <dgm:spPr/>
    </dgm:pt>
    <dgm:pt modelId="{2EA9954D-2EF0-4900-B97D-811ADDEBF503}" type="pres">
      <dgm:prSet presAssocID="{D707AFBE-4BCE-4226-80B8-799963EC1B06}" presName="root2" presStyleCnt="0"/>
      <dgm:spPr/>
    </dgm:pt>
    <dgm:pt modelId="{EA88FAEA-1E87-4178-988B-3587CCB633A4}" type="pres">
      <dgm:prSet presAssocID="{D707AFBE-4BCE-4226-80B8-799963EC1B06}" presName="LevelTwoTextNode" presStyleLbl="node3" presStyleIdx="0" presStyleCnt="2" custScaleX="193884" custScaleY="158976" custLinFactNeighborX="-641" custLinFactNeighborY="3237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62DF6254-C514-4901-8556-113B55428C8C}" type="pres">
      <dgm:prSet presAssocID="{D707AFBE-4BCE-4226-80B8-799963EC1B06}" presName="level3hierChild" presStyleCnt="0"/>
      <dgm:spPr/>
    </dgm:pt>
    <dgm:pt modelId="{1F7F33A2-B4FA-45EC-B6A8-BAAD2B5BF744}" type="pres">
      <dgm:prSet presAssocID="{24CF569F-E8AC-41DC-87CF-79065B62AF6A}" presName="conn2-1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1026554" y="8143"/>
              </a:lnTo>
            </a:path>
          </a:pathLst>
        </a:custGeom>
      </dgm:spPr>
    </dgm:pt>
    <dgm:pt modelId="{65A77E1D-9427-4236-AEE4-7DD43AC3FEF7}" type="pres">
      <dgm:prSet presAssocID="{24CF569F-E8AC-41DC-87CF-79065B62AF6A}" presName="connTx" presStyleLbl="parChTrans1D2" presStyleIdx="1" presStyleCnt="2"/>
      <dgm:spPr/>
    </dgm:pt>
    <dgm:pt modelId="{64B6690C-C77E-46C1-9AE4-ADE2368ED10A}" type="pres">
      <dgm:prSet presAssocID="{28A4E079-14D9-40F2-B4BF-FFDA8719E2FF}" presName="root2" presStyleCnt="0"/>
      <dgm:spPr/>
    </dgm:pt>
    <dgm:pt modelId="{BB7ECC61-7CBD-4266-843D-332FACD87BBA}" type="pres">
      <dgm:prSet presAssocID="{28A4E079-14D9-40F2-B4BF-FFDA8719E2FF}" presName="LevelTwoTextNode" presStyleLbl="node2" presStyleIdx="1" presStyleCnt="2" custScaleX="156082" custScaleY="165110" custLinFactNeighborX="1607" custLinFactNeighborY="8077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84D4A532-E934-4B3A-9B91-7DECFF10363E}" type="pres">
      <dgm:prSet presAssocID="{28A4E079-14D9-40F2-B4BF-FFDA8719E2FF}" presName="level3hierChild" presStyleCnt="0"/>
      <dgm:spPr/>
    </dgm:pt>
    <dgm:pt modelId="{A97C232D-206E-4802-ADE6-1904EA307CFA}" type="pres">
      <dgm:prSet presAssocID="{0B475866-81B5-472E-8D06-735B44BA2352}" presName="conn2-1" presStyleLbl="parChTrans1D3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465287" y="8143"/>
              </a:lnTo>
            </a:path>
          </a:pathLst>
        </a:custGeom>
      </dgm:spPr>
    </dgm:pt>
    <dgm:pt modelId="{0F1F8CF6-AB16-4B74-9527-0E0403DE52C6}" type="pres">
      <dgm:prSet presAssocID="{0B475866-81B5-472E-8D06-735B44BA2352}" presName="connTx" presStyleLbl="parChTrans1D3" presStyleIdx="1" presStyleCnt="2"/>
      <dgm:spPr/>
    </dgm:pt>
    <dgm:pt modelId="{8F7960D6-97FE-4A04-A784-3FC55D6792F8}" type="pres">
      <dgm:prSet presAssocID="{5E82C6DB-31EC-4E28-86ED-B35EC940500B}" presName="root2" presStyleCnt="0"/>
      <dgm:spPr/>
    </dgm:pt>
    <dgm:pt modelId="{0064B209-F94F-4C15-9F21-11A0FF60D3A8}" type="pres">
      <dgm:prSet presAssocID="{5E82C6DB-31EC-4E28-86ED-B35EC940500B}" presName="LevelTwoTextNode" presStyleLbl="node3" presStyleIdx="1" presStyleCnt="2" custScaleX="178001" custScaleY="121547" custLinFactNeighborX="49032" custLinFactNeighborY="7001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C8826F9A-FC30-49FB-BCCF-AF7B53149DB0}" type="pres">
      <dgm:prSet presAssocID="{5E82C6DB-31EC-4E28-86ED-B35EC940500B}" presName="level3hierChild" presStyleCnt="0"/>
      <dgm:spPr/>
    </dgm:pt>
    <dgm:pt modelId="{58FE4E12-88AE-4320-A798-F01F741ECE3C}" type="pres">
      <dgm:prSet presAssocID="{6871EDD0-3F83-402A-A2B0-0D0686DC6EE5}" presName="root1" presStyleCnt="0"/>
      <dgm:spPr/>
    </dgm:pt>
    <dgm:pt modelId="{EB9EB56A-42A2-424D-B772-BDE68114FB02}" type="pres">
      <dgm:prSet presAssocID="{6871EDD0-3F83-402A-A2B0-0D0686DC6EE5}" presName="LevelOneTextNode" presStyleLbl="node0" presStyleIdx="1" presStyleCnt="3" custScaleX="194418" custScaleY="104282" custLinFactX="200000" custLinFactY="-195974" custLinFactNeighborX="261255" custLinFactNeighborY="-200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13E7905D-E5EA-4784-A017-A96AE84E81B8}" type="pres">
      <dgm:prSet presAssocID="{6871EDD0-3F83-402A-A2B0-0D0686DC6EE5}" presName="level2hierChild" presStyleCnt="0"/>
      <dgm:spPr/>
    </dgm:pt>
    <dgm:pt modelId="{9F61202A-8CC6-4099-B8C1-682D820CFC15}" type="pres">
      <dgm:prSet presAssocID="{03D084B5-0A5C-4731-8F13-170819DC673D}" presName="root1" presStyleCnt="0"/>
      <dgm:spPr/>
    </dgm:pt>
    <dgm:pt modelId="{69DC9F13-244D-43B4-BCC2-024BE99CB114}" type="pres">
      <dgm:prSet presAssocID="{03D084B5-0A5C-4731-8F13-170819DC673D}" presName="LevelOneTextNode" presStyleLbl="node0" presStyleIdx="2" presStyleCnt="3" custScaleX="160222" custLinFactX="100000" custLinFactY="-201643" custLinFactNeighborX="142880" custLinFactNeighborY="-300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34C9FD53-BC1D-42EC-A828-BE057749B2F3}" type="pres">
      <dgm:prSet presAssocID="{03D084B5-0A5C-4731-8F13-170819DC673D}" presName="level2hierChild" presStyleCnt="0"/>
      <dgm:spPr/>
    </dgm:pt>
  </dgm:ptLst>
  <dgm:cxnLst>
    <dgm:cxn modelId="{109F281A-5294-423B-AE5F-0CADE3DE654E}" type="presOf" srcId="{8CB89DA6-C5C3-4F37-BDE8-798608C9F204}" destId="{E23F092D-A434-405A-9BC7-A28A2C8A77AD}" srcOrd="0" destOrd="0" presId="urn:microsoft.com/office/officeart/2005/8/layout/hierarchy2"/>
    <dgm:cxn modelId="{5558A31E-2BD5-434B-9BE9-D6F078C856B4}" srcId="{E8D75C0F-4DDC-4BAB-B194-71062FCED9F7}" destId="{6871EDD0-3F83-402A-A2B0-0D0686DC6EE5}" srcOrd="1" destOrd="0" parTransId="{95DD23B4-C826-492C-88D8-8C6154522918}" sibTransId="{74CD4AE0-D202-40F6-86AA-3172B18CE9EF}"/>
    <dgm:cxn modelId="{9468C922-475D-42E5-9996-9C2DE80627D5}" srcId="{0A2FE626-026D-4C4C-A561-4711E2A7D468}" destId="{23775FE9-6AF5-4C8A-93B0-B02B754EC529}" srcOrd="0" destOrd="0" parTransId="{8CB89DA6-C5C3-4F37-BDE8-798608C9F204}" sibTransId="{47F2DA1E-FFA5-4F52-A2BF-9239B2C41966}"/>
    <dgm:cxn modelId="{241FB935-C722-4D8D-8D77-A65BDD46B660}" type="presOf" srcId="{24CF569F-E8AC-41DC-87CF-79065B62AF6A}" destId="{1F7F33A2-B4FA-45EC-B6A8-BAAD2B5BF744}" srcOrd="0" destOrd="0" presId="urn:microsoft.com/office/officeart/2005/8/layout/hierarchy2"/>
    <dgm:cxn modelId="{C027EF35-D2AF-4FD3-88E9-EBAE93676E9D}" type="presOf" srcId="{E8D75C0F-4DDC-4BAB-B194-71062FCED9F7}" destId="{02581E00-5092-4360-98C4-74652A30367C}" srcOrd="0" destOrd="0" presId="urn:microsoft.com/office/officeart/2005/8/layout/hierarchy2"/>
    <dgm:cxn modelId="{65CD1F37-ADED-41B7-831B-CC4850CB62F8}" type="presOf" srcId="{76D70F7D-CC91-4AFD-918D-300E7784E901}" destId="{0633074F-FA24-45FC-97CF-3D03CA254D78}" srcOrd="0" destOrd="0" presId="urn:microsoft.com/office/officeart/2005/8/layout/hierarchy2"/>
    <dgm:cxn modelId="{AA1ADA5E-D2A3-4CA9-838A-22ED383F3F3B}" type="presOf" srcId="{D707AFBE-4BCE-4226-80B8-799963EC1B06}" destId="{EA88FAEA-1E87-4178-988B-3587CCB633A4}" srcOrd="0" destOrd="0" presId="urn:microsoft.com/office/officeart/2005/8/layout/hierarchy2"/>
    <dgm:cxn modelId="{5D232566-3CDA-421F-87B4-1860C353548E}" type="presOf" srcId="{0B475866-81B5-472E-8D06-735B44BA2352}" destId="{0F1F8CF6-AB16-4B74-9527-0E0403DE52C6}" srcOrd="1" destOrd="0" presId="urn:microsoft.com/office/officeart/2005/8/layout/hierarchy2"/>
    <dgm:cxn modelId="{7945B46A-1CCD-47E0-BB94-5759FBDCC514}" type="presOf" srcId="{76D70F7D-CC91-4AFD-918D-300E7784E901}" destId="{10610747-6367-4442-94B9-88BDF93DCC43}" srcOrd="1" destOrd="0" presId="urn:microsoft.com/office/officeart/2005/8/layout/hierarchy2"/>
    <dgm:cxn modelId="{9E4B6F4F-73B8-4F5A-AF93-9C439668EB77}" type="presOf" srcId="{8CB89DA6-C5C3-4F37-BDE8-798608C9F204}" destId="{B1697975-8B6B-47F0-8B91-F747296E68BE}" srcOrd="1" destOrd="0" presId="urn:microsoft.com/office/officeart/2005/8/layout/hierarchy2"/>
    <dgm:cxn modelId="{F5DFBD55-148A-44BE-A11C-6ED8FC4BDC5A}" srcId="{28A4E079-14D9-40F2-B4BF-FFDA8719E2FF}" destId="{5E82C6DB-31EC-4E28-86ED-B35EC940500B}" srcOrd="0" destOrd="0" parTransId="{0B475866-81B5-472E-8D06-735B44BA2352}" sibTransId="{2DF14315-C6BE-462B-832C-4E81AD34689D}"/>
    <dgm:cxn modelId="{D3829C85-EC7B-49B3-BEB1-AE29F4C4F04B}" type="presOf" srcId="{6871EDD0-3F83-402A-A2B0-0D0686DC6EE5}" destId="{EB9EB56A-42A2-424D-B772-BDE68114FB02}" srcOrd="0" destOrd="0" presId="urn:microsoft.com/office/officeart/2005/8/layout/hierarchy2"/>
    <dgm:cxn modelId="{7D60ED9F-F3FA-4C66-A7A5-3C64BA9D276B}" type="presOf" srcId="{24CF569F-E8AC-41DC-87CF-79065B62AF6A}" destId="{65A77E1D-9427-4236-AEE4-7DD43AC3FEF7}" srcOrd="1" destOrd="0" presId="urn:microsoft.com/office/officeart/2005/8/layout/hierarchy2"/>
    <dgm:cxn modelId="{77DB29A9-AF2A-4896-838D-ACF32AA3889F}" srcId="{E8D75C0F-4DDC-4BAB-B194-71062FCED9F7}" destId="{0A2FE626-026D-4C4C-A561-4711E2A7D468}" srcOrd="0" destOrd="0" parTransId="{809738D0-96F8-46E8-B788-8615794BF32E}" sibTransId="{EF1908F4-D288-4331-B1CF-B8D2C154E407}"/>
    <dgm:cxn modelId="{E8862CAE-3938-4751-8B9F-25DB704D13F5}" type="presOf" srcId="{03D084B5-0A5C-4731-8F13-170819DC673D}" destId="{69DC9F13-244D-43B4-BCC2-024BE99CB114}" srcOrd="0" destOrd="0" presId="urn:microsoft.com/office/officeart/2005/8/layout/hierarchy2"/>
    <dgm:cxn modelId="{5BC4E6B7-8D22-47B9-810F-1AF3D2B617EA}" type="presOf" srcId="{0B475866-81B5-472E-8D06-735B44BA2352}" destId="{A97C232D-206E-4802-ADE6-1904EA307CFA}" srcOrd="0" destOrd="0" presId="urn:microsoft.com/office/officeart/2005/8/layout/hierarchy2"/>
    <dgm:cxn modelId="{BE48F6C4-78B7-4BF3-A69F-05C808DFD029}" srcId="{23775FE9-6AF5-4C8A-93B0-B02B754EC529}" destId="{D707AFBE-4BCE-4226-80B8-799963EC1B06}" srcOrd="0" destOrd="0" parTransId="{76D70F7D-CC91-4AFD-918D-300E7784E901}" sibTransId="{DADBC893-733A-4D15-8163-14D86E020DE0}"/>
    <dgm:cxn modelId="{290370CC-4ACE-4A1B-97B2-3CB406383617}" type="presOf" srcId="{28A4E079-14D9-40F2-B4BF-FFDA8719E2FF}" destId="{BB7ECC61-7CBD-4266-843D-332FACD87BBA}" srcOrd="0" destOrd="0" presId="urn:microsoft.com/office/officeart/2005/8/layout/hierarchy2"/>
    <dgm:cxn modelId="{BC1EBCF2-ACB2-4ECE-9225-55047AC487F4}" type="presOf" srcId="{5E82C6DB-31EC-4E28-86ED-B35EC940500B}" destId="{0064B209-F94F-4C15-9F21-11A0FF60D3A8}" srcOrd="0" destOrd="0" presId="urn:microsoft.com/office/officeart/2005/8/layout/hierarchy2"/>
    <dgm:cxn modelId="{410BC5F2-9D08-44E3-883E-D71EA188DFA1}" srcId="{0A2FE626-026D-4C4C-A561-4711E2A7D468}" destId="{28A4E079-14D9-40F2-B4BF-FFDA8719E2FF}" srcOrd="1" destOrd="0" parTransId="{24CF569F-E8AC-41DC-87CF-79065B62AF6A}" sibTransId="{B2C95AFF-B6D4-4739-BEC3-0BBFEB7D639A}"/>
    <dgm:cxn modelId="{D9DA20F6-1A02-4DA1-85AB-6241E93C633F}" type="presOf" srcId="{0A2FE626-026D-4C4C-A561-4711E2A7D468}" destId="{FF7FF710-003C-4A65-8F90-EC3B75AB89D1}" srcOrd="0" destOrd="0" presId="urn:microsoft.com/office/officeart/2005/8/layout/hierarchy2"/>
    <dgm:cxn modelId="{DCD0E6F8-CF89-46BF-A909-EB4DBBACC862}" type="presOf" srcId="{23775FE9-6AF5-4C8A-93B0-B02B754EC529}" destId="{39D6690C-208A-497D-8832-5478A3E2DAC5}" srcOrd="0" destOrd="0" presId="urn:microsoft.com/office/officeart/2005/8/layout/hierarchy2"/>
    <dgm:cxn modelId="{C714DBFA-8AD1-44BA-9EB6-930EE32DEA1E}" srcId="{E8D75C0F-4DDC-4BAB-B194-71062FCED9F7}" destId="{03D084B5-0A5C-4731-8F13-170819DC673D}" srcOrd="2" destOrd="0" parTransId="{565E5846-23F8-41EE-A9C3-08030AB3A858}" sibTransId="{040C5AF0-CD54-46A0-BB16-7C930E290D54}"/>
    <dgm:cxn modelId="{F74552C5-1618-421F-B972-083434ECC2C9}" type="presParOf" srcId="{02581E00-5092-4360-98C4-74652A30367C}" destId="{19734DAD-0AEC-451E-B7D4-4F954B52D43D}" srcOrd="0" destOrd="0" presId="urn:microsoft.com/office/officeart/2005/8/layout/hierarchy2"/>
    <dgm:cxn modelId="{A3596A4E-3884-41D0-824A-C2D104A562A3}" type="presParOf" srcId="{19734DAD-0AEC-451E-B7D4-4F954B52D43D}" destId="{FF7FF710-003C-4A65-8F90-EC3B75AB89D1}" srcOrd="0" destOrd="0" presId="urn:microsoft.com/office/officeart/2005/8/layout/hierarchy2"/>
    <dgm:cxn modelId="{394FA99D-BAB2-4199-92E2-43FB4DA96DFC}" type="presParOf" srcId="{19734DAD-0AEC-451E-B7D4-4F954B52D43D}" destId="{0FEA264D-B78D-476C-8CBF-D19FD50056DC}" srcOrd="1" destOrd="0" presId="urn:microsoft.com/office/officeart/2005/8/layout/hierarchy2"/>
    <dgm:cxn modelId="{E08502E6-CB31-45A2-B464-0C49A5CB2FD9}" type="presParOf" srcId="{0FEA264D-B78D-476C-8CBF-D19FD50056DC}" destId="{E23F092D-A434-405A-9BC7-A28A2C8A77AD}" srcOrd="0" destOrd="0" presId="urn:microsoft.com/office/officeart/2005/8/layout/hierarchy2"/>
    <dgm:cxn modelId="{875C1F01-AD48-4C9F-B9D4-87197C49B4EE}" type="presParOf" srcId="{E23F092D-A434-405A-9BC7-A28A2C8A77AD}" destId="{B1697975-8B6B-47F0-8B91-F747296E68BE}" srcOrd="0" destOrd="0" presId="urn:microsoft.com/office/officeart/2005/8/layout/hierarchy2"/>
    <dgm:cxn modelId="{8D3F53AA-C2A8-4D61-B7A5-82E26BAFF887}" type="presParOf" srcId="{0FEA264D-B78D-476C-8CBF-D19FD50056DC}" destId="{18E6A925-EFB6-468E-A3CD-C2DAD9D8B823}" srcOrd="1" destOrd="0" presId="urn:microsoft.com/office/officeart/2005/8/layout/hierarchy2"/>
    <dgm:cxn modelId="{F321B312-8404-4AC0-A60C-7DBF92BFACBD}" type="presParOf" srcId="{18E6A925-EFB6-468E-A3CD-C2DAD9D8B823}" destId="{39D6690C-208A-497D-8832-5478A3E2DAC5}" srcOrd="0" destOrd="0" presId="urn:microsoft.com/office/officeart/2005/8/layout/hierarchy2"/>
    <dgm:cxn modelId="{17C6C400-60EC-4640-9198-386F9486A1BE}" type="presParOf" srcId="{18E6A925-EFB6-468E-A3CD-C2DAD9D8B823}" destId="{9A4291B3-1AC5-40B4-941D-D9741C864D42}" srcOrd="1" destOrd="0" presId="urn:microsoft.com/office/officeart/2005/8/layout/hierarchy2"/>
    <dgm:cxn modelId="{8152B9E6-593F-40BE-81D0-D4555C022549}" type="presParOf" srcId="{9A4291B3-1AC5-40B4-941D-D9741C864D42}" destId="{0633074F-FA24-45FC-97CF-3D03CA254D78}" srcOrd="0" destOrd="0" presId="urn:microsoft.com/office/officeart/2005/8/layout/hierarchy2"/>
    <dgm:cxn modelId="{ABB3B464-8420-4F75-B1E0-947E5405DFD6}" type="presParOf" srcId="{0633074F-FA24-45FC-97CF-3D03CA254D78}" destId="{10610747-6367-4442-94B9-88BDF93DCC43}" srcOrd="0" destOrd="0" presId="urn:microsoft.com/office/officeart/2005/8/layout/hierarchy2"/>
    <dgm:cxn modelId="{E4423C25-4909-4039-97DF-1B87E713F128}" type="presParOf" srcId="{9A4291B3-1AC5-40B4-941D-D9741C864D42}" destId="{2EA9954D-2EF0-4900-B97D-811ADDEBF503}" srcOrd="1" destOrd="0" presId="urn:microsoft.com/office/officeart/2005/8/layout/hierarchy2"/>
    <dgm:cxn modelId="{02334D49-D00B-468C-B67A-238733F895EC}" type="presParOf" srcId="{2EA9954D-2EF0-4900-B97D-811ADDEBF503}" destId="{EA88FAEA-1E87-4178-988B-3587CCB633A4}" srcOrd="0" destOrd="0" presId="urn:microsoft.com/office/officeart/2005/8/layout/hierarchy2"/>
    <dgm:cxn modelId="{FEC7C6E2-E03C-4CAB-8208-B35342745813}" type="presParOf" srcId="{2EA9954D-2EF0-4900-B97D-811ADDEBF503}" destId="{62DF6254-C514-4901-8556-113B55428C8C}" srcOrd="1" destOrd="0" presId="urn:microsoft.com/office/officeart/2005/8/layout/hierarchy2"/>
    <dgm:cxn modelId="{0549E1E2-4E6A-4339-BE9D-98DA378DCDBD}" type="presParOf" srcId="{0FEA264D-B78D-476C-8CBF-D19FD50056DC}" destId="{1F7F33A2-B4FA-45EC-B6A8-BAAD2B5BF744}" srcOrd="2" destOrd="0" presId="urn:microsoft.com/office/officeart/2005/8/layout/hierarchy2"/>
    <dgm:cxn modelId="{EF0D9DB5-1454-430C-8C36-FD31FFC2ED41}" type="presParOf" srcId="{1F7F33A2-B4FA-45EC-B6A8-BAAD2B5BF744}" destId="{65A77E1D-9427-4236-AEE4-7DD43AC3FEF7}" srcOrd="0" destOrd="0" presId="urn:microsoft.com/office/officeart/2005/8/layout/hierarchy2"/>
    <dgm:cxn modelId="{B7982E48-15F2-494F-A15F-D3BC829B5192}" type="presParOf" srcId="{0FEA264D-B78D-476C-8CBF-D19FD50056DC}" destId="{64B6690C-C77E-46C1-9AE4-ADE2368ED10A}" srcOrd="3" destOrd="0" presId="urn:microsoft.com/office/officeart/2005/8/layout/hierarchy2"/>
    <dgm:cxn modelId="{491C9267-4DAA-4DD3-9FAB-585D1087E2A6}" type="presParOf" srcId="{64B6690C-C77E-46C1-9AE4-ADE2368ED10A}" destId="{BB7ECC61-7CBD-4266-843D-332FACD87BBA}" srcOrd="0" destOrd="0" presId="urn:microsoft.com/office/officeart/2005/8/layout/hierarchy2"/>
    <dgm:cxn modelId="{A4927A49-03D2-4B6B-879A-C4FBE895B0AE}" type="presParOf" srcId="{64B6690C-C77E-46C1-9AE4-ADE2368ED10A}" destId="{84D4A532-E934-4B3A-9B91-7DECFF10363E}" srcOrd="1" destOrd="0" presId="urn:microsoft.com/office/officeart/2005/8/layout/hierarchy2"/>
    <dgm:cxn modelId="{09605DDE-F545-43B5-BAC6-7B2D5A771D21}" type="presParOf" srcId="{84D4A532-E934-4B3A-9B91-7DECFF10363E}" destId="{A97C232D-206E-4802-ADE6-1904EA307CFA}" srcOrd="0" destOrd="0" presId="urn:microsoft.com/office/officeart/2005/8/layout/hierarchy2"/>
    <dgm:cxn modelId="{F6CB042D-83CA-4D83-B749-C8F0A810B885}" type="presParOf" srcId="{A97C232D-206E-4802-ADE6-1904EA307CFA}" destId="{0F1F8CF6-AB16-4B74-9527-0E0403DE52C6}" srcOrd="0" destOrd="0" presId="urn:microsoft.com/office/officeart/2005/8/layout/hierarchy2"/>
    <dgm:cxn modelId="{E224C455-8BC3-4A27-93BB-D1F77C275FBB}" type="presParOf" srcId="{84D4A532-E934-4B3A-9B91-7DECFF10363E}" destId="{8F7960D6-97FE-4A04-A784-3FC55D6792F8}" srcOrd="1" destOrd="0" presId="urn:microsoft.com/office/officeart/2005/8/layout/hierarchy2"/>
    <dgm:cxn modelId="{C3854C14-D867-42A1-9D41-88BEA22614A0}" type="presParOf" srcId="{8F7960D6-97FE-4A04-A784-3FC55D6792F8}" destId="{0064B209-F94F-4C15-9F21-11A0FF60D3A8}" srcOrd="0" destOrd="0" presId="urn:microsoft.com/office/officeart/2005/8/layout/hierarchy2"/>
    <dgm:cxn modelId="{7F869342-72BD-487B-BC23-77941449EACC}" type="presParOf" srcId="{8F7960D6-97FE-4A04-A784-3FC55D6792F8}" destId="{C8826F9A-FC30-49FB-BCCF-AF7B53149DB0}" srcOrd="1" destOrd="0" presId="urn:microsoft.com/office/officeart/2005/8/layout/hierarchy2"/>
    <dgm:cxn modelId="{A4BAF167-7AA6-43E5-A56E-4600F76FB24B}" type="presParOf" srcId="{02581E00-5092-4360-98C4-74652A30367C}" destId="{58FE4E12-88AE-4320-A798-F01F741ECE3C}" srcOrd="1" destOrd="0" presId="urn:microsoft.com/office/officeart/2005/8/layout/hierarchy2"/>
    <dgm:cxn modelId="{9622381D-D363-4301-A746-D5D2065BD4B1}" type="presParOf" srcId="{58FE4E12-88AE-4320-A798-F01F741ECE3C}" destId="{EB9EB56A-42A2-424D-B772-BDE68114FB02}" srcOrd="0" destOrd="0" presId="urn:microsoft.com/office/officeart/2005/8/layout/hierarchy2"/>
    <dgm:cxn modelId="{C7078B38-A120-4DCA-AE9E-840759FABEC8}" type="presParOf" srcId="{58FE4E12-88AE-4320-A798-F01F741ECE3C}" destId="{13E7905D-E5EA-4784-A017-A96AE84E81B8}" srcOrd="1" destOrd="0" presId="urn:microsoft.com/office/officeart/2005/8/layout/hierarchy2"/>
    <dgm:cxn modelId="{9AB9D426-2110-4743-AE03-852AD08B48AA}" type="presParOf" srcId="{02581E00-5092-4360-98C4-74652A30367C}" destId="{9F61202A-8CC6-4099-B8C1-682D820CFC15}" srcOrd="2" destOrd="0" presId="urn:microsoft.com/office/officeart/2005/8/layout/hierarchy2"/>
    <dgm:cxn modelId="{D76BDC49-04D7-421C-A4B2-702ED1FA9261}" type="presParOf" srcId="{9F61202A-8CC6-4099-B8C1-682D820CFC15}" destId="{69DC9F13-244D-43B4-BCC2-024BE99CB114}" srcOrd="0" destOrd="0" presId="urn:microsoft.com/office/officeart/2005/8/layout/hierarchy2"/>
    <dgm:cxn modelId="{C7BF06B6-3289-4043-B98F-969B0B8C3492}" type="presParOf" srcId="{9F61202A-8CC6-4099-B8C1-682D820CFC15}" destId="{34C9FD53-BC1D-42EC-A828-BE057749B2F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75C0F-4DDC-4BAB-B194-71062FCED9F7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#8" csCatId="colorful" phldr="1"/>
      <dgm:spPr/>
      <dgm:t>
        <a:bodyPr/>
        <a:lstStyle/>
        <a:p>
          <a:endParaRPr lang="es-ES"/>
        </a:p>
      </dgm:t>
    </dgm:pt>
    <dgm:pt modelId="{02581E00-5092-4360-98C4-74652A30367C}" type="pres">
      <dgm:prSet presAssocID="{E8D75C0F-4DDC-4BAB-B194-71062FCED9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E7DFBD9-4455-41D6-BEB3-38C5BC51EB0B}" type="presOf" srcId="{E8D75C0F-4DDC-4BAB-B194-71062FCED9F7}" destId="{02581E00-5092-4360-98C4-74652A30367C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D75C0F-4DDC-4BAB-B194-71062FCED9F7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#9" csCatId="colorful" phldr="1"/>
      <dgm:spPr/>
      <dgm:t>
        <a:bodyPr/>
        <a:lstStyle/>
        <a:p>
          <a:endParaRPr lang="es-ES"/>
        </a:p>
      </dgm:t>
    </dgm:pt>
    <dgm:pt modelId="{2039252D-C1A0-4FDC-BBE0-4D4740D94EA8}">
      <dgm:prSet phldrT="[Texto]" custT="1"/>
      <dgm:spPr>
        <a:xfrm>
          <a:off x="1585096" y="1552382"/>
          <a:ext cx="2718417" cy="760157"/>
        </a:xfrm>
        <a:solidFill>
          <a:srgbClr val="0067B9"/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s-ES" sz="1600" b="1" dirty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Aportaciones de los municipios miembros</a:t>
          </a:r>
        </a:p>
      </dgm:t>
    </dgm:pt>
    <dgm:pt modelId="{8641DB46-1EB1-48AF-89BA-139EBC4675A2}" type="parTrans" cxnId="{75FECA7F-6A9A-4BD8-8FDC-CBE7748F37C6}">
      <dgm:prSet custT="1"/>
      <dgm:spPr>
        <a:xfrm>
          <a:off x="2811294" y="1130355"/>
          <a:ext cx="116717" cy="295667"/>
        </a:xfrm>
        <a:custGeom>
          <a:avLst/>
          <a:gdLst/>
          <a:ahLst/>
          <a:cxnLst/>
          <a:rect l="0" t="0" r="0" b="0"/>
          <a:pathLst>
            <a:path>
              <a:moveTo>
                <a:pt x="116717" y="0"/>
              </a:moveTo>
              <a:lnTo>
                <a:pt x="116717" y="184769"/>
              </a:lnTo>
              <a:lnTo>
                <a:pt x="0" y="184769"/>
              </a:lnTo>
              <a:lnTo>
                <a:pt x="0" y="295667"/>
              </a:lnTo>
            </a:path>
          </a:pathLst>
        </a:custGeom>
        <a:noFill/>
        <a:ln w="25400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EFEEDDC5-2380-4EF2-AE82-DD81D41378E1}" type="sibTrans" cxnId="{75FECA7F-6A9A-4BD8-8FDC-CBE7748F37C6}">
      <dgm:prSet/>
      <dgm:spPr/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23775FE9-6AF5-4C8A-93B0-B02B754EC529}">
      <dgm:prSet phldrT="[Texto]" custT="1"/>
      <dgm:spPr>
        <a:xfrm>
          <a:off x="136798" y="2660695"/>
          <a:ext cx="2727623" cy="760157"/>
        </a:xfrm>
        <a:solidFill>
          <a:srgbClr val="0067B9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s-HN" sz="1600" b="1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Acuerdo de Junta Directiva de la Mancomunidad </a:t>
          </a:r>
          <a:endParaRPr lang="es-ES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8CB89DA6-C5C3-4F37-BDE8-798608C9F204}" type="parTrans" cxnId="{9468C922-475D-42E5-9996-9C2DE80627D5}">
      <dgm:prSet custT="1"/>
      <dgm:spPr>
        <a:xfrm>
          <a:off x="1367599" y="2186179"/>
          <a:ext cx="1443695" cy="348155"/>
        </a:xfrm>
        <a:noFill/>
        <a:ln w="25400" cap="flat" cmpd="sng" algn="ctr">
          <a:solidFill>
            <a:srgbClr val="FF0000"/>
          </a:solidFill>
          <a:prstDash val="solid"/>
        </a:ln>
        <a:effectLst/>
      </dgm:spPr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47F2DA1E-FFA5-4F52-A2BF-9239B2C41966}" type="sibTrans" cxnId="{9468C922-475D-42E5-9996-9C2DE80627D5}">
      <dgm:prSet/>
      <dgm:spPr/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4FEC8E62-FE69-4EC2-9185-A19AED269399}">
      <dgm:prSet phldrT="[Texto]" custT="1"/>
      <dgm:spPr>
        <a:xfrm>
          <a:off x="4290881" y="3769008"/>
          <a:ext cx="2690106" cy="996223"/>
        </a:xfrm>
        <a:solidFill>
          <a:srgbClr val="0067B9"/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s-HN" sz="1600" b="1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Deducción directa de la transferencia  que el Estado hace a los gobiernos municipales</a:t>
          </a:r>
          <a:endParaRPr lang="es-ES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ED66AC63-EEAD-4541-BE9A-48866FD4D7D6}" type="parTrans" cxnId="{3E7CF560-2018-4017-8D4B-A897E55D3FDE}">
      <dgm:prSet custT="1"/>
      <dgm:spPr>
        <a:xfrm>
          <a:off x="4308117" y="3294492"/>
          <a:ext cx="1194806" cy="348155"/>
        </a:xfrm>
        <a:noFill/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DAE7CDA8-3608-4555-B76C-EB52970D91ED}" type="sibTrans" cxnId="{3E7CF560-2018-4017-8D4B-A897E55D3FDE}">
      <dgm:prSet/>
      <dgm:spPr/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D707AFBE-4BCE-4226-80B8-799963EC1B06}">
      <dgm:prSet custT="1"/>
      <dgm:spPr>
        <a:xfrm>
          <a:off x="3130443" y="2660695"/>
          <a:ext cx="2621368" cy="760157"/>
        </a:xfrm>
        <a:solidFill>
          <a:srgbClr val="0067B9"/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HN" sz="1600" b="1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Aprobado por los dos tercios de votos de cada Corporación Municipal  miembro</a:t>
          </a:r>
          <a:endParaRPr lang="es-ES" sz="1600" b="1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gm:t>
    </dgm:pt>
    <dgm:pt modelId="{76D70F7D-CC91-4AFD-918D-300E7784E901}" type="parTrans" cxnId="{BE48F6C4-78B7-4BF3-A69F-05C808DFD029}">
      <dgm:prSet custT="1"/>
      <dgm:spPr>
        <a:xfrm>
          <a:off x="2811294" y="2186179"/>
          <a:ext cx="1496822" cy="348155"/>
        </a:xfrm>
        <a:solidFill>
          <a:srgbClr val="0067B9"/>
        </a:solidFill>
        <a:ln w="25400" cap="flat" cmpd="sng" algn="ctr">
          <a:solidFill>
            <a:srgbClr val="FF0000"/>
          </a:solidFill>
          <a:prstDash val="solid"/>
        </a:ln>
        <a:effectLst/>
      </dgm:spPr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DADBC893-733A-4D15-8163-14D86E020DE0}" type="sibTrans" cxnId="{BE48F6C4-78B7-4BF3-A69F-05C808DFD029}">
      <dgm:prSet/>
      <dgm:spPr/>
      <dgm:t>
        <a:bodyPr/>
        <a:lstStyle/>
        <a:p>
          <a:endParaRPr lang="es-ES" sz="1600" b="1">
            <a:latin typeface="+mn-lt"/>
            <a:cs typeface="Arial" pitchFamily="34" charset="0"/>
          </a:endParaRPr>
        </a:p>
      </dgm:t>
    </dgm:pt>
    <dgm:pt modelId="{6AC27237-7EEE-48A5-9368-DFC7AC9741EB}">
      <dgm:prSet custT="1"/>
      <dgm:spPr>
        <a:xfrm>
          <a:off x="1901268" y="3769008"/>
          <a:ext cx="2123591" cy="908798"/>
        </a:xfrm>
        <a:solidFill>
          <a:srgbClr val="0067B9">
            <a:alpha val="90000"/>
          </a:srgbClr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s-HN" sz="1600" b="1" dirty="0">
              <a:solidFill>
                <a:schemeClr val="bg1"/>
              </a:solidFill>
              <a:latin typeface="+mn-lt"/>
              <a:ea typeface="+mn-ea"/>
              <a:cs typeface="+mn-cs"/>
            </a:rPr>
            <a:t>Tomando en cuenta la capacidad financiera</a:t>
          </a:r>
          <a:endParaRPr lang="es-ES" sz="1600" b="1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BF132C6D-3C0C-4D30-A929-D6DD4C432AA3}" type="parTrans" cxnId="{2049743C-FEE1-485F-9F07-7FDAECF26E5D}">
      <dgm:prSet/>
      <dgm:spPr>
        <a:xfrm>
          <a:off x="2830053" y="3294492"/>
          <a:ext cx="1478064" cy="348155"/>
        </a:xfrm>
        <a:noFill/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s-ES" sz="1600">
            <a:latin typeface="+mn-lt"/>
          </a:endParaRPr>
        </a:p>
      </dgm:t>
    </dgm:pt>
    <dgm:pt modelId="{8B8B5DC9-C99E-4EBB-8B70-B53D5F8BE839}" type="sibTrans" cxnId="{2049743C-FEE1-485F-9F07-7FDAECF26E5D}">
      <dgm:prSet/>
      <dgm:spPr/>
      <dgm:t>
        <a:bodyPr/>
        <a:lstStyle/>
        <a:p>
          <a:endParaRPr lang="es-ES" sz="1600">
            <a:latin typeface="+mn-lt"/>
          </a:endParaRPr>
        </a:p>
      </dgm:t>
    </dgm:pt>
    <dgm:pt modelId="{CA81E128-7132-4EAA-B456-9095D4A13BB0}" type="pres">
      <dgm:prSet presAssocID="{E8D75C0F-4DDC-4BAB-B194-71062FCED9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16056D-0413-45C8-BBD2-09E9DC1CCC5B}" type="pres">
      <dgm:prSet presAssocID="{2039252D-C1A0-4FDC-BBE0-4D4740D94EA8}" presName="hierRoot1" presStyleCnt="0"/>
      <dgm:spPr/>
    </dgm:pt>
    <dgm:pt modelId="{C2CC82FC-7553-43BA-A992-2151F7199F01}" type="pres">
      <dgm:prSet presAssocID="{2039252D-C1A0-4FDC-BBE0-4D4740D94EA8}" presName="composite" presStyleCnt="0"/>
      <dgm:spPr/>
    </dgm:pt>
    <dgm:pt modelId="{62C3984C-6275-4042-920F-B93505E3ACC6}" type="pres">
      <dgm:prSet presAssocID="{2039252D-C1A0-4FDC-BBE0-4D4740D94EA8}" presName="background" presStyleLbl="node0" presStyleIdx="0" presStyleCnt="1"/>
      <dgm:spPr>
        <a:solidFill>
          <a:srgbClr val="0067B9"/>
        </a:solidFill>
      </dgm:spPr>
    </dgm:pt>
    <dgm:pt modelId="{10D0689F-3903-4C7B-8B73-D0BF63976921}" type="pres">
      <dgm:prSet presAssocID="{2039252D-C1A0-4FDC-BBE0-4D4740D94EA8}" presName="text" presStyleLbl="fgAcc0" presStyleIdx="0" presStyleCnt="1" custScaleX="24664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5B504E23-F0E3-45F0-BC66-37B57D13CF28}" type="pres">
      <dgm:prSet presAssocID="{2039252D-C1A0-4FDC-BBE0-4D4740D94EA8}" presName="hierChild2" presStyleCnt="0"/>
      <dgm:spPr/>
    </dgm:pt>
    <dgm:pt modelId="{61E359EF-2DA4-43B6-84C4-B3700765C755}" type="pres">
      <dgm:prSet presAssocID="{8CB89DA6-C5C3-4F37-BDE8-798608C9F204}" presName="Name10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1443695" y="0"/>
              </a:moveTo>
              <a:lnTo>
                <a:pt x="1443695" y="237258"/>
              </a:lnTo>
              <a:lnTo>
                <a:pt x="0" y="237258"/>
              </a:lnTo>
              <a:lnTo>
                <a:pt x="0" y="348155"/>
              </a:lnTo>
            </a:path>
          </a:pathLst>
        </a:custGeom>
      </dgm:spPr>
    </dgm:pt>
    <dgm:pt modelId="{0CA00B4F-8C50-4734-8469-2DE0ED356D97}" type="pres">
      <dgm:prSet presAssocID="{23775FE9-6AF5-4C8A-93B0-B02B754EC529}" presName="hierRoot2" presStyleCnt="0"/>
      <dgm:spPr/>
    </dgm:pt>
    <dgm:pt modelId="{1D0FC25B-458D-4F83-9AB8-0D54779C2E7C}" type="pres">
      <dgm:prSet presAssocID="{23775FE9-6AF5-4C8A-93B0-B02B754EC529}" presName="composite2" presStyleCnt="0"/>
      <dgm:spPr/>
    </dgm:pt>
    <dgm:pt modelId="{E7069E44-13BF-43F8-AFCC-439E57150F6E}" type="pres">
      <dgm:prSet presAssocID="{23775FE9-6AF5-4C8A-93B0-B02B754EC529}" presName="background2" presStyleLbl="node2" presStyleIdx="0" presStyleCnt="2"/>
      <dgm:spPr>
        <a:solidFill>
          <a:srgbClr val="0067B9"/>
        </a:solidFill>
      </dgm:spPr>
    </dgm:pt>
    <dgm:pt modelId="{A6333725-D684-4189-A6AD-19571BAF8883}" type="pres">
      <dgm:prSet presAssocID="{23775FE9-6AF5-4C8A-93B0-B02B754EC529}" presName="text2" presStyleLbl="fgAcc2" presStyleIdx="0" presStyleCnt="2" custScaleX="173819" custScaleY="17104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D9119199-4CAB-482F-9AC1-2D633DCE921F}" type="pres">
      <dgm:prSet presAssocID="{23775FE9-6AF5-4C8A-93B0-B02B754EC529}" presName="hierChild3" presStyleCnt="0"/>
      <dgm:spPr/>
    </dgm:pt>
    <dgm:pt modelId="{3BC1AA28-5806-43F4-AFC5-7C6D32ED2541}" type="pres">
      <dgm:prSet presAssocID="{76D70F7D-CC91-4AFD-918D-300E7784E901}" presName="Name10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8"/>
              </a:lnTo>
              <a:lnTo>
                <a:pt x="1496822" y="237258"/>
              </a:lnTo>
              <a:lnTo>
                <a:pt x="1496822" y="348155"/>
              </a:lnTo>
            </a:path>
          </a:pathLst>
        </a:custGeom>
      </dgm:spPr>
    </dgm:pt>
    <dgm:pt modelId="{ACDEC012-3FA8-40C5-BCE4-35D5146C45DD}" type="pres">
      <dgm:prSet presAssocID="{D707AFBE-4BCE-4226-80B8-799963EC1B06}" presName="hierRoot2" presStyleCnt="0"/>
      <dgm:spPr/>
    </dgm:pt>
    <dgm:pt modelId="{50C4BA18-4B06-4DF5-8C31-75B02F2041A3}" type="pres">
      <dgm:prSet presAssocID="{D707AFBE-4BCE-4226-80B8-799963EC1B06}" presName="composite2" presStyleCnt="0"/>
      <dgm:spPr/>
    </dgm:pt>
    <dgm:pt modelId="{02D0B528-FB7E-423E-B8F4-3ED187FFEE2C}" type="pres">
      <dgm:prSet presAssocID="{D707AFBE-4BCE-4226-80B8-799963EC1B06}" presName="background2" presStyleLbl="node2" presStyleIdx="1" presStyleCnt="2"/>
      <dgm:spPr>
        <a:solidFill>
          <a:srgbClr val="0067B9"/>
        </a:solidFill>
      </dgm:spPr>
    </dgm:pt>
    <dgm:pt modelId="{A25AAB85-5126-4395-81F2-98517737D02E}" type="pres">
      <dgm:prSet presAssocID="{D707AFBE-4BCE-4226-80B8-799963EC1B06}" presName="text2" presStyleLbl="fgAcc2" presStyleIdx="1" presStyleCnt="2" custScaleX="269764" custScaleY="167996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C8A6CF9F-A050-44A2-AF78-FED244F12ABF}" type="pres">
      <dgm:prSet presAssocID="{D707AFBE-4BCE-4226-80B8-799963EC1B06}" presName="hierChild3" presStyleCnt="0"/>
      <dgm:spPr/>
    </dgm:pt>
    <dgm:pt modelId="{E6993C7D-5434-4426-83B2-B03454604C2A}" type="pres">
      <dgm:prSet presAssocID="{BF132C6D-3C0C-4D30-A929-D6DD4C432AA3}" presName="Name17" presStyleLbl="parChTrans1D3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1478064" y="0"/>
              </a:moveTo>
              <a:lnTo>
                <a:pt x="1478064" y="237258"/>
              </a:lnTo>
              <a:lnTo>
                <a:pt x="0" y="237258"/>
              </a:lnTo>
              <a:lnTo>
                <a:pt x="0" y="348155"/>
              </a:lnTo>
            </a:path>
          </a:pathLst>
        </a:custGeom>
      </dgm:spPr>
    </dgm:pt>
    <dgm:pt modelId="{ACF89E25-271B-499D-A4AA-E1A785D565B5}" type="pres">
      <dgm:prSet presAssocID="{6AC27237-7EEE-48A5-9368-DFC7AC9741EB}" presName="hierRoot3" presStyleCnt="0"/>
      <dgm:spPr/>
    </dgm:pt>
    <dgm:pt modelId="{640A1388-6705-43A1-8BED-367ADC8AFF8D}" type="pres">
      <dgm:prSet presAssocID="{6AC27237-7EEE-48A5-9368-DFC7AC9741EB}" presName="composite3" presStyleCnt="0"/>
      <dgm:spPr/>
    </dgm:pt>
    <dgm:pt modelId="{68AE7697-332B-4AA8-A86F-C74DC9B734F9}" type="pres">
      <dgm:prSet presAssocID="{6AC27237-7EEE-48A5-9368-DFC7AC9741EB}" presName="background3" presStyleLbl="node3" presStyleIdx="0" presStyleCnt="2"/>
      <dgm:spPr>
        <a:solidFill>
          <a:srgbClr val="0067B9"/>
        </a:solidFill>
      </dgm:spPr>
    </dgm:pt>
    <dgm:pt modelId="{E3E35BCA-4138-4078-87D3-102654E05306}" type="pres">
      <dgm:prSet presAssocID="{6AC27237-7EEE-48A5-9368-DFC7AC9741EB}" presName="text3" presStyleLbl="fgAcc3" presStyleIdx="0" presStyleCnt="2" custScaleX="192821" custScaleY="28023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52B643CB-624F-4D8A-A85E-E8C09A23BD98}" type="pres">
      <dgm:prSet presAssocID="{6AC27237-7EEE-48A5-9368-DFC7AC9741EB}" presName="hierChild4" presStyleCnt="0"/>
      <dgm:spPr/>
    </dgm:pt>
    <dgm:pt modelId="{C030E348-745A-415B-AC0B-ACE886772D8B}" type="pres">
      <dgm:prSet presAssocID="{ED66AC63-EEAD-4541-BE9A-48866FD4D7D6}" presName="Name17" presStyleLbl="parChTrans1D3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8"/>
              </a:lnTo>
              <a:lnTo>
                <a:pt x="1194806" y="237258"/>
              </a:lnTo>
              <a:lnTo>
                <a:pt x="1194806" y="348155"/>
              </a:lnTo>
            </a:path>
          </a:pathLst>
        </a:custGeom>
      </dgm:spPr>
    </dgm:pt>
    <dgm:pt modelId="{371389B4-3831-4B89-B844-B10291456A0D}" type="pres">
      <dgm:prSet presAssocID="{4FEC8E62-FE69-4EC2-9185-A19AED269399}" presName="hierRoot3" presStyleCnt="0"/>
      <dgm:spPr/>
    </dgm:pt>
    <dgm:pt modelId="{D4066683-B83A-4733-A5AE-84556E8DB58E}" type="pres">
      <dgm:prSet presAssocID="{4FEC8E62-FE69-4EC2-9185-A19AED269399}" presName="composite3" presStyleCnt="0"/>
      <dgm:spPr/>
    </dgm:pt>
    <dgm:pt modelId="{EBAEA789-E2EF-4A1D-A508-05C2FCB786F7}" type="pres">
      <dgm:prSet presAssocID="{4FEC8E62-FE69-4EC2-9185-A19AED269399}" presName="background3" presStyleLbl="node3" presStyleIdx="1" presStyleCnt="2"/>
      <dgm:spPr>
        <a:solidFill>
          <a:srgbClr val="0067B9"/>
        </a:solidFill>
      </dgm:spPr>
    </dgm:pt>
    <dgm:pt modelId="{AC38855C-3924-4163-B412-103A3A1548B0}" type="pres">
      <dgm:prSet presAssocID="{4FEC8E62-FE69-4EC2-9185-A19AED269399}" presName="text3" presStyleLbl="fgAcc3" presStyleIdx="1" presStyleCnt="2" custScaleX="219697" custScaleY="244940" custLinFactNeighborX="-4765" custLinFactNeighborY="-565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FB35D659-9184-46D0-AADF-8D9475C6DAB6}" type="pres">
      <dgm:prSet presAssocID="{4FEC8E62-FE69-4EC2-9185-A19AED269399}" presName="hierChild4" presStyleCnt="0"/>
      <dgm:spPr/>
    </dgm:pt>
  </dgm:ptLst>
  <dgm:cxnLst>
    <dgm:cxn modelId="{4664A70D-4A1E-485C-B801-0746568386A7}" type="presOf" srcId="{23775FE9-6AF5-4C8A-93B0-B02B754EC529}" destId="{A6333725-D684-4189-A6AD-19571BAF8883}" srcOrd="0" destOrd="0" presId="urn:microsoft.com/office/officeart/2005/8/layout/hierarchy1"/>
    <dgm:cxn modelId="{0D2F9814-0FD0-48B5-A953-094596613D16}" type="presOf" srcId="{E8D75C0F-4DDC-4BAB-B194-71062FCED9F7}" destId="{CA81E128-7132-4EAA-B456-9095D4A13BB0}" srcOrd="0" destOrd="0" presId="urn:microsoft.com/office/officeart/2005/8/layout/hierarchy1"/>
    <dgm:cxn modelId="{9468C922-475D-42E5-9996-9C2DE80627D5}" srcId="{2039252D-C1A0-4FDC-BBE0-4D4740D94EA8}" destId="{23775FE9-6AF5-4C8A-93B0-B02B754EC529}" srcOrd="0" destOrd="0" parTransId="{8CB89DA6-C5C3-4F37-BDE8-798608C9F204}" sibTransId="{47F2DA1E-FFA5-4F52-A2BF-9239B2C41966}"/>
    <dgm:cxn modelId="{7C076A2A-2106-4875-9C11-6B1734E13B63}" type="presOf" srcId="{4FEC8E62-FE69-4EC2-9185-A19AED269399}" destId="{AC38855C-3924-4163-B412-103A3A1548B0}" srcOrd="0" destOrd="0" presId="urn:microsoft.com/office/officeart/2005/8/layout/hierarchy1"/>
    <dgm:cxn modelId="{CCDF2F2D-A784-4754-BF44-24F7D49DF5DC}" type="presOf" srcId="{2039252D-C1A0-4FDC-BBE0-4D4740D94EA8}" destId="{10D0689F-3903-4C7B-8B73-D0BF63976921}" srcOrd="0" destOrd="0" presId="urn:microsoft.com/office/officeart/2005/8/layout/hierarchy1"/>
    <dgm:cxn modelId="{2049743C-FEE1-485F-9F07-7FDAECF26E5D}" srcId="{D707AFBE-4BCE-4226-80B8-799963EC1B06}" destId="{6AC27237-7EEE-48A5-9368-DFC7AC9741EB}" srcOrd="0" destOrd="0" parTransId="{BF132C6D-3C0C-4D30-A929-D6DD4C432AA3}" sibTransId="{8B8B5DC9-C99E-4EBB-8B70-B53D5F8BE839}"/>
    <dgm:cxn modelId="{3E7CF560-2018-4017-8D4B-A897E55D3FDE}" srcId="{D707AFBE-4BCE-4226-80B8-799963EC1B06}" destId="{4FEC8E62-FE69-4EC2-9185-A19AED269399}" srcOrd="1" destOrd="0" parTransId="{ED66AC63-EEAD-4541-BE9A-48866FD4D7D6}" sibTransId="{DAE7CDA8-3608-4555-B76C-EB52970D91ED}"/>
    <dgm:cxn modelId="{E85D4D71-6486-4806-BD4F-549C68E56F6D}" type="presOf" srcId="{D707AFBE-4BCE-4226-80B8-799963EC1B06}" destId="{A25AAB85-5126-4395-81F2-98517737D02E}" srcOrd="0" destOrd="0" presId="urn:microsoft.com/office/officeart/2005/8/layout/hierarchy1"/>
    <dgm:cxn modelId="{6EDED971-E7E9-4E02-8D96-4E33E104B618}" type="presOf" srcId="{76D70F7D-CC91-4AFD-918D-300E7784E901}" destId="{3BC1AA28-5806-43F4-AFC5-7C6D32ED2541}" srcOrd="0" destOrd="0" presId="urn:microsoft.com/office/officeart/2005/8/layout/hierarchy1"/>
    <dgm:cxn modelId="{1219EE72-3DF4-42C2-9FA0-F041094CAE3B}" type="presOf" srcId="{BF132C6D-3C0C-4D30-A929-D6DD4C432AA3}" destId="{E6993C7D-5434-4426-83B2-B03454604C2A}" srcOrd="0" destOrd="0" presId="urn:microsoft.com/office/officeart/2005/8/layout/hierarchy1"/>
    <dgm:cxn modelId="{75FECA7F-6A9A-4BD8-8FDC-CBE7748F37C6}" srcId="{E8D75C0F-4DDC-4BAB-B194-71062FCED9F7}" destId="{2039252D-C1A0-4FDC-BBE0-4D4740D94EA8}" srcOrd="0" destOrd="0" parTransId="{8641DB46-1EB1-48AF-89BA-139EBC4675A2}" sibTransId="{EFEEDDC5-2380-4EF2-AE82-DD81D41378E1}"/>
    <dgm:cxn modelId="{E1FD38A2-AE7F-4532-94A0-60B9C4539E9B}" type="presOf" srcId="{ED66AC63-EEAD-4541-BE9A-48866FD4D7D6}" destId="{C030E348-745A-415B-AC0B-ACE886772D8B}" srcOrd="0" destOrd="0" presId="urn:microsoft.com/office/officeart/2005/8/layout/hierarchy1"/>
    <dgm:cxn modelId="{1DD021C2-09B3-4E3D-BB10-AD8246449046}" type="presOf" srcId="{8CB89DA6-C5C3-4F37-BDE8-798608C9F204}" destId="{61E359EF-2DA4-43B6-84C4-B3700765C755}" srcOrd="0" destOrd="0" presId="urn:microsoft.com/office/officeart/2005/8/layout/hierarchy1"/>
    <dgm:cxn modelId="{BE48F6C4-78B7-4BF3-A69F-05C808DFD029}" srcId="{2039252D-C1A0-4FDC-BBE0-4D4740D94EA8}" destId="{D707AFBE-4BCE-4226-80B8-799963EC1B06}" srcOrd="1" destOrd="0" parTransId="{76D70F7D-CC91-4AFD-918D-300E7784E901}" sibTransId="{DADBC893-733A-4D15-8163-14D86E020DE0}"/>
    <dgm:cxn modelId="{56280FE8-3522-49CF-8C18-CE3F54D46A44}" type="presOf" srcId="{6AC27237-7EEE-48A5-9368-DFC7AC9741EB}" destId="{E3E35BCA-4138-4078-87D3-102654E05306}" srcOrd="0" destOrd="0" presId="urn:microsoft.com/office/officeart/2005/8/layout/hierarchy1"/>
    <dgm:cxn modelId="{268F40F6-035E-4736-AAB6-C11841AF898F}" type="presParOf" srcId="{CA81E128-7132-4EAA-B456-9095D4A13BB0}" destId="{5816056D-0413-45C8-BBD2-09E9DC1CCC5B}" srcOrd="0" destOrd="0" presId="urn:microsoft.com/office/officeart/2005/8/layout/hierarchy1"/>
    <dgm:cxn modelId="{472F78EC-CAB6-4ABB-B414-002679D6BDD8}" type="presParOf" srcId="{5816056D-0413-45C8-BBD2-09E9DC1CCC5B}" destId="{C2CC82FC-7553-43BA-A992-2151F7199F01}" srcOrd="0" destOrd="0" presId="urn:microsoft.com/office/officeart/2005/8/layout/hierarchy1"/>
    <dgm:cxn modelId="{199D8DED-602E-40D5-A469-41A2E5052F80}" type="presParOf" srcId="{C2CC82FC-7553-43BA-A992-2151F7199F01}" destId="{62C3984C-6275-4042-920F-B93505E3ACC6}" srcOrd="0" destOrd="0" presId="urn:microsoft.com/office/officeart/2005/8/layout/hierarchy1"/>
    <dgm:cxn modelId="{51A6254F-605D-494C-A286-E3A048629FA3}" type="presParOf" srcId="{C2CC82FC-7553-43BA-A992-2151F7199F01}" destId="{10D0689F-3903-4C7B-8B73-D0BF63976921}" srcOrd="1" destOrd="0" presId="urn:microsoft.com/office/officeart/2005/8/layout/hierarchy1"/>
    <dgm:cxn modelId="{262DE4CD-6129-49EC-A590-91AE5C605091}" type="presParOf" srcId="{5816056D-0413-45C8-BBD2-09E9DC1CCC5B}" destId="{5B504E23-F0E3-45F0-BC66-37B57D13CF28}" srcOrd="1" destOrd="0" presId="urn:microsoft.com/office/officeart/2005/8/layout/hierarchy1"/>
    <dgm:cxn modelId="{7D40FF03-4B50-4431-80D7-C9BF42B7C47D}" type="presParOf" srcId="{5B504E23-F0E3-45F0-BC66-37B57D13CF28}" destId="{61E359EF-2DA4-43B6-84C4-B3700765C755}" srcOrd="0" destOrd="0" presId="urn:microsoft.com/office/officeart/2005/8/layout/hierarchy1"/>
    <dgm:cxn modelId="{07504B64-5B03-4BA6-95B2-6DB2EAE98612}" type="presParOf" srcId="{5B504E23-F0E3-45F0-BC66-37B57D13CF28}" destId="{0CA00B4F-8C50-4734-8469-2DE0ED356D97}" srcOrd="1" destOrd="0" presId="urn:microsoft.com/office/officeart/2005/8/layout/hierarchy1"/>
    <dgm:cxn modelId="{BBBEF990-9C91-49CC-91F3-15163D03827C}" type="presParOf" srcId="{0CA00B4F-8C50-4734-8469-2DE0ED356D97}" destId="{1D0FC25B-458D-4F83-9AB8-0D54779C2E7C}" srcOrd="0" destOrd="0" presId="urn:microsoft.com/office/officeart/2005/8/layout/hierarchy1"/>
    <dgm:cxn modelId="{09227BA6-6F28-48CB-B55E-35BEC3638120}" type="presParOf" srcId="{1D0FC25B-458D-4F83-9AB8-0D54779C2E7C}" destId="{E7069E44-13BF-43F8-AFCC-439E57150F6E}" srcOrd="0" destOrd="0" presId="urn:microsoft.com/office/officeart/2005/8/layout/hierarchy1"/>
    <dgm:cxn modelId="{DA11EF00-4076-4584-9350-3192DB276061}" type="presParOf" srcId="{1D0FC25B-458D-4F83-9AB8-0D54779C2E7C}" destId="{A6333725-D684-4189-A6AD-19571BAF8883}" srcOrd="1" destOrd="0" presId="urn:microsoft.com/office/officeart/2005/8/layout/hierarchy1"/>
    <dgm:cxn modelId="{302371B4-5342-402F-A810-0B5EE5830A29}" type="presParOf" srcId="{0CA00B4F-8C50-4734-8469-2DE0ED356D97}" destId="{D9119199-4CAB-482F-9AC1-2D633DCE921F}" srcOrd="1" destOrd="0" presId="urn:microsoft.com/office/officeart/2005/8/layout/hierarchy1"/>
    <dgm:cxn modelId="{256FE633-74F0-4DBF-BDFD-BBE04788D005}" type="presParOf" srcId="{5B504E23-F0E3-45F0-BC66-37B57D13CF28}" destId="{3BC1AA28-5806-43F4-AFC5-7C6D32ED2541}" srcOrd="2" destOrd="0" presId="urn:microsoft.com/office/officeart/2005/8/layout/hierarchy1"/>
    <dgm:cxn modelId="{05D420F2-C10C-4DF2-B1CF-51EFCF9BD28E}" type="presParOf" srcId="{5B504E23-F0E3-45F0-BC66-37B57D13CF28}" destId="{ACDEC012-3FA8-40C5-BCE4-35D5146C45DD}" srcOrd="3" destOrd="0" presId="urn:microsoft.com/office/officeart/2005/8/layout/hierarchy1"/>
    <dgm:cxn modelId="{B257E5CE-A5D2-404F-BD8F-CA6FE1A29B61}" type="presParOf" srcId="{ACDEC012-3FA8-40C5-BCE4-35D5146C45DD}" destId="{50C4BA18-4B06-4DF5-8C31-75B02F2041A3}" srcOrd="0" destOrd="0" presId="urn:microsoft.com/office/officeart/2005/8/layout/hierarchy1"/>
    <dgm:cxn modelId="{B0CDE766-D9C7-497B-8AC5-F18CDBDF5CCC}" type="presParOf" srcId="{50C4BA18-4B06-4DF5-8C31-75B02F2041A3}" destId="{02D0B528-FB7E-423E-B8F4-3ED187FFEE2C}" srcOrd="0" destOrd="0" presId="urn:microsoft.com/office/officeart/2005/8/layout/hierarchy1"/>
    <dgm:cxn modelId="{8C703DFA-5FD8-46C2-B6D9-B3360E943464}" type="presParOf" srcId="{50C4BA18-4B06-4DF5-8C31-75B02F2041A3}" destId="{A25AAB85-5126-4395-81F2-98517737D02E}" srcOrd="1" destOrd="0" presId="urn:microsoft.com/office/officeart/2005/8/layout/hierarchy1"/>
    <dgm:cxn modelId="{3A86FAD8-460A-4A0F-AD8B-CFA92CD4326C}" type="presParOf" srcId="{ACDEC012-3FA8-40C5-BCE4-35D5146C45DD}" destId="{C8A6CF9F-A050-44A2-AF78-FED244F12ABF}" srcOrd="1" destOrd="0" presId="urn:microsoft.com/office/officeart/2005/8/layout/hierarchy1"/>
    <dgm:cxn modelId="{79E5A587-E0F1-4EFF-A51C-EB00FBA880FE}" type="presParOf" srcId="{C8A6CF9F-A050-44A2-AF78-FED244F12ABF}" destId="{E6993C7D-5434-4426-83B2-B03454604C2A}" srcOrd="0" destOrd="0" presId="urn:microsoft.com/office/officeart/2005/8/layout/hierarchy1"/>
    <dgm:cxn modelId="{6E2CA33A-FABC-43D3-A4B2-9E388600665E}" type="presParOf" srcId="{C8A6CF9F-A050-44A2-AF78-FED244F12ABF}" destId="{ACF89E25-271B-499D-A4AA-E1A785D565B5}" srcOrd="1" destOrd="0" presId="urn:microsoft.com/office/officeart/2005/8/layout/hierarchy1"/>
    <dgm:cxn modelId="{5D683C5E-8104-47C8-9BB5-FA5C01245DCA}" type="presParOf" srcId="{ACF89E25-271B-499D-A4AA-E1A785D565B5}" destId="{640A1388-6705-43A1-8BED-367ADC8AFF8D}" srcOrd="0" destOrd="0" presId="urn:microsoft.com/office/officeart/2005/8/layout/hierarchy1"/>
    <dgm:cxn modelId="{3EA4CD0D-4058-495D-8A06-048B1B5AF27A}" type="presParOf" srcId="{640A1388-6705-43A1-8BED-367ADC8AFF8D}" destId="{68AE7697-332B-4AA8-A86F-C74DC9B734F9}" srcOrd="0" destOrd="0" presId="urn:microsoft.com/office/officeart/2005/8/layout/hierarchy1"/>
    <dgm:cxn modelId="{F46FC73F-ED0C-40BD-BF9F-18A740E39333}" type="presParOf" srcId="{640A1388-6705-43A1-8BED-367ADC8AFF8D}" destId="{E3E35BCA-4138-4078-87D3-102654E05306}" srcOrd="1" destOrd="0" presId="urn:microsoft.com/office/officeart/2005/8/layout/hierarchy1"/>
    <dgm:cxn modelId="{814C32CF-646E-45E8-A6FA-6992252B9D1A}" type="presParOf" srcId="{ACF89E25-271B-499D-A4AA-E1A785D565B5}" destId="{52B643CB-624F-4D8A-A85E-E8C09A23BD98}" srcOrd="1" destOrd="0" presId="urn:microsoft.com/office/officeart/2005/8/layout/hierarchy1"/>
    <dgm:cxn modelId="{128A4600-F4FD-4877-9ACB-306910DB789F}" type="presParOf" srcId="{C8A6CF9F-A050-44A2-AF78-FED244F12ABF}" destId="{C030E348-745A-415B-AC0B-ACE886772D8B}" srcOrd="2" destOrd="0" presId="urn:microsoft.com/office/officeart/2005/8/layout/hierarchy1"/>
    <dgm:cxn modelId="{06E01A1A-6830-4EBB-A4EF-9479DC18866C}" type="presParOf" srcId="{C8A6CF9F-A050-44A2-AF78-FED244F12ABF}" destId="{371389B4-3831-4B89-B844-B10291456A0D}" srcOrd="3" destOrd="0" presId="urn:microsoft.com/office/officeart/2005/8/layout/hierarchy1"/>
    <dgm:cxn modelId="{328A41D2-7360-4D1E-ACCD-304AD9BCE64B}" type="presParOf" srcId="{371389B4-3831-4B89-B844-B10291456A0D}" destId="{D4066683-B83A-4733-A5AE-84556E8DB58E}" srcOrd="0" destOrd="0" presId="urn:microsoft.com/office/officeart/2005/8/layout/hierarchy1"/>
    <dgm:cxn modelId="{19A52166-86F7-4B27-B1C6-5F48703005FD}" type="presParOf" srcId="{D4066683-B83A-4733-A5AE-84556E8DB58E}" destId="{EBAEA789-E2EF-4A1D-A508-05C2FCB786F7}" srcOrd="0" destOrd="0" presId="urn:microsoft.com/office/officeart/2005/8/layout/hierarchy1"/>
    <dgm:cxn modelId="{445E8C9B-7E8E-4D28-8AA8-EA4E383E40A5}" type="presParOf" srcId="{D4066683-B83A-4733-A5AE-84556E8DB58E}" destId="{AC38855C-3924-4163-B412-103A3A1548B0}" srcOrd="1" destOrd="0" presId="urn:microsoft.com/office/officeart/2005/8/layout/hierarchy1"/>
    <dgm:cxn modelId="{932E99CF-0286-469E-A4B6-D2744C585E30}" type="presParOf" srcId="{371389B4-3831-4B89-B844-B10291456A0D}" destId="{FB35D659-9184-46D0-AADF-8D9475C6DA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FF710-003C-4A65-8F90-EC3B75AB89D1}">
      <dsp:nvSpPr>
        <dsp:cNvPr id="0" name=""/>
        <dsp:cNvSpPr/>
      </dsp:nvSpPr>
      <dsp:spPr>
        <a:xfrm>
          <a:off x="4381" y="976174"/>
          <a:ext cx="2019603" cy="8721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Órgano de gestión </a:t>
          </a:r>
        </a:p>
      </dsp:txBody>
      <dsp:txXfrm>
        <a:off x="29924" y="1001717"/>
        <a:ext cx="1968517" cy="821024"/>
      </dsp:txXfrm>
    </dsp:sp>
    <dsp:sp modelId="{E23F092D-A434-405A-9BC7-A28A2C8A77AD}">
      <dsp:nvSpPr>
        <dsp:cNvPr id="0" name=""/>
        <dsp:cNvSpPr/>
      </dsp:nvSpPr>
      <dsp:spPr>
        <a:xfrm rot="19751277">
          <a:off x="1987111" y="1265353"/>
          <a:ext cx="522484" cy="26121"/>
        </a:xfrm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732419" y="8143"/>
              </a:lnTo>
            </a:path>
          </a:pathLst>
        </a:custGeom>
        <a:noFill/>
        <a:ln w="25400" cap="flat" cmpd="sng" algn="ctr">
          <a:solidFill>
            <a:srgbClr val="002F6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235291" y="1265352"/>
        <a:ext cx="26124" cy="26124"/>
      </dsp:txXfrm>
    </dsp:sp>
    <dsp:sp modelId="{39D6690C-208A-497D-8832-5478A3E2DAC5}">
      <dsp:nvSpPr>
        <dsp:cNvPr id="0" name=""/>
        <dsp:cNvSpPr/>
      </dsp:nvSpPr>
      <dsp:spPr>
        <a:xfrm>
          <a:off x="2472722" y="860332"/>
          <a:ext cx="1547581" cy="568534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Junta Directiva </a:t>
          </a:r>
        </a:p>
      </dsp:txBody>
      <dsp:txXfrm>
        <a:off x="2489374" y="876984"/>
        <a:ext cx="1514277" cy="535230"/>
      </dsp:txXfrm>
    </dsp:sp>
    <dsp:sp modelId="{0633074F-FA24-45FC-97CF-3D03CA254D78}">
      <dsp:nvSpPr>
        <dsp:cNvPr id="0" name=""/>
        <dsp:cNvSpPr/>
      </dsp:nvSpPr>
      <dsp:spPr>
        <a:xfrm rot="21228294">
          <a:off x="4019192" y="1111019"/>
          <a:ext cx="380288" cy="26121"/>
        </a:xfrm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805139" y="8143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4199829" y="1114573"/>
        <a:ext cx="19014" cy="19014"/>
      </dsp:txXfrm>
    </dsp:sp>
    <dsp:sp modelId="{EA88FAEA-1E87-4178-988B-3587CCB633A4}">
      <dsp:nvSpPr>
        <dsp:cNvPr id="0" name=""/>
        <dsp:cNvSpPr/>
      </dsp:nvSpPr>
      <dsp:spPr>
        <a:xfrm>
          <a:off x="4398371" y="689487"/>
          <a:ext cx="2019989" cy="82814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800" b="1" kern="1200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Integrada por Alcaldes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4422627" y="713743"/>
        <a:ext cx="1971477" cy="779637"/>
      </dsp:txXfrm>
    </dsp:sp>
    <dsp:sp modelId="{1F7F33A2-B4FA-45EC-B6A8-BAAD2B5BF744}">
      <dsp:nvSpPr>
        <dsp:cNvPr id="0" name=""/>
        <dsp:cNvSpPr/>
      </dsp:nvSpPr>
      <dsp:spPr>
        <a:xfrm rot="3602858">
          <a:off x="1806617" y="1775298"/>
          <a:ext cx="868219" cy="26121"/>
        </a:xfrm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1026554" y="8143"/>
              </a:lnTo>
            </a:path>
          </a:pathLst>
        </a:custGeom>
        <a:noFill/>
        <a:ln w="25400" cap="flat" cmpd="sng" algn="ctr">
          <a:solidFill>
            <a:srgbClr val="002F6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219021" y="1766654"/>
        <a:ext cx="43410" cy="43410"/>
      </dsp:txXfrm>
    </dsp:sp>
    <dsp:sp modelId="{BB7ECC61-7CBD-4266-843D-332FACD87BBA}">
      <dsp:nvSpPr>
        <dsp:cNvPr id="0" name=""/>
        <dsp:cNvSpPr/>
      </dsp:nvSpPr>
      <dsp:spPr>
        <a:xfrm>
          <a:off x="2457469" y="1734438"/>
          <a:ext cx="1626147" cy="860102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Unidad Técnica Intermunicipal</a:t>
          </a:r>
        </a:p>
      </dsp:txBody>
      <dsp:txXfrm>
        <a:off x="2482661" y="1759630"/>
        <a:ext cx="1575763" cy="809718"/>
      </dsp:txXfrm>
    </dsp:sp>
    <dsp:sp modelId="{A97C232D-206E-4802-ADE6-1904EA307CFA}">
      <dsp:nvSpPr>
        <dsp:cNvPr id="0" name=""/>
        <dsp:cNvSpPr/>
      </dsp:nvSpPr>
      <dsp:spPr>
        <a:xfrm rot="21209474">
          <a:off x="4082023" y="2123402"/>
          <a:ext cx="494479" cy="26121"/>
        </a:xfrm>
        <a:custGeom>
          <a:avLst/>
          <a:gdLst/>
          <a:ahLst/>
          <a:cxnLst/>
          <a:rect l="0" t="0" r="0" b="0"/>
          <a:pathLst>
            <a:path>
              <a:moveTo>
                <a:pt x="0" y="8143"/>
              </a:moveTo>
              <a:lnTo>
                <a:pt x="465287" y="8143"/>
              </a:lnTo>
            </a:path>
          </a:pathLst>
        </a:custGeom>
        <a:noFill/>
        <a:ln w="25400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4316900" y="2124101"/>
        <a:ext cx="24723" cy="24723"/>
      </dsp:txXfrm>
    </dsp:sp>
    <dsp:sp modelId="{0064B209-F94F-4C15-9F21-11A0FF60D3A8}">
      <dsp:nvSpPr>
        <dsp:cNvPr id="0" name=""/>
        <dsp:cNvSpPr/>
      </dsp:nvSpPr>
      <dsp:spPr>
        <a:xfrm>
          <a:off x="4574908" y="1791852"/>
          <a:ext cx="1854511" cy="6331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Equipo Técnico interdisciplinario</a:t>
          </a:r>
          <a:r>
            <a:rPr lang="es-ES" sz="1600" b="1" kern="1200" dirty="0">
              <a:solidFill>
                <a:sysClr val="window" lastClr="FFFFFF"/>
              </a:solidFill>
              <a:latin typeface="+mj-lt"/>
              <a:ea typeface="+mn-ea"/>
              <a:cs typeface="Arial" pitchFamily="34" charset="0"/>
            </a:rPr>
            <a:t> </a:t>
          </a:r>
        </a:p>
      </dsp:txBody>
      <dsp:txXfrm>
        <a:off x="4593453" y="1810397"/>
        <a:ext cx="1817421" cy="596081"/>
      </dsp:txXfrm>
    </dsp:sp>
    <dsp:sp modelId="{EB9EB56A-42A2-424D-B772-BDE68114FB02}">
      <dsp:nvSpPr>
        <dsp:cNvPr id="0" name=""/>
        <dsp:cNvSpPr/>
      </dsp:nvSpPr>
      <dsp:spPr>
        <a:xfrm>
          <a:off x="4403867" y="0"/>
          <a:ext cx="2025552" cy="543233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Máxima autoridad </a:t>
          </a:r>
        </a:p>
      </dsp:txBody>
      <dsp:txXfrm>
        <a:off x="4419778" y="15911"/>
        <a:ext cx="1993730" cy="511411"/>
      </dsp:txXfrm>
    </dsp:sp>
    <dsp:sp modelId="{69DC9F13-244D-43B4-BCC2-024BE99CB114}">
      <dsp:nvSpPr>
        <dsp:cNvPr id="0" name=""/>
        <dsp:cNvSpPr/>
      </dsp:nvSpPr>
      <dsp:spPr>
        <a:xfrm>
          <a:off x="2534837" y="0"/>
          <a:ext cx="1669280" cy="520927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ysClr val="window" lastClr="FFFFFF"/>
              </a:solidFill>
              <a:latin typeface="Gill Sans MT" panose="020B0502020104020203" pitchFamily="34" charset="0"/>
              <a:ea typeface="+mn-ea"/>
              <a:cs typeface="Arial" pitchFamily="34" charset="0"/>
            </a:rPr>
            <a:t>Asamblea General </a:t>
          </a:r>
        </a:p>
      </dsp:txBody>
      <dsp:txXfrm>
        <a:off x="2550094" y="15257"/>
        <a:ext cx="1638766" cy="490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E348-745A-415B-AC0B-ACE886772D8B}">
      <dsp:nvSpPr>
        <dsp:cNvPr id="0" name=""/>
        <dsp:cNvSpPr/>
      </dsp:nvSpPr>
      <dsp:spPr>
        <a:xfrm>
          <a:off x="3317465" y="1822337"/>
          <a:ext cx="939247" cy="233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8"/>
              </a:lnTo>
              <a:lnTo>
                <a:pt x="1194806" y="237258"/>
              </a:lnTo>
              <a:lnTo>
                <a:pt x="1194806" y="348155"/>
              </a:lnTo>
            </a:path>
          </a:pathLst>
        </a:custGeom>
        <a:noFill/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93C7D-5434-4426-83B2-B03454604C2A}">
      <dsp:nvSpPr>
        <dsp:cNvPr id="0" name=""/>
        <dsp:cNvSpPr/>
      </dsp:nvSpPr>
      <dsp:spPr>
        <a:xfrm>
          <a:off x="2211832" y="1822337"/>
          <a:ext cx="1105632" cy="265836"/>
        </a:xfrm>
        <a:custGeom>
          <a:avLst/>
          <a:gdLst/>
          <a:ahLst/>
          <a:cxnLst/>
          <a:rect l="0" t="0" r="0" b="0"/>
          <a:pathLst>
            <a:path>
              <a:moveTo>
                <a:pt x="1478064" y="0"/>
              </a:moveTo>
              <a:lnTo>
                <a:pt x="1478064" y="237258"/>
              </a:lnTo>
              <a:lnTo>
                <a:pt x="0" y="237258"/>
              </a:lnTo>
              <a:lnTo>
                <a:pt x="0" y="348155"/>
              </a:lnTo>
            </a:path>
          </a:pathLst>
        </a:custGeom>
        <a:noFill/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1AA28-5806-43F4-AFC5-7C6D32ED2541}">
      <dsp:nvSpPr>
        <dsp:cNvPr id="0" name=""/>
        <dsp:cNvSpPr/>
      </dsp:nvSpPr>
      <dsp:spPr>
        <a:xfrm>
          <a:off x="2421507" y="581414"/>
          <a:ext cx="895958" cy="26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8"/>
              </a:lnTo>
              <a:lnTo>
                <a:pt x="1496822" y="237258"/>
              </a:lnTo>
              <a:lnTo>
                <a:pt x="1496822" y="348155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359EF-2DA4-43B6-84C4-B3700765C755}">
      <dsp:nvSpPr>
        <dsp:cNvPr id="0" name=""/>
        <dsp:cNvSpPr/>
      </dsp:nvSpPr>
      <dsp:spPr>
        <a:xfrm>
          <a:off x="1087055" y="581414"/>
          <a:ext cx="1334451" cy="265836"/>
        </a:xfrm>
        <a:custGeom>
          <a:avLst/>
          <a:gdLst/>
          <a:ahLst/>
          <a:cxnLst/>
          <a:rect l="0" t="0" r="0" b="0"/>
          <a:pathLst>
            <a:path>
              <a:moveTo>
                <a:pt x="1443695" y="0"/>
              </a:moveTo>
              <a:lnTo>
                <a:pt x="1443695" y="237258"/>
              </a:lnTo>
              <a:lnTo>
                <a:pt x="0" y="237258"/>
              </a:lnTo>
              <a:lnTo>
                <a:pt x="0" y="348155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3984C-6275-4042-920F-B93505E3ACC6}">
      <dsp:nvSpPr>
        <dsp:cNvPr id="0" name=""/>
        <dsp:cNvSpPr/>
      </dsp:nvSpPr>
      <dsp:spPr>
        <a:xfrm>
          <a:off x="1294285" y="991"/>
          <a:ext cx="2254443" cy="580422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D0689F-3903-4C7B-8B73-D0BF63976921}">
      <dsp:nvSpPr>
        <dsp:cNvPr id="0" name=""/>
        <dsp:cNvSpPr/>
      </dsp:nvSpPr>
      <dsp:spPr>
        <a:xfrm>
          <a:off x="1395846" y="97474"/>
          <a:ext cx="2254443" cy="580422"/>
        </a:xfrm>
        <a:prstGeom prst="roundRect">
          <a:avLst>
            <a:gd name="adj" fmla="val 10000"/>
          </a:avLst>
        </a:prstGeom>
        <a:solidFill>
          <a:srgbClr val="0067B9"/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+mn-lt"/>
              <a:ea typeface="+mn-ea"/>
              <a:cs typeface="Arial" pitchFamily="34" charset="0"/>
            </a:rPr>
            <a:t>Aportaciones de los municipios miembros</a:t>
          </a:r>
        </a:p>
      </dsp:txBody>
      <dsp:txXfrm>
        <a:off x="1412846" y="114474"/>
        <a:ext cx="2220443" cy="546422"/>
      </dsp:txXfrm>
    </dsp:sp>
    <dsp:sp modelId="{E7069E44-13BF-43F8-AFCC-439E57150F6E}">
      <dsp:nvSpPr>
        <dsp:cNvPr id="0" name=""/>
        <dsp:cNvSpPr/>
      </dsp:nvSpPr>
      <dsp:spPr>
        <a:xfrm>
          <a:off x="292658" y="847250"/>
          <a:ext cx="1588794" cy="992777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333725-D684-4189-A6AD-19571BAF8883}">
      <dsp:nvSpPr>
        <dsp:cNvPr id="0" name=""/>
        <dsp:cNvSpPr/>
      </dsp:nvSpPr>
      <dsp:spPr>
        <a:xfrm>
          <a:off x="394219" y="943733"/>
          <a:ext cx="1588794" cy="992777"/>
        </a:xfrm>
        <a:prstGeom prst="roundRect">
          <a:avLst>
            <a:gd name="adj" fmla="val 10000"/>
          </a:avLst>
        </a:prstGeom>
        <a:solidFill>
          <a:srgbClr val="0067B9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600" b="1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Acuerdo de Junta Directiva de la Mancomunidad </a:t>
          </a:r>
          <a:endParaRPr lang="es-ES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423296" y="972810"/>
        <a:ext cx="1530640" cy="934623"/>
      </dsp:txXfrm>
    </dsp:sp>
    <dsp:sp modelId="{02D0B528-FB7E-423E-B8F4-3ED187FFEE2C}">
      <dsp:nvSpPr>
        <dsp:cNvPr id="0" name=""/>
        <dsp:cNvSpPr/>
      </dsp:nvSpPr>
      <dsp:spPr>
        <a:xfrm>
          <a:off x="2084575" y="847250"/>
          <a:ext cx="2465780" cy="975086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5AAB85-5126-4395-81F2-98517737D02E}">
      <dsp:nvSpPr>
        <dsp:cNvPr id="0" name=""/>
        <dsp:cNvSpPr/>
      </dsp:nvSpPr>
      <dsp:spPr>
        <a:xfrm>
          <a:off x="2186136" y="943733"/>
          <a:ext cx="2465780" cy="975086"/>
        </a:xfrm>
        <a:prstGeom prst="roundRect">
          <a:avLst>
            <a:gd name="adj" fmla="val 10000"/>
          </a:avLst>
        </a:prstGeom>
        <a:solidFill>
          <a:srgbClr val="0067B9"/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HN" sz="1600" b="1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Aprobado por los dos tercios de votos de cada Corporación Municipal  miembro</a:t>
          </a:r>
          <a:endParaRPr lang="es-ES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2214695" y="972292"/>
        <a:ext cx="2408662" cy="917968"/>
      </dsp:txXfrm>
    </dsp:sp>
    <dsp:sp modelId="{68AE7697-332B-4AA8-A86F-C74DC9B734F9}">
      <dsp:nvSpPr>
        <dsp:cNvPr id="0" name=""/>
        <dsp:cNvSpPr/>
      </dsp:nvSpPr>
      <dsp:spPr>
        <a:xfrm>
          <a:off x="1330591" y="2088173"/>
          <a:ext cx="1762482" cy="1626558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E35BCA-4138-4078-87D3-102654E05306}">
      <dsp:nvSpPr>
        <dsp:cNvPr id="0" name=""/>
        <dsp:cNvSpPr/>
      </dsp:nvSpPr>
      <dsp:spPr>
        <a:xfrm>
          <a:off x="1432152" y="2184656"/>
          <a:ext cx="1762482" cy="1626558"/>
        </a:xfrm>
        <a:prstGeom prst="roundRect">
          <a:avLst>
            <a:gd name="adj" fmla="val 10000"/>
          </a:avLst>
        </a:prstGeom>
        <a:solidFill>
          <a:srgbClr val="0067B9">
            <a:alpha val="90000"/>
          </a:srgbClr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6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Tomando en cuenta la capacidad financiera</a:t>
          </a:r>
          <a:endParaRPr lang="es-ES" sz="16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1479792" y="2232296"/>
        <a:ext cx="1667202" cy="1531278"/>
      </dsp:txXfrm>
    </dsp:sp>
    <dsp:sp modelId="{EBAEA789-E2EF-4A1D-A508-05C2FCB786F7}">
      <dsp:nvSpPr>
        <dsp:cNvPr id="0" name=""/>
        <dsp:cNvSpPr/>
      </dsp:nvSpPr>
      <dsp:spPr>
        <a:xfrm>
          <a:off x="3252642" y="2055362"/>
          <a:ext cx="2008142" cy="1421686"/>
        </a:xfrm>
        <a:prstGeom prst="roundRect">
          <a:avLst>
            <a:gd name="adj" fmla="val 10000"/>
          </a:avLst>
        </a:prstGeom>
        <a:solidFill>
          <a:srgbClr val="0067B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38855C-3924-4163-B412-103A3A1548B0}">
      <dsp:nvSpPr>
        <dsp:cNvPr id="0" name=""/>
        <dsp:cNvSpPr/>
      </dsp:nvSpPr>
      <dsp:spPr>
        <a:xfrm>
          <a:off x="3354203" y="2151845"/>
          <a:ext cx="2008142" cy="1421686"/>
        </a:xfrm>
        <a:prstGeom prst="roundRect">
          <a:avLst>
            <a:gd name="adj" fmla="val 10000"/>
          </a:avLst>
        </a:prstGeom>
        <a:solidFill>
          <a:srgbClr val="0067B9"/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600" b="1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Deducción directa de la transferencia  que el Estado hace a los gobiernos municipales</a:t>
          </a:r>
          <a:endParaRPr lang="es-ES" sz="1600" b="1" kern="1200" dirty="0">
            <a:solidFill>
              <a:sysClr val="window" lastClr="FFFFFF"/>
            </a:solidFill>
            <a:latin typeface="+mn-lt"/>
            <a:ea typeface="+mn-ea"/>
            <a:cs typeface="Arial" pitchFamily="34" charset="0"/>
          </a:endParaRPr>
        </a:p>
      </dsp:txBody>
      <dsp:txXfrm>
        <a:off x="3395843" y="2193485"/>
        <a:ext cx="1924862" cy="133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A3ED8-D44C-4FF9-89D5-0EFD22E85E7F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0D984-8022-4C50-8F71-EB2A81E74CAD}" type="slidenum">
              <a:rPr lang="es-HN" smtClean="0"/>
              <a:pPr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457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777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79159"/>
            <a:ext cx="2133600" cy="16158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45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3/3/2024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9159"/>
            <a:ext cx="2895600" cy="16158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45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79159"/>
            <a:ext cx="2133600" cy="16158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45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259259"/>
            <a:ext cx="7772400" cy="769441"/>
          </a:xfrm>
        </p:spPr>
        <p:txBody>
          <a:bodyPr anchor="b" anchorCtr="0">
            <a:spAutoFit/>
          </a:bodyPr>
          <a:lstStyle>
            <a:lvl1pPr>
              <a:defRPr baseline="0"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INSERTAR TÍTULO AQUÍ</a:t>
            </a:r>
          </a:p>
        </p:txBody>
      </p:sp>
    </p:spTree>
    <p:extLst>
      <p:ext uri="{BB962C8B-B14F-4D97-AF65-F5344CB8AC3E}">
        <p14:creationId xmlns:p14="http://schemas.microsoft.com/office/powerpoint/2010/main" val="297162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FB06-2E5F-499B-ABEF-E83C72C3F179}" type="datetimeFigureOut">
              <a:rPr lang="es-HN" smtClean="0"/>
              <a:pPr/>
              <a:t>3/3/2024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939E-15EF-4DD4-8A92-F761330D4AB0}" type="slidenum">
              <a:rPr lang="es-HN" smtClean="0"/>
              <a:pPr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3E0B60-0204-4F9C-8CD5-C9BD373E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4939411" y="3325147"/>
            <a:ext cx="3615101" cy="1226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MANCOMUNIDAD DE MUNICIPIOS LENCAS DEL CENTRO DE LEMPIRA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COLOSUCA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FA0782-E4B3-4AE1-904C-10681376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01387"/>
            <a:ext cx="4051497" cy="4442115"/>
            <a:chOff x="0" y="935182"/>
            <a:chExt cx="5401996" cy="592281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67B6173-F03D-4643-AF45-C8A3A034C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251" cy="5796001"/>
            </a:xfrm>
            <a:custGeom>
              <a:avLst/>
              <a:gdLst>
                <a:gd name="connsiteX0" fmla="*/ 0 w 5086251"/>
                <a:gd name="connsiteY0" fmla="*/ 5336479 h 5796001"/>
                <a:gd name="connsiteX1" fmla="*/ 21826 w 5086251"/>
                <a:gd name="connsiteY1" fmla="*/ 5354914 h 5796001"/>
                <a:gd name="connsiteX2" fmla="*/ 568136 w 5086251"/>
                <a:gd name="connsiteY2" fmla="*/ 5687263 h 5796001"/>
                <a:gd name="connsiteX3" fmla="*/ 842562 w 5086251"/>
                <a:gd name="connsiteY3" fmla="*/ 5795316 h 5796001"/>
                <a:gd name="connsiteX4" fmla="*/ 845065 w 5086251"/>
                <a:gd name="connsiteY4" fmla="*/ 5796001 h 5796001"/>
                <a:gd name="connsiteX5" fmla="*/ 0 w 5086251"/>
                <a:gd name="connsiteY5" fmla="*/ 5796001 h 5796001"/>
                <a:gd name="connsiteX6" fmla="*/ 1713788 w 5086251"/>
                <a:gd name="connsiteY6" fmla="*/ 0 h 5796001"/>
                <a:gd name="connsiteX7" fmla="*/ 4987768 w 5086251"/>
                <a:gd name="connsiteY7" fmla="*/ 3991800 h 5796001"/>
                <a:gd name="connsiteX8" fmla="*/ 3684917 w 5086251"/>
                <a:gd name="connsiteY8" fmla="*/ 5224588 h 5796001"/>
                <a:gd name="connsiteX9" fmla="*/ 3215359 w 5086251"/>
                <a:gd name="connsiteY9" fmla="*/ 5711437 h 5796001"/>
                <a:gd name="connsiteX10" fmla="*/ 3131325 w 5086251"/>
                <a:gd name="connsiteY10" fmla="*/ 5796001 h 5796001"/>
                <a:gd name="connsiteX11" fmla="*/ 2222574 w 5086251"/>
                <a:gd name="connsiteY11" fmla="*/ 5796001 h 5796001"/>
                <a:gd name="connsiteX12" fmla="*/ 2310547 w 5086251"/>
                <a:gd name="connsiteY12" fmla="*/ 5743977 h 5796001"/>
                <a:gd name="connsiteX13" fmla="*/ 2936733 w 5086251"/>
                <a:gd name="connsiteY13" fmla="*/ 5161414 h 5796001"/>
                <a:gd name="connsiteX14" fmla="*/ 3263051 w 5086251"/>
                <a:gd name="connsiteY14" fmla="*/ 4825264 h 5796001"/>
                <a:gd name="connsiteX15" fmla="*/ 4024832 w 5086251"/>
                <a:gd name="connsiteY15" fmla="*/ 4296541 h 5796001"/>
                <a:gd name="connsiteX16" fmla="*/ 4270688 w 5086251"/>
                <a:gd name="connsiteY16" fmla="*/ 4145428 h 5796001"/>
                <a:gd name="connsiteX17" fmla="*/ 4418202 w 5086251"/>
                <a:gd name="connsiteY17" fmla="*/ 3838352 h 5796001"/>
                <a:gd name="connsiteX18" fmla="*/ 4426769 w 5086251"/>
                <a:gd name="connsiteY18" fmla="*/ 2771754 h 5796001"/>
                <a:gd name="connsiteX19" fmla="*/ 3911962 w 5086251"/>
                <a:gd name="connsiteY19" fmla="*/ 1761151 h 5796001"/>
                <a:gd name="connsiteX20" fmla="*/ 2878996 w 5086251"/>
                <a:gd name="connsiteY20" fmla="*/ 891074 h 5796001"/>
                <a:gd name="connsiteX21" fmla="*/ 1713788 w 5086251"/>
                <a:gd name="connsiteY21" fmla="*/ 569643 h 5796001"/>
                <a:gd name="connsiteX22" fmla="*/ 178318 w 5086251"/>
                <a:gd name="connsiteY22" fmla="*/ 1035168 h 5796001"/>
                <a:gd name="connsiteX23" fmla="*/ 0 w 5086251"/>
                <a:gd name="connsiteY23" fmla="*/ 1166764 h 5796001"/>
                <a:gd name="connsiteX24" fmla="*/ 0 w 5086251"/>
                <a:gd name="connsiteY24" fmla="*/ 470600 h 5796001"/>
                <a:gd name="connsiteX25" fmla="*/ 57412 w 5086251"/>
                <a:gd name="connsiteY25" fmla="*/ 434140 h 5796001"/>
                <a:gd name="connsiteX26" fmla="*/ 1713788 w 5086251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251" h="5796001">
                  <a:moveTo>
                    <a:pt x="0" y="5336479"/>
                  </a:moveTo>
                  <a:lnTo>
                    <a:pt x="21826" y="5354914"/>
                  </a:lnTo>
                  <a:cubicBezTo>
                    <a:pt x="190493" y="5486545"/>
                    <a:pt x="374629" y="5598829"/>
                    <a:pt x="568136" y="5687263"/>
                  </a:cubicBezTo>
                  <a:cubicBezTo>
                    <a:pt x="658050" y="5728362"/>
                    <a:pt x="749583" y="5764391"/>
                    <a:pt x="842562" y="5795316"/>
                  </a:cubicBezTo>
                  <a:lnTo>
                    <a:pt x="845065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1" y="2025871"/>
                    <a:pt x="4987768" y="3991800"/>
                  </a:cubicBezTo>
                  <a:cubicBezTo>
                    <a:pt x="4737256" y="4855774"/>
                    <a:pt x="4285030" y="4636101"/>
                    <a:pt x="3684917" y="5224588"/>
                  </a:cubicBezTo>
                  <a:cubicBezTo>
                    <a:pt x="3521758" y="5384631"/>
                    <a:pt x="3369286" y="5552220"/>
                    <a:pt x="3215359" y="5711437"/>
                  </a:cubicBezTo>
                  <a:lnTo>
                    <a:pt x="3131325" y="5796001"/>
                  </a:lnTo>
                  <a:lnTo>
                    <a:pt x="2222574" y="5796001"/>
                  </a:lnTo>
                  <a:lnTo>
                    <a:pt x="2310547" y="5743977"/>
                  </a:lnTo>
                  <a:cubicBezTo>
                    <a:pt x="2520268" y="5601656"/>
                    <a:pt x="2722540" y="5387726"/>
                    <a:pt x="2936733" y="5161414"/>
                  </a:cubicBezTo>
                  <a:cubicBezTo>
                    <a:pt x="3040664" y="5051578"/>
                    <a:pt x="3148133" y="4937972"/>
                    <a:pt x="3263051" y="4825264"/>
                  </a:cubicBezTo>
                  <a:cubicBezTo>
                    <a:pt x="3555098" y="4538829"/>
                    <a:pt x="3826658" y="4398841"/>
                    <a:pt x="4024832" y="4296541"/>
                  </a:cubicBezTo>
                  <a:cubicBezTo>
                    <a:pt x="4150553" y="4231753"/>
                    <a:pt x="4223938" y="4192627"/>
                    <a:pt x="4270688" y="4145428"/>
                  </a:cubicBezTo>
                  <a:cubicBezTo>
                    <a:pt x="4325632" y="4089790"/>
                    <a:pt x="4375177" y="3986594"/>
                    <a:pt x="4418202" y="3838352"/>
                  </a:cubicBezTo>
                  <a:cubicBezTo>
                    <a:pt x="4517661" y="3495740"/>
                    <a:pt x="4520455" y="3136797"/>
                    <a:pt x="4426769" y="2771754"/>
                  </a:cubicBezTo>
                  <a:cubicBezTo>
                    <a:pt x="4337740" y="2425376"/>
                    <a:pt x="4159867" y="2075944"/>
                    <a:pt x="3911962" y="1761151"/>
                  </a:cubicBezTo>
                  <a:cubicBezTo>
                    <a:pt x="3631649" y="1405261"/>
                    <a:pt x="3274600" y="1104467"/>
                    <a:pt x="2878996" y="891074"/>
                  </a:cubicBezTo>
                  <a:cubicBezTo>
                    <a:pt x="2489164" y="680734"/>
                    <a:pt x="2086109" y="569643"/>
                    <a:pt x="1713788" y="569643"/>
                  </a:cubicBezTo>
                  <a:cubicBezTo>
                    <a:pt x="1158071" y="569643"/>
                    <a:pt x="627356" y="732497"/>
                    <a:pt x="178318" y="1035168"/>
                  </a:cubicBezTo>
                  <a:lnTo>
                    <a:pt x="0" y="1166764"/>
                  </a:lnTo>
                  <a:lnTo>
                    <a:pt x="0" y="470600"/>
                  </a:lnTo>
                  <a:lnTo>
                    <a:pt x="57412" y="434140"/>
                  </a:lnTo>
                  <a:cubicBezTo>
                    <a:pt x="544779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C5B76B-07C5-4AF3-B407-C1FC95B6C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379" cy="5796001"/>
            </a:xfrm>
            <a:custGeom>
              <a:avLst/>
              <a:gdLst>
                <a:gd name="connsiteX0" fmla="*/ 0 w 5086379"/>
                <a:gd name="connsiteY0" fmla="*/ 5185390 h 5796001"/>
                <a:gd name="connsiteX1" fmla="*/ 96129 w 5086379"/>
                <a:gd name="connsiteY1" fmla="*/ 5266609 h 5796001"/>
                <a:gd name="connsiteX2" fmla="*/ 618798 w 5086379"/>
                <a:gd name="connsiteY2" fmla="*/ 5584607 h 5796001"/>
                <a:gd name="connsiteX3" fmla="*/ 1151695 w 5086379"/>
                <a:gd name="connsiteY3" fmla="*/ 5761857 h 5796001"/>
                <a:gd name="connsiteX4" fmla="*/ 1364580 w 5086379"/>
                <a:gd name="connsiteY4" fmla="*/ 5796001 h 5796001"/>
                <a:gd name="connsiteX5" fmla="*/ 0 w 5086379"/>
                <a:gd name="connsiteY5" fmla="*/ 5796001 h 5796001"/>
                <a:gd name="connsiteX6" fmla="*/ 1713788 w 5086379"/>
                <a:gd name="connsiteY6" fmla="*/ 0 h 5796001"/>
                <a:gd name="connsiteX7" fmla="*/ 4987953 w 5086379"/>
                <a:gd name="connsiteY7" fmla="*/ 3992158 h 5796001"/>
                <a:gd name="connsiteX8" fmla="*/ 3685105 w 5086379"/>
                <a:gd name="connsiteY8" fmla="*/ 5224946 h 5796001"/>
                <a:gd name="connsiteX9" fmla="*/ 3215548 w 5086379"/>
                <a:gd name="connsiteY9" fmla="*/ 5711797 h 5796001"/>
                <a:gd name="connsiteX10" fmla="*/ 3131871 w 5086379"/>
                <a:gd name="connsiteY10" fmla="*/ 5796001 h 5796001"/>
                <a:gd name="connsiteX11" fmla="*/ 1917858 w 5086379"/>
                <a:gd name="connsiteY11" fmla="*/ 5796001 h 5796001"/>
                <a:gd name="connsiteX12" fmla="*/ 2003797 w 5086379"/>
                <a:gd name="connsiteY12" fmla="*/ 5774314 h 5796001"/>
                <a:gd name="connsiteX13" fmla="*/ 2849381 w 5086379"/>
                <a:gd name="connsiteY13" fmla="*/ 5084958 h 5796001"/>
                <a:gd name="connsiteX14" fmla="*/ 3178679 w 5086379"/>
                <a:gd name="connsiteY14" fmla="*/ 4745758 h 5796001"/>
                <a:gd name="connsiteX15" fmla="*/ 3969142 w 5086379"/>
                <a:gd name="connsiteY15" fmla="*/ 4196398 h 5796001"/>
                <a:gd name="connsiteX16" fmla="*/ 4185198 w 5086379"/>
                <a:gd name="connsiteY16" fmla="*/ 4067178 h 5796001"/>
                <a:gd name="connsiteX17" fmla="*/ 4304401 w 5086379"/>
                <a:gd name="connsiteY17" fmla="*/ 3808022 h 5796001"/>
                <a:gd name="connsiteX18" fmla="*/ 4312036 w 5086379"/>
                <a:gd name="connsiteY18" fmla="*/ 2799394 h 5796001"/>
                <a:gd name="connsiteX19" fmla="*/ 3817903 w 5086379"/>
                <a:gd name="connsiteY19" fmla="*/ 1830249 h 5796001"/>
                <a:gd name="connsiteX20" fmla="*/ 2821256 w 5086379"/>
                <a:gd name="connsiteY20" fmla="*/ 990682 h 5796001"/>
                <a:gd name="connsiteX21" fmla="*/ 1713788 w 5086379"/>
                <a:gd name="connsiteY21" fmla="*/ 683787 h 5796001"/>
                <a:gd name="connsiteX22" fmla="*/ 66552 w 5086379"/>
                <a:gd name="connsiteY22" fmla="*/ 1261053 h 5796001"/>
                <a:gd name="connsiteX23" fmla="*/ 0 w 5086379"/>
                <a:gd name="connsiteY23" fmla="*/ 1320232 h 5796001"/>
                <a:gd name="connsiteX24" fmla="*/ 0 w 5086379"/>
                <a:gd name="connsiteY24" fmla="*/ 470600 h 5796001"/>
                <a:gd name="connsiteX25" fmla="*/ 57413 w 5086379"/>
                <a:gd name="connsiteY25" fmla="*/ 434140 h 5796001"/>
                <a:gd name="connsiteX26" fmla="*/ 1713788 w 5086379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379" h="5796001">
                  <a:moveTo>
                    <a:pt x="0" y="5185390"/>
                  </a:moveTo>
                  <a:lnTo>
                    <a:pt x="96129" y="5266609"/>
                  </a:lnTo>
                  <a:cubicBezTo>
                    <a:pt x="257505" y="5392583"/>
                    <a:pt x="433673" y="5500009"/>
                    <a:pt x="618798" y="5584607"/>
                  </a:cubicBezTo>
                  <a:cubicBezTo>
                    <a:pt x="790710" y="5663125"/>
                    <a:pt x="968770" y="5722306"/>
                    <a:pt x="1151695" y="5761857"/>
                  </a:cubicBezTo>
                  <a:lnTo>
                    <a:pt x="1364580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2" y="2025871"/>
                    <a:pt x="4987953" y="3992158"/>
                  </a:cubicBezTo>
                  <a:cubicBezTo>
                    <a:pt x="4737442" y="4856134"/>
                    <a:pt x="4285216" y="4636462"/>
                    <a:pt x="3685105" y="5224946"/>
                  </a:cubicBezTo>
                  <a:cubicBezTo>
                    <a:pt x="3521946" y="5384990"/>
                    <a:pt x="3369474" y="5552580"/>
                    <a:pt x="3215548" y="5711797"/>
                  </a:cubicBezTo>
                  <a:lnTo>
                    <a:pt x="3131871" y="5796001"/>
                  </a:lnTo>
                  <a:lnTo>
                    <a:pt x="1917858" y="5796001"/>
                  </a:lnTo>
                  <a:lnTo>
                    <a:pt x="2003797" y="5774314"/>
                  </a:lnTo>
                  <a:cubicBezTo>
                    <a:pt x="2274866" y="5680612"/>
                    <a:pt x="2506021" y="5447849"/>
                    <a:pt x="2849381" y="5084958"/>
                  </a:cubicBezTo>
                  <a:cubicBezTo>
                    <a:pt x="2954055" y="4974404"/>
                    <a:pt x="3062270" y="4860082"/>
                    <a:pt x="3178679" y="4745758"/>
                  </a:cubicBezTo>
                  <a:cubicBezTo>
                    <a:pt x="3483577" y="4446761"/>
                    <a:pt x="3764263" y="4302105"/>
                    <a:pt x="3969142" y="4196398"/>
                  </a:cubicBezTo>
                  <a:cubicBezTo>
                    <a:pt x="4069906" y="4144529"/>
                    <a:pt x="4149251" y="4103431"/>
                    <a:pt x="4185198" y="4067178"/>
                  </a:cubicBezTo>
                  <a:cubicBezTo>
                    <a:pt x="4225429" y="4026438"/>
                    <a:pt x="4267708" y="3934369"/>
                    <a:pt x="4304401" y="3808022"/>
                  </a:cubicBezTo>
                  <a:cubicBezTo>
                    <a:pt x="4398272" y="3484435"/>
                    <a:pt x="4400693" y="3145054"/>
                    <a:pt x="4312036" y="2799394"/>
                  </a:cubicBezTo>
                  <a:cubicBezTo>
                    <a:pt x="4226918" y="2467731"/>
                    <a:pt x="4056124" y="2132658"/>
                    <a:pt x="3817903" y="1830249"/>
                  </a:cubicBezTo>
                  <a:cubicBezTo>
                    <a:pt x="3547276" y="1486741"/>
                    <a:pt x="3202705" y="1196357"/>
                    <a:pt x="2821256" y="990682"/>
                  </a:cubicBezTo>
                  <a:cubicBezTo>
                    <a:pt x="2448933" y="789853"/>
                    <a:pt x="2065994" y="683787"/>
                    <a:pt x="1713788" y="683787"/>
                  </a:cubicBezTo>
                  <a:cubicBezTo>
                    <a:pt x="1106552" y="683787"/>
                    <a:pt x="530689" y="887150"/>
                    <a:pt x="66552" y="1261053"/>
                  </a:cubicBezTo>
                  <a:lnTo>
                    <a:pt x="0" y="1320232"/>
                  </a:lnTo>
                  <a:lnTo>
                    <a:pt x="0" y="470600"/>
                  </a:lnTo>
                  <a:lnTo>
                    <a:pt x="57413" y="434140"/>
                  </a:lnTo>
                  <a:cubicBezTo>
                    <a:pt x="544780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C44622-9766-4F88-A9B0-A71B34E4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111816"/>
              <a:ext cx="5064554" cy="5746185"/>
            </a:xfrm>
            <a:custGeom>
              <a:avLst/>
              <a:gdLst>
                <a:gd name="connsiteX0" fmla="*/ 0 w 5064554"/>
                <a:gd name="connsiteY0" fmla="*/ 5562249 h 5746185"/>
                <a:gd name="connsiteX1" fmla="*/ 46809 w 5064554"/>
                <a:gd name="connsiteY1" fmla="*/ 5601914 h 5746185"/>
                <a:gd name="connsiteX2" fmla="*/ 103803 w 5064554"/>
                <a:gd name="connsiteY2" fmla="*/ 5645347 h 5746185"/>
                <a:gd name="connsiteX3" fmla="*/ 161915 w 5064554"/>
                <a:gd name="connsiteY3" fmla="*/ 5687702 h 5746185"/>
                <a:gd name="connsiteX4" fmla="*/ 220771 w 5064554"/>
                <a:gd name="connsiteY4" fmla="*/ 5729158 h 5746185"/>
                <a:gd name="connsiteX5" fmla="*/ 246285 w 5064554"/>
                <a:gd name="connsiteY5" fmla="*/ 5746185 h 5746185"/>
                <a:gd name="connsiteX6" fmla="*/ 0 w 5064554"/>
                <a:gd name="connsiteY6" fmla="*/ 5746185 h 5746185"/>
                <a:gd name="connsiteX7" fmla="*/ 1720118 w 5064554"/>
                <a:gd name="connsiteY7" fmla="*/ 79 h 5746185"/>
                <a:gd name="connsiteX8" fmla="*/ 2041220 w 5064554"/>
                <a:gd name="connsiteY8" fmla="*/ 19280 h 5746185"/>
                <a:gd name="connsiteX9" fmla="*/ 2356178 w 5064554"/>
                <a:gd name="connsiteY9" fmla="*/ 76533 h 5746185"/>
                <a:gd name="connsiteX10" fmla="*/ 2956476 w 5064554"/>
                <a:gd name="connsiteY10" fmla="*/ 284898 h 5746185"/>
                <a:gd name="connsiteX11" fmla="*/ 3238838 w 5064554"/>
                <a:gd name="connsiteY11" fmla="*/ 428117 h 5746185"/>
                <a:gd name="connsiteX12" fmla="*/ 3508346 w 5064554"/>
                <a:gd name="connsiteY12" fmla="*/ 593052 h 5746185"/>
                <a:gd name="connsiteX13" fmla="*/ 4003038 w 5064554"/>
                <a:gd name="connsiteY13" fmla="*/ 983938 h 5746185"/>
                <a:gd name="connsiteX14" fmla="*/ 4429376 w 5064554"/>
                <a:gd name="connsiteY14" fmla="*/ 1448410 h 5746185"/>
                <a:gd name="connsiteX15" fmla="*/ 4770594 w 5064554"/>
                <a:gd name="connsiteY15" fmla="*/ 1980902 h 5746185"/>
                <a:gd name="connsiteX16" fmla="*/ 4902648 w 5064554"/>
                <a:gd name="connsiteY16" fmla="*/ 2270210 h 5746185"/>
                <a:gd name="connsiteX17" fmla="*/ 4931144 w 5064554"/>
                <a:gd name="connsiteY17" fmla="*/ 2344691 h 5746185"/>
                <a:gd name="connsiteX18" fmla="*/ 4957220 w 5064554"/>
                <a:gd name="connsiteY18" fmla="*/ 2420068 h 5746185"/>
                <a:gd name="connsiteX19" fmla="*/ 4980316 w 5064554"/>
                <a:gd name="connsiteY19" fmla="*/ 2496522 h 5746185"/>
                <a:gd name="connsiteX20" fmla="*/ 5000617 w 5064554"/>
                <a:gd name="connsiteY20" fmla="*/ 2574414 h 5746185"/>
                <a:gd name="connsiteX21" fmla="*/ 5063572 w 5064554"/>
                <a:gd name="connsiteY21" fmla="*/ 3209382 h 5746185"/>
                <a:gd name="connsiteX22" fmla="*/ 5028556 w 5064554"/>
                <a:gd name="connsiteY22" fmla="*/ 3526687 h 5746185"/>
                <a:gd name="connsiteX23" fmla="*/ 4946789 w 5064554"/>
                <a:gd name="connsiteY23" fmla="*/ 3833942 h 5746185"/>
                <a:gd name="connsiteX24" fmla="*/ 4837646 w 5064554"/>
                <a:gd name="connsiteY24" fmla="*/ 4130967 h 5746185"/>
                <a:gd name="connsiteX25" fmla="*/ 4769104 w 5064554"/>
                <a:gd name="connsiteY25" fmla="*/ 4278673 h 5746185"/>
                <a:gd name="connsiteX26" fmla="*/ 4680818 w 5064554"/>
                <a:gd name="connsiteY26" fmla="*/ 4422429 h 5746185"/>
                <a:gd name="connsiteX27" fmla="*/ 4567762 w 5064554"/>
                <a:gd name="connsiteY27" fmla="*/ 4555058 h 5746185"/>
                <a:gd name="connsiteX28" fmla="*/ 4502759 w 5064554"/>
                <a:gd name="connsiteY28" fmla="*/ 4613925 h 5746185"/>
                <a:gd name="connsiteX29" fmla="*/ 4434218 w 5064554"/>
                <a:gd name="connsiteY29" fmla="*/ 4666689 h 5746185"/>
                <a:gd name="connsiteX30" fmla="*/ 4160610 w 5064554"/>
                <a:gd name="connsiteY30" fmla="*/ 4832881 h 5746185"/>
                <a:gd name="connsiteX31" fmla="*/ 3920156 w 5064554"/>
                <a:gd name="connsiteY31" fmla="*/ 4984175 h 5746185"/>
                <a:gd name="connsiteX32" fmla="*/ 3812501 w 5064554"/>
                <a:gd name="connsiteY32" fmla="*/ 5068168 h 5746185"/>
                <a:gd name="connsiteX33" fmla="*/ 3711179 w 5064554"/>
                <a:gd name="connsiteY33" fmla="*/ 5159158 h 5746185"/>
                <a:gd name="connsiteX34" fmla="*/ 3662380 w 5064554"/>
                <a:gd name="connsiteY34" fmla="*/ 5207795 h 5746185"/>
                <a:gd name="connsiteX35" fmla="*/ 3612091 w 5064554"/>
                <a:gd name="connsiteY35" fmla="*/ 5259662 h 5746185"/>
                <a:gd name="connsiteX36" fmla="*/ 3511327 w 5064554"/>
                <a:gd name="connsiteY36" fmla="*/ 5365012 h 5746185"/>
                <a:gd name="connsiteX37" fmla="*/ 3302909 w 5064554"/>
                <a:gd name="connsiteY37" fmla="*/ 5577146 h 5746185"/>
                <a:gd name="connsiteX38" fmla="*/ 3195253 w 5064554"/>
                <a:gd name="connsiteY38" fmla="*/ 5683753 h 5746185"/>
                <a:gd name="connsiteX39" fmla="*/ 3129248 w 5064554"/>
                <a:gd name="connsiteY39" fmla="*/ 5746185 h 5746185"/>
                <a:gd name="connsiteX40" fmla="*/ 2696114 w 5064554"/>
                <a:gd name="connsiteY40" fmla="*/ 5746185 h 5746185"/>
                <a:gd name="connsiteX41" fmla="*/ 2854035 w 5064554"/>
                <a:gd name="connsiteY41" fmla="*/ 5578941 h 5746185"/>
                <a:gd name="connsiteX42" fmla="*/ 2949771 w 5064554"/>
                <a:gd name="connsiteY42" fmla="*/ 5468566 h 5746185"/>
                <a:gd name="connsiteX43" fmla="*/ 3045690 w 5064554"/>
                <a:gd name="connsiteY43" fmla="*/ 5356219 h 5746185"/>
                <a:gd name="connsiteX44" fmla="*/ 3243679 w 5064554"/>
                <a:gd name="connsiteY44" fmla="*/ 5129905 h 5746185"/>
                <a:gd name="connsiteX45" fmla="*/ 3350402 w 5064554"/>
                <a:gd name="connsiteY45" fmla="*/ 5019889 h 5746185"/>
                <a:gd name="connsiteX46" fmla="*/ 3405908 w 5064554"/>
                <a:gd name="connsiteY46" fmla="*/ 4965868 h 5746185"/>
                <a:gd name="connsiteX47" fmla="*/ 3465323 w 5064554"/>
                <a:gd name="connsiteY47" fmla="*/ 4911130 h 5746185"/>
                <a:gd name="connsiteX48" fmla="*/ 3728872 w 5064554"/>
                <a:gd name="connsiteY48" fmla="*/ 4715505 h 5746185"/>
                <a:gd name="connsiteX49" fmla="*/ 4012537 w 5064554"/>
                <a:gd name="connsiteY49" fmla="*/ 4566545 h 5746185"/>
                <a:gd name="connsiteX50" fmla="*/ 4146455 w 5064554"/>
                <a:gd name="connsiteY50" fmla="*/ 4502832 h 5746185"/>
                <a:gd name="connsiteX51" fmla="*/ 4265658 w 5064554"/>
                <a:gd name="connsiteY51" fmla="*/ 4436787 h 5746185"/>
                <a:gd name="connsiteX52" fmla="*/ 4447068 w 5064554"/>
                <a:gd name="connsiteY52" fmla="*/ 4266826 h 5746185"/>
                <a:gd name="connsiteX53" fmla="*/ 4561802 w 5064554"/>
                <a:gd name="connsiteY53" fmla="*/ 4033693 h 5746185"/>
                <a:gd name="connsiteX54" fmla="*/ 4618237 w 5064554"/>
                <a:gd name="connsiteY54" fmla="*/ 3765564 h 5746185"/>
                <a:gd name="connsiteX55" fmla="*/ 4628108 w 5064554"/>
                <a:gd name="connsiteY55" fmla="*/ 3492050 h 5746185"/>
                <a:gd name="connsiteX56" fmla="*/ 4609670 w 5064554"/>
                <a:gd name="connsiteY56" fmla="*/ 3222125 h 5746185"/>
                <a:gd name="connsiteX57" fmla="*/ 4567390 w 5064554"/>
                <a:gd name="connsiteY57" fmla="*/ 2956508 h 5746185"/>
                <a:gd name="connsiteX58" fmla="*/ 4501083 w 5064554"/>
                <a:gd name="connsiteY58" fmla="*/ 2695555 h 5746185"/>
                <a:gd name="connsiteX59" fmla="*/ 4320789 w 5064554"/>
                <a:gd name="connsiteY59" fmla="*/ 2183167 h 5746185"/>
                <a:gd name="connsiteX60" fmla="*/ 4055189 w 5064554"/>
                <a:gd name="connsiteY60" fmla="*/ 1697159 h 5746185"/>
                <a:gd name="connsiteX61" fmla="*/ 3893334 w 5064554"/>
                <a:gd name="connsiteY61" fmla="*/ 1467972 h 5746185"/>
                <a:gd name="connsiteX62" fmla="*/ 3712854 w 5064554"/>
                <a:gd name="connsiteY62" fmla="*/ 1250454 h 5746185"/>
                <a:gd name="connsiteX63" fmla="*/ 3300486 w 5064554"/>
                <a:gd name="connsiteY63" fmla="*/ 856873 h 5746185"/>
                <a:gd name="connsiteX64" fmla="*/ 2823118 w 5064554"/>
                <a:gd name="connsiteY64" fmla="*/ 536158 h 5746185"/>
                <a:gd name="connsiteX65" fmla="*/ 2759232 w 5064554"/>
                <a:gd name="connsiteY65" fmla="*/ 502417 h 5746185"/>
                <a:gd name="connsiteX66" fmla="*/ 2694601 w 5064554"/>
                <a:gd name="connsiteY66" fmla="*/ 470293 h 5746185"/>
                <a:gd name="connsiteX67" fmla="*/ 2628854 w 5064554"/>
                <a:gd name="connsiteY67" fmla="*/ 440142 h 5746185"/>
                <a:gd name="connsiteX68" fmla="*/ 2562361 w 5064554"/>
                <a:gd name="connsiteY68" fmla="*/ 411605 h 5746185"/>
                <a:gd name="connsiteX69" fmla="*/ 2289497 w 5064554"/>
                <a:gd name="connsiteY69" fmla="*/ 316484 h 5746185"/>
                <a:gd name="connsiteX70" fmla="*/ 2007510 w 5064554"/>
                <a:gd name="connsiteY70" fmla="*/ 254927 h 5746185"/>
                <a:gd name="connsiteX71" fmla="*/ 1720677 w 5064554"/>
                <a:gd name="connsiteY71" fmla="*/ 231775 h 5746185"/>
                <a:gd name="connsiteX72" fmla="*/ 1144034 w 5064554"/>
                <a:gd name="connsiteY72" fmla="*/ 303923 h 5746185"/>
                <a:gd name="connsiteX73" fmla="*/ 609856 w 5064554"/>
                <a:gd name="connsiteY73" fmla="*/ 517135 h 5746185"/>
                <a:gd name="connsiteX74" fmla="*/ 137330 w 5064554"/>
                <a:gd name="connsiteY74" fmla="*/ 828337 h 5746185"/>
                <a:gd name="connsiteX75" fmla="*/ 0 w 5064554"/>
                <a:gd name="connsiteY75" fmla="*/ 943022 h 5746185"/>
                <a:gd name="connsiteX76" fmla="*/ 0 w 5064554"/>
                <a:gd name="connsiteY76" fmla="*/ 441968 h 5746185"/>
                <a:gd name="connsiteX77" fmla="*/ 170854 w 5064554"/>
                <a:gd name="connsiteY77" fmla="*/ 345537 h 5746185"/>
                <a:gd name="connsiteX78" fmla="*/ 466998 w 5064554"/>
                <a:gd name="connsiteY78" fmla="*/ 218852 h 5746185"/>
                <a:gd name="connsiteX79" fmla="*/ 1086479 w 5064554"/>
                <a:gd name="connsiteY79" fmla="*/ 56253 h 5746185"/>
                <a:gd name="connsiteX80" fmla="*/ 1720118 w 5064554"/>
                <a:gd name="connsiteY80" fmla="*/ 79 h 57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064554" h="5746185">
                  <a:moveTo>
                    <a:pt x="0" y="5562249"/>
                  </a:moveTo>
                  <a:lnTo>
                    <a:pt x="46809" y="5601914"/>
                  </a:lnTo>
                  <a:cubicBezTo>
                    <a:pt x="65807" y="5616093"/>
                    <a:pt x="84433" y="5631168"/>
                    <a:pt x="103803" y="5645347"/>
                  </a:cubicBezTo>
                  <a:lnTo>
                    <a:pt x="161915" y="5687702"/>
                  </a:lnTo>
                  <a:lnTo>
                    <a:pt x="220771" y="5729158"/>
                  </a:lnTo>
                  <a:lnTo>
                    <a:pt x="246285" y="5746185"/>
                  </a:lnTo>
                  <a:lnTo>
                    <a:pt x="0" y="5746185"/>
                  </a:lnTo>
                  <a:close/>
                  <a:moveTo>
                    <a:pt x="1720118" y="79"/>
                  </a:moveTo>
                  <a:cubicBezTo>
                    <a:pt x="1827587" y="-820"/>
                    <a:pt x="1935057" y="6001"/>
                    <a:pt x="2041220" y="19280"/>
                  </a:cubicBezTo>
                  <a:cubicBezTo>
                    <a:pt x="2147573" y="31844"/>
                    <a:pt x="2252621" y="51766"/>
                    <a:pt x="2356178" y="76533"/>
                  </a:cubicBezTo>
                  <a:cubicBezTo>
                    <a:pt x="2563478" y="126245"/>
                    <a:pt x="2764261" y="197316"/>
                    <a:pt x="2956476" y="284898"/>
                  </a:cubicBezTo>
                  <a:cubicBezTo>
                    <a:pt x="3052583" y="329049"/>
                    <a:pt x="3147013" y="376429"/>
                    <a:pt x="3238838" y="428117"/>
                  </a:cubicBezTo>
                  <a:cubicBezTo>
                    <a:pt x="3331032" y="479266"/>
                    <a:pt x="3421180" y="534185"/>
                    <a:pt x="3508346" y="593052"/>
                  </a:cubicBezTo>
                  <a:cubicBezTo>
                    <a:pt x="3682868" y="710785"/>
                    <a:pt x="3849007" y="840722"/>
                    <a:pt x="4003038" y="983938"/>
                  </a:cubicBezTo>
                  <a:cubicBezTo>
                    <a:pt x="4157071" y="1127158"/>
                    <a:pt x="4300488" y="1282041"/>
                    <a:pt x="4429376" y="1448410"/>
                  </a:cubicBezTo>
                  <a:cubicBezTo>
                    <a:pt x="4558636" y="1614781"/>
                    <a:pt x="4672623" y="1793174"/>
                    <a:pt x="4770594" y="1980902"/>
                  </a:cubicBezTo>
                  <a:cubicBezTo>
                    <a:pt x="4819206" y="2074945"/>
                    <a:pt x="4862977" y="2171681"/>
                    <a:pt x="4902648" y="2270210"/>
                  </a:cubicBezTo>
                  <a:cubicBezTo>
                    <a:pt x="4912334" y="2294978"/>
                    <a:pt x="4922390" y="2319565"/>
                    <a:pt x="4931144" y="2344691"/>
                  </a:cubicBezTo>
                  <a:lnTo>
                    <a:pt x="4957220" y="2420068"/>
                  </a:lnTo>
                  <a:lnTo>
                    <a:pt x="4980316" y="2496522"/>
                  </a:lnTo>
                  <a:cubicBezTo>
                    <a:pt x="4987766" y="2522187"/>
                    <a:pt x="4993911" y="2548031"/>
                    <a:pt x="5000617" y="2574414"/>
                  </a:cubicBezTo>
                  <a:cubicBezTo>
                    <a:pt x="5051278" y="2781523"/>
                    <a:pt x="5069160" y="2996351"/>
                    <a:pt x="5063572" y="3209382"/>
                  </a:cubicBezTo>
                  <a:cubicBezTo>
                    <a:pt x="5060778" y="3315809"/>
                    <a:pt x="5049043" y="3422236"/>
                    <a:pt x="5028556" y="3526687"/>
                  </a:cubicBezTo>
                  <a:cubicBezTo>
                    <a:pt x="5008069" y="3631141"/>
                    <a:pt x="4979571" y="3733619"/>
                    <a:pt x="4946789" y="3833942"/>
                  </a:cubicBezTo>
                  <a:cubicBezTo>
                    <a:pt x="4914009" y="3934267"/>
                    <a:pt x="4879179" y="4032079"/>
                    <a:pt x="4837646" y="4130967"/>
                  </a:cubicBezTo>
                  <a:cubicBezTo>
                    <a:pt x="4816971" y="4180322"/>
                    <a:pt x="4794620" y="4229678"/>
                    <a:pt x="4769104" y="4278673"/>
                  </a:cubicBezTo>
                  <a:cubicBezTo>
                    <a:pt x="4743029" y="4327308"/>
                    <a:pt x="4714530" y="4375946"/>
                    <a:pt x="4680818" y="4422429"/>
                  </a:cubicBezTo>
                  <a:cubicBezTo>
                    <a:pt x="4647478" y="4469092"/>
                    <a:pt x="4609482" y="4513961"/>
                    <a:pt x="4567762" y="4555058"/>
                  </a:cubicBezTo>
                  <a:cubicBezTo>
                    <a:pt x="4546715" y="4575518"/>
                    <a:pt x="4525110" y="4595260"/>
                    <a:pt x="4502759" y="4613925"/>
                  </a:cubicBezTo>
                  <a:cubicBezTo>
                    <a:pt x="4480408" y="4632591"/>
                    <a:pt x="4457313" y="4649999"/>
                    <a:pt x="4434218" y="4666689"/>
                  </a:cubicBezTo>
                  <a:cubicBezTo>
                    <a:pt x="4341090" y="4733452"/>
                    <a:pt x="4246659" y="4783347"/>
                    <a:pt x="4160610" y="4832881"/>
                  </a:cubicBezTo>
                  <a:cubicBezTo>
                    <a:pt x="4074002" y="4881876"/>
                    <a:pt x="3994471" y="4930513"/>
                    <a:pt x="3920156" y="4984175"/>
                  </a:cubicBezTo>
                  <a:cubicBezTo>
                    <a:pt x="3882905" y="5010734"/>
                    <a:pt x="3847144" y="5038913"/>
                    <a:pt x="3812501" y="5068168"/>
                  </a:cubicBezTo>
                  <a:cubicBezTo>
                    <a:pt x="3777485" y="5097062"/>
                    <a:pt x="3743960" y="5127752"/>
                    <a:pt x="3711179" y="5159158"/>
                  </a:cubicBezTo>
                  <a:cubicBezTo>
                    <a:pt x="3694601" y="5175132"/>
                    <a:pt x="3679143" y="5190745"/>
                    <a:pt x="3662380" y="5207795"/>
                  </a:cubicBezTo>
                  <a:lnTo>
                    <a:pt x="3612091" y="5259662"/>
                  </a:lnTo>
                  <a:lnTo>
                    <a:pt x="3511327" y="5365012"/>
                  </a:lnTo>
                  <a:cubicBezTo>
                    <a:pt x="3443530" y="5435544"/>
                    <a:pt x="3373686" y="5505897"/>
                    <a:pt x="3302909" y="5577146"/>
                  </a:cubicBezTo>
                  <a:cubicBezTo>
                    <a:pt x="3267520" y="5612861"/>
                    <a:pt x="3231573" y="5648219"/>
                    <a:pt x="3195253" y="5683753"/>
                  </a:cubicBezTo>
                  <a:lnTo>
                    <a:pt x="3129248" y="5746185"/>
                  </a:lnTo>
                  <a:lnTo>
                    <a:pt x="2696114" y="5746185"/>
                  </a:lnTo>
                  <a:lnTo>
                    <a:pt x="2854035" y="5578941"/>
                  </a:lnTo>
                  <a:cubicBezTo>
                    <a:pt x="2886257" y="5542689"/>
                    <a:pt x="2917921" y="5505718"/>
                    <a:pt x="2949771" y="5468566"/>
                  </a:cubicBezTo>
                  <a:lnTo>
                    <a:pt x="3045690" y="5356219"/>
                  </a:lnTo>
                  <a:cubicBezTo>
                    <a:pt x="3110136" y="5281019"/>
                    <a:pt x="3174578" y="5204384"/>
                    <a:pt x="3243679" y="5129905"/>
                  </a:cubicBezTo>
                  <a:cubicBezTo>
                    <a:pt x="3278324" y="5092934"/>
                    <a:pt x="3313897" y="5056143"/>
                    <a:pt x="3350402" y="5019889"/>
                  </a:cubicBezTo>
                  <a:lnTo>
                    <a:pt x="3405908" y="4965868"/>
                  </a:lnTo>
                  <a:cubicBezTo>
                    <a:pt x="3424533" y="4947921"/>
                    <a:pt x="3445208" y="4929077"/>
                    <a:pt x="3465323" y="4911130"/>
                  </a:cubicBezTo>
                  <a:cubicBezTo>
                    <a:pt x="3546342" y="4838623"/>
                    <a:pt x="3635745" y="4772936"/>
                    <a:pt x="3728872" y="4715505"/>
                  </a:cubicBezTo>
                  <a:cubicBezTo>
                    <a:pt x="3821999" y="4657895"/>
                    <a:pt x="3919784" y="4609976"/>
                    <a:pt x="4012537" y="4566545"/>
                  </a:cubicBezTo>
                  <a:cubicBezTo>
                    <a:pt x="4058915" y="4544830"/>
                    <a:pt x="4103989" y="4524011"/>
                    <a:pt x="4146455" y="4502832"/>
                  </a:cubicBezTo>
                  <a:cubicBezTo>
                    <a:pt x="4189107" y="4481656"/>
                    <a:pt x="4229152" y="4460298"/>
                    <a:pt x="4265658" y="4436787"/>
                  </a:cubicBezTo>
                  <a:cubicBezTo>
                    <a:pt x="4339041" y="4390303"/>
                    <a:pt x="4398456" y="4335026"/>
                    <a:pt x="4447068" y="4266826"/>
                  </a:cubicBezTo>
                  <a:cubicBezTo>
                    <a:pt x="4495309" y="4198628"/>
                    <a:pt x="4533305" y="4118942"/>
                    <a:pt x="4561802" y="4033693"/>
                  </a:cubicBezTo>
                  <a:cubicBezTo>
                    <a:pt x="4590112" y="3948445"/>
                    <a:pt x="4608180" y="3856557"/>
                    <a:pt x="4618237" y="3765564"/>
                  </a:cubicBezTo>
                  <a:cubicBezTo>
                    <a:pt x="4627922" y="3674214"/>
                    <a:pt x="4630157" y="3582682"/>
                    <a:pt x="4628108" y="3492050"/>
                  </a:cubicBezTo>
                  <a:cubicBezTo>
                    <a:pt x="4625128" y="3401236"/>
                    <a:pt x="4618611" y="3311322"/>
                    <a:pt x="4609670" y="3222125"/>
                  </a:cubicBezTo>
                  <a:cubicBezTo>
                    <a:pt x="4600543" y="3132928"/>
                    <a:pt x="4586760" y="3044269"/>
                    <a:pt x="4567390" y="2956508"/>
                  </a:cubicBezTo>
                  <a:cubicBezTo>
                    <a:pt x="4548205" y="2868747"/>
                    <a:pt x="4525296" y="2782062"/>
                    <a:pt x="4501083" y="2695555"/>
                  </a:cubicBezTo>
                  <a:cubicBezTo>
                    <a:pt x="4452658" y="2522726"/>
                    <a:pt x="4395662" y="2350434"/>
                    <a:pt x="4320789" y="2183167"/>
                  </a:cubicBezTo>
                  <a:cubicBezTo>
                    <a:pt x="4245914" y="2015899"/>
                    <a:pt x="4157071" y="1853298"/>
                    <a:pt x="4055189" y="1697159"/>
                  </a:cubicBezTo>
                  <a:cubicBezTo>
                    <a:pt x="4004157" y="1619267"/>
                    <a:pt x="3950142" y="1542813"/>
                    <a:pt x="3893334" y="1467972"/>
                  </a:cubicBezTo>
                  <a:cubicBezTo>
                    <a:pt x="3836528" y="1393134"/>
                    <a:pt x="3775995" y="1320986"/>
                    <a:pt x="3712854" y="1250454"/>
                  </a:cubicBezTo>
                  <a:cubicBezTo>
                    <a:pt x="3587133" y="1109210"/>
                    <a:pt x="3449118" y="977120"/>
                    <a:pt x="3300486" y="856873"/>
                  </a:cubicBezTo>
                  <a:cubicBezTo>
                    <a:pt x="3152043" y="736089"/>
                    <a:pt x="2992237" y="628047"/>
                    <a:pt x="2823118" y="536158"/>
                  </a:cubicBezTo>
                  <a:cubicBezTo>
                    <a:pt x="2801884" y="524852"/>
                    <a:pt x="2780652" y="513367"/>
                    <a:pt x="2759232" y="502417"/>
                  </a:cubicBezTo>
                  <a:lnTo>
                    <a:pt x="2694601" y="470293"/>
                  </a:lnTo>
                  <a:lnTo>
                    <a:pt x="2628854" y="440142"/>
                  </a:lnTo>
                  <a:cubicBezTo>
                    <a:pt x="2606875" y="430092"/>
                    <a:pt x="2584525" y="421117"/>
                    <a:pt x="2562361" y="411605"/>
                  </a:cubicBezTo>
                  <a:cubicBezTo>
                    <a:pt x="2473517" y="374455"/>
                    <a:pt x="2382068" y="343227"/>
                    <a:pt x="2289497" y="316484"/>
                  </a:cubicBezTo>
                  <a:cubicBezTo>
                    <a:pt x="2196929" y="289923"/>
                    <a:pt x="2102498" y="269643"/>
                    <a:pt x="2007510" y="254927"/>
                  </a:cubicBezTo>
                  <a:cubicBezTo>
                    <a:pt x="1912333" y="240748"/>
                    <a:pt x="1816411" y="232852"/>
                    <a:pt x="1720677" y="231775"/>
                  </a:cubicBezTo>
                  <a:cubicBezTo>
                    <a:pt x="1526042" y="230339"/>
                    <a:pt x="1331219" y="254747"/>
                    <a:pt x="1144034" y="303923"/>
                  </a:cubicBezTo>
                  <a:cubicBezTo>
                    <a:pt x="956475" y="352739"/>
                    <a:pt x="777671" y="427399"/>
                    <a:pt x="609856" y="517135"/>
                  </a:cubicBezTo>
                  <a:cubicBezTo>
                    <a:pt x="441854" y="607049"/>
                    <a:pt x="284843" y="712938"/>
                    <a:pt x="137330" y="828337"/>
                  </a:cubicBezTo>
                  <a:lnTo>
                    <a:pt x="0" y="943022"/>
                  </a:lnTo>
                  <a:lnTo>
                    <a:pt x="0" y="441968"/>
                  </a:lnTo>
                  <a:lnTo>
                    <a:pt x="170854" y="345537"/>
                  </a:lnTo>
                  <a:cubicBezTo>
                    <a:pt x="267240" y="298045"/>
                    <a:pt x="366234" y="255824"/>
                    <a:pt x="466998" y="218852"/>
                  </a:cubicBezTo>
                  <a:cubicBezTo>
                    <a:pt x="668527" y="144732"/>
                    <a:pt x="876944" y="92505"/>
                    <a:pt x="1086479" y="56253"/>
                  </a:cubicBezTo>
                  <a:cubicBezTo>
                    <a:pt x="1296203" y="20358"/>
                    <a:pt x="1507974" y="1514"/>
                    <a:pt x="1720118" y="7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DA3EB3-67D4-47DC-A531-F4B0EB029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35182"/>
              <a:ext cx="5401995" cy="5922818"/>
            </a:xfrm>
            <a:custGeom>
              <a:avLst/>
              <a:gdLst>
                <a:gd name="connsiteX0" fmla="*/ 0 w 5401995"/>
                <a:gd name="connsiteY0" fmla="*/ 5912646 h 5922818"/>
                <a:gd name="connsiteX1" fmla="*/ 15931 w 5401995"/>
                <a:gd name="connsiteY1" fmla="*/ 5922818 h 5922818"/>
                <a:gd name="connsiteX2" fmla="*/ 0 w 5401995"/>
                <a:gd name="connsiteY2" fmla="*/ 5922818 h 5922818"/>
                <a:gd name="connsiteX3" fmla="*/ 1741724 w 5401995"/>
                <a:gd name="connsiteY3" fmla="*/ 0 h 5922818"/>
                <a:gd name="connsiteX4" fmla="*/ 5401995 w 5401995"/>
                <a:gd name="connsiteY4" fmla="*/ 3449232 h 5922818"/>
                <a:gd name="connsiteX5" fmla="*/ 4367046 w 5401995"/>
                <a:gd name="connsiteY5" fmla="*/ 5852517 h 5922818"/>
                <a:gd name="connsiteX6" fmla="*/ 4290573 w 5401995"/>
                <a:gd name="connsiteY6" fmla="*/ 5922818 h 5922818"/>
                <a:gd name="connsiteX7" fmla="*/ 3023725 w 5401995"/>
                <a:gd name="connsiteY7" fmla="*/ 5922818 h 5922818"/>
                <a:gd name="connsiteX8" fmla="*/ 3043643 w 5401995"/>
                <a:gd name="connsiteY8" fmla="*/ 5905761 h 5922818"/>
                <a:gd name="connsiteX9" fmla="*/ 3156885 w 5401995"/>
                <a:gd name="connsiteY9" fmla="*/ 5797204 h 5922818"/>
                <a:gd name="connsiteX10" fmla="*/ 3267706 w 5401995"/>
                <a:gd name="connsiteY10" fmla="*/ 5685616 h 5922818"/>
                <a:gd name="connsiteX11" fmla="*/ 3487673 w 5401995"/>
                <a:gd name="connsiteY11" fmla="*/ 5458875 h 5922818"/>
                <a:gd name="connsiteX12" fmla="*/ 3598682 w 5401995"/>
                <a:gd name="connsiteY12" fmla="*/ 5345506 h 5922818"/>
                <a:gd name="connsiteX13" fmla="*/ 3713227 w 5401995"/>
                <a:gd name="connsiteY13" fmla="*/ 5233203 h 5922818"/>
                <a:gd name="connsiteX14" fmla="*/ 4248708 w 5401995"/>
                <a:gd name="connsiteY14" fmla="*/ 4858691 h 5922818"/>
                <a:gd name="connsiteX15" fmla="*/ 4518032 w 5401995"/>
                <a:gd name="connsiteY15" fmla="*/ 4700401 h 5922818"/>
                <a:gd name="connsiteX16" fmla="*/ 4720304 w 5401995"/>
                <a:gd name="connsiteY16" fmla="*/ 4500399 h 5922818"/>
                <a:gd name="connsiteX17" fmla="*/ 4846027 w 5401995"/>
                <a:gd name="connsiteY17" fmla="*/ 4246029 h 5922818"/>
                <a:gd name="connsiteX18" fmla="*/ 4920900 w 5401995"/>
                <a:gd name="connsiteY18" fmla="*/ 3963496 h 5922818"/>
                <a:gd name="connsiteX19" fmla="*/ 4933752 w 5401995"/>
                <a:gd name="connsiteY19" fmla="*/ 3891303 h 5922818"/>
                <a:gd name="connsiteX20" fmla="*/ 4944740 w 5401995"/>
                <a:gd name="connsiteY20" fmla="*/ 3818931 h 5922818"/>
                <a:gd name="connsiteX21" fmla="*/ 4952935 w 5401995"/>
                <a:gd name="connsiteY21" fmla="*/ 3746381 h 5922818"/>
                <a:gd name="connsiteX22" fmla="*/ 4958896 w 5401995"/>
                <a:gd name="connsiteY22" fmla="*/ 3673652 h 5922818"/>
                <a:gd name="connsiteX23" fmla="*/ 4962249 w 5401995"/>
                <a:gd name="connsiteY23" fmla="*/ 3382920 h 5922818"/>
                <a:gd name="connsiteX24" fmla="*/ 4957593 w 5401995"/>
                <a:gd name="connsiteY24" fmla="*/ 3310370 h 5922818"/>
                <a:gd name="connsiteX25" fmla="*/ 4950515 w 5401995"/>
                <a:gd name="connsiteY25" fmla="*/ 3237998 h 5922818"/>
                <a:gd name="connsiteX26" fmla="*/ 4941761 w 5401995"/>
                <a:gd name="connsiteY26" fmla="*/ 3165805 h 5922818"/>
                <a:gd name="connsiteX27" fmla="*/ 4931145 w 5401995"/>
                <a:gd name="connsiteY27" fmla="*/ 3093968 h 5922818"/>
                <a:gd name="connsiteX28" fmla="*/ 4869122 w 5401995"/>
                <a:gd name="connsiteY28" fmla="*/ 2809296 h 5922818"/>
                <a:gd name="connsiteX29" fmla="*/ 4660144 w 5401995"/>
                <a:gd name="connsiteY29" fmla="*/ 2260271 h 5922818"/>
                <a:gd name="connsiteX30" fmla="*/ 4518404 w 5401995"/>
                <a:gd name="connsiteY30" fmla="*/ 1998593 h 5922818"/>
                <a:gd name="connsiteX31" fmla="*/ 4355246 w 5401995"/>
                <a:gd name="connsiteY31" fmla="*/ 1746720 h 5922818"/>
                <a:gd name="connsiteX32" fmla="*/ 4171971 w 5401995"/>
                <a:gd name="connsiteY32" fmla="*/ 1505719 h 5922818"/>
                <a:gd name="connsiteX33" fmla="*/ 3969141 w 5401995"/>
                <a:gd name="connsiteY33" fmla="*/ 1277017 h 5922818"/>
                <a:gd name="connsiteX34" fmla="*/ 3748056 w 5401995"/>
                <a:gd name="connsiteY34" fmla="*/ 1062043 h 5922818"/>
                <a:gd name="connsiteX35" fmla="*/ 3507974 w 5401995"/>
                <a:gd name="connsiteY35" fmla="*/ 864002 h 5922818"/>
                <a:gd name="connsiteX36" fmla="*/ 3250199 w 5401995"/>
                <a:gd name="connsiteY36" fmla="*/ 684854 h 5922818"/>
                <a:gd name="connsiteX37" fmla="*/ 2974728 w 5401995"/>
                <a:gd name="connsiteY37" fmla="*/ 529060 h 5922818"/>
                <a:gd name="connsiteX38" fmla="*/ 2683054 w 5401995"/>
                <a:gd name="connsiteY38" fmla="*/ 400004 h 5922818"/>
                <a:gd name="connsiteX39" fmla="*/ 2377410 w 5401995"/>
                <a:gd name="connsiteY39" fmla="*/ 302321 h 5922818"/>
                <a:gd name="connsiteX40" fmla="*/ 1738558 w 5401995"/>
                <a:gd name="connsiteY40" fmla="*/ 219075 h 5922818"/>
                <a:gd name="connsiteX41" fmla="*/ 1096353 w 5401995"/>
                <a:gd name="connsiteY41" fmla="*/ 287347 h 5922818"/>
                <a:gd name="connsiteX42" fmla="*/ 1076608 w 5401995"/>
                <a:gd name="connsiteY42" fmla="*/ 291269 h 5922818"/>
                <a:gd name="connsiteX43" fmla="*/ 1057052 w 5401995"/>
                <a:gd name="connsiteY43" fmla="*/ 296081 h 5922818"/>
                <a:gd name="connsiteX44" fmla="*/ 1017940 w 5401995"/>
                <a:gd name="connsiteY44" fmla="*/ 305708 h 5922818"/>
                <a:gd name="connsiteX45" fmla="*/ 939899 w 5401995"/>
                <a:gd name="connsiteY45" fmla="*/ 325137 h 5922818"/>
                <a:gd name="connsiteX46" fmla="*/ 862788 w 5401995"/>
                <a:gd name="connsiteY46" fmla="*/ 347418 h 5922818"/>
                <a:gd name="connsiteX47" fmla="*/ 786052 w 5401995"/>
                <a:gd name="connsiteY47" fmla="*/ 370948 h 5922818"/>
                <a:gd name="connsiteX48" fmla="*/ 710434 w 5401995"/>
                <a:gd name="connsiteY48" fmla="*/ 397152 h 5922818"/>
                <a:gd name="connsiteX49" fmla="*/ 635372 w 5401995"/>
                <a:gd name="connsiteY49" fmla="*/ 424425 h 5922818"/>
                <a:gd name="connsiteX50" fmla="*/ 561615 w 5401995"/>
                <a:gd name="connsiteY50" fmla="*/ 454551 h 5922818"/>
                <a:gd name="connsiteX51" fmla="*/ 488419 w 5401995"/>
                <a:gd name="connsiteY51" fmla="*/ 485744 h 5922818"/>
                <a:gd name="connsiteX52" fmla="*/ 206696 w 5401995"/>
                <a:gd name="connsiteY52" fmla="*/ 629655 h 5922818"/>
                <a:gd name="connsiteX53" fmla="*/ 0 w 5401995"/>
                <a:gd name="connsiteY53" fmla="*/ 763803 h 5922818"/>
                <a:gd name="connsiteX54" fmla="*/ 0 w 5401995"/>
                <a:gd name="connsiteY54" fmla="*/ 418320 h 5922818"/>
                <a:gd name="connsiteX55" fmla="*/ 89677 w 5401995"/>
                <a:gd name="connsiteY55" fmla="*/ 370541 h 5922818"/>
                <a:gd name="connsiteX56" fmla="*/ 1741724 w 5401995"/>
                <a:gd name="connsiteY56" fmla="*/ 0 h 59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01995" h="5922818">
                  <a:moveTo>
                    <a:pt x="0" y="5912646"/>
                  </a:moveTo>
                  <a:lnTo>
                    <a:pt x="15931" y="5922818"/>
                  </a:lnTo>
                  <a:lnTo>
                    <a:pt x="0" y="5922818"/>
                  </a:lnTo>
                  <a:close/>
                  <a:moveTo>
                    <a:pt x="1741724" y="0"/>
                  </a:moveTo>
                  <a:cubicBezTo>
                    <a:pt x="3763330" y="0"/>
                    <a:pt x="5401995" y="1544222"/>
                    <a:pt x="5401995" y="3449232"/>
                  </a:cubicBezTo>
                  <a:cubicBezTo>
                    <a:pt x="5401995" y="4383723"/>
                    <a:pt x="5007554" y="5231364"/>
                    <a:pt x="4367046" y="5852517"/>
                  </a:cubicBezTo>
                  <a:lnTo>
                    <a:pt x="4290573" y="5922818"/>
                  </a:lnTo>
                  <a:lnTo>
                    <a:pt x="3023725" y="5922818"/>
                  </a:lnTo>
                  <a:lnTo>
                    <a:pt x="3043643" y="5905761"/>
                  </a:lnTo>
                  <a:cubicBezTo>
                    <a:pt x="3081825" y="5870109"/>
                    <a:pt x="3119635" y="5833924"/>
                    <a:pt x="3156885" y="5797204"/>
                  </a:cubicBezTo>
                  <a:cubicBezTo>
                    <a:pt x="3194136" y="5760482"/>
                    <a:pt x="3231014" y="5723050"/>
                    <a:pt x="3267706" y="5685616"/>
                  </a:cubicBezTo>
                  <a:cubicBezTo>
                    <a:pt x="3341276" y="5610748"/>
                    <a:pt x="3414103" y="5534633"/>
                    <a:pt x="3487673" y="5458875"/>
                  </a:cubicBezTo>
                  <a:lnTo>
                    <a:pt x="3598682" y="5345506"/>
                  </a:lnTo>
                  <a:cubicBezTo>
                    <a:pt x="3635933" y="5307715"/>
                    <a:pt x="3673369" y="5270460"/>
                    <a:pt x="3713227" y="5233203"/>
                  </a:cubicBezTo>
                  <a:cubicBezTo>
                    <a:pt x="3869868" y="5083827"/>
                    <a:pt x="4057798" y="4960832"/>
                    <a:pt x="4248708" y="4858691"/>
                  </a:cubicBezTo>
                  <a:cubicBezTo>
                    <a:pt x="4343325" y="4806462"/>
                    <a:pt x="4437012" y="4757622"/>
                    <a:pt x="4518032" y="4700401"/>
                  </a:cubicBezTo>
                  <a:cubicBezTo>
                    <a:pt x="4599240" y="4643539"/>
                    <a:pt x="4667408" y="4577761"/>
                    <a:pt x="4720304" y="4500399"/>
                  </a:cubicBezTo>
                  <a:cubicBezTo>
                    <a:pt x="4774131" y="4423929"/>
                    <a:pt x="4813991" y="4336941"/>
                    <a:pt x="4846027" y="4246029"/>
                  </a:cubicBezTo>
                  <a:cubicBezTo>
                    <a:pt x="4878062" y="4155120"/>
                    <a:pt x="4901903" y="4059396"/>
                    <a:pt x="4920900" y="3963496"/>
                  </a:cubicBezTo>
                  <a:cubicBezTo>
                    <a:pt x="4924998" y="3939253"/>
                    <a:pt x="4930213" y="3915366"/>
                    <a:pt x="4933752" y="3891303"/>
                  </a:cubicBezTo>
                  <a:lnTo>
                    <a:pt x="4944740" y="3818931"/>
                  </a:lnTo>
                  <a:lnTo>
                    <a:pt x="4952935" y="3746381"/>
                  </a:lnTo>
                  <a:cubicBezTo>
                    <a:pt x="4956103" y="3722138"/>
                    <a:pt x="4956848" y="3697895"/>
                    <a:pt x="4958896" y="3673652"/>
                  </a:cubicBezTo>
                  <a:cubicBezTo>
                    <a:pt x="4966160" y="3576682"/>
                    <a:pt x="4966346" y="3479712"/>
                    <a:pt x="4962249" y="3382920"/>
                  </a:cubicBezTo>
                  <a:lnTo>
                    <a:pt x="4957593" y="3310370"/>
                  </a:lnTo>
                  <a:cubicBezTo>
                    <a:pt x="4955544" y="3286128"/>
                    <a:pt x="4952750" y="3262063"/>
                    <a:pt x="4950515" y="3237998"/>
                  </a:cubicBezTo>
                  <a:cubicBezTo>
                    <a:pt x="4948466" y="3213755"/>
                    <a:pt x="4944555" y="3189870"/>
                    <a:pt x="4941761" y="3165805"/>
                  </a:cubicBezTo>
                  <a:cubicBezTo>
                    <a:pt x="4939154" y="3141741"/>
                    <a:pt x="4935055" y="3117855"/>
                    <a:pt x="4931145" y="3093968"/>
                  </a:cubicBezTo>
                  <a:cubicBezTo>
                    <a:pt x="4915313" y="2998246"/>
                    <a:pt x="4894639" y="2903237"/>
                    <a:pt x="4869122" y="2809296"/>
                  </a:cubicBezTo>
                  <a:cubicBezTo>
                    <a:pt x="4817156" y="2621416"/>
                    <a:pt x="4746939" y="2437813"/>
                    <a:pt x="4660144" y="2260271"/>
                  </a:cubicBezTo>
                  <a:cubicBezTo>
                    <a:pt x="4616561" y="2171501"/>
                    <a:pt x="4569251" y="2084156"/>
                    <a:pt x="4518404" y="1998593"/>
                  </a:cubicBezTo>
                  <a:cubicBezTo>
                    <a:pt x="4467931" y="1912853"/>
                    <a:pt x="4412986" y="1828894"/>
                    <a:pt x="4355246" y="1746720"/>
                  </a:cubicBezTo>
                  <a:cubicBezTo>
                    <a:pt x="4297694" y="1664544"/>
                    <a:pt x="4236043" y="1584507"/>
                    <a:pt x="4171971" y="1505719"/>
                  </a:cubicBezTo>
                  <a:cubicBezTo>
                    <a:pt x="4107528" y="1427287"/>
                    <a:pt x="4039918" y="1350994"/>
                    <a:pt x="3969141" y="1277017"/>
                  </a:cubicBezTo>
                  <a:cubicBezTo>
                    <a:pt x="3898364" y="1203221"/>
                    <a:pt x="3825167" y="1130849"/>
                    <a:pt x="3748056" y="1062043"/>
                  </a:cubicBezTo>
                  <a:cubicBezTo>
                    <a:pt x="3671133" y="993236"/>
                    <a:pt x="3591043" y="926925"/>
                    <a:pt x="3507974" y="864002"/>
                  </a:cubicBezTo>
                  <a:cubicBezTo>
                    <a:pt x="3424904" y="801078"/>
                    <a:pt x="3339042" y="741005"/>
                    <a:pt x="3250199" y="684854"/>
                  </a:cubicBezTo>
                  <a:cubicBezTo>
                    <a:pt x="3161168" y="629241"/>
                    <a:pt x="3069530" y="576655"/>
                    <a:pt x="2974728" y="529060"/>
                  </a:cubicBezTo>
                  <a:cubicBezTo>
                    <a:pt x="2880110" y="481288"/>
                    <a:pt x="2783072" y="437439"/>
                    <a:pt x="2683054" y="400004"/>
                  </a:cubicBezTo>
                  <a:cubicBezTo>
                    <a:pt x="2583408" y="361858"/>
                    <a:pt x="2481341" y="329058"/>
                    <a:pt x="2377410" y="302321"/>
                  </a:cubicBezTo>
                  <a:cubicBezTo>
                    <a:pt x="2169737" y="248667"/>
                    <a:pt x="1954240" y="218897"/>
                    <a:pt x="1738558" y="219075"/>
                  </a:cubicBezTo>
                  <a:cubicBezTo>
                    <a:pt x="1522503" y="219788"/>
                    <a:pt x="1306634" y="242605"/>
                    <a:pt x="1096353" y="287347"/>
                  </a:cubicBezTo>
                  <a:lnTo>
                    <a:pt x="1076608" y="291269"/>
                  </a:lnTo>
                  <a:lnTo>
                    <a:pt x="1057052" y="296081"/>
                  </a:lnTo>
                  <a:lnTo>
                    <a:pt x="1017940" y="305708"/>
                  </a:lnTo>
                  <a:lnTo>
                    <a:pt x="939899" y="325137"/>
                  </a:lnTo>
                  <a:cubicBezTo>
                    <a:pt x="913823" y="331019"/>
                    <a:pt x="888493" y="339755"/>
                    <a:pt x="862788" y="347418"/>
                  </a:cubicBezTo>
                  <a:lnTo>
                    <a:pt x="786052" y="370948"/>
                  </a:lnTo>
                  <a:cubicBezTo>
                    <a:pt x="760350" y="378258"/>
                    <a:pt x="735578" y="388418"/>
                    <a:pt x="710434" y="397152"/>
                  </a:cubicBezTo>
                  <a:lnTo>
                    <a:pt x="635372" y="424425"/>
                  </a:lnTo>
                  <a:cubicBezTo>
                    <a:pt x="610227" y="432981"/>
                    <a:pt x="586201" y="444390"/>
                    <a:pt x="561615" y="454551"/>
                  </a:cubicBezTo>
                  <a:lnTo>
                    <a:pt x="488419" y="485744"/>
                  </a:lnTo>
                  <a:cubicBezTo>
                    <a:pt x="391519" y="528927"/>
                    <a:pt x="297519" y="577078"/>
                    <a:pt x="206696" y="629655"/>
                  </a:cubicBezTo>
                  <a:lnTo>
                    <a:pt x="0" y="763803"/>
                  </a:lnTo>
                  <a:lnTo>
                    <a:pt x="0" y="418320"/>
                  </a:lnTo>
                  <a:lnTo>
                    <a:pt x="89677" y="370541"/>
                  </a:lnTo>
                  <a:cubicBezTo>
                    <a:pt x="585987" y="133552"/>
                    <a:pt x="1147340" y="0"/>
                    <a:pt x="174172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82B707-DAC7-4D8A-BA19-3771A51A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4361" y="-1078"/>
            <a:ext cx="4274727" cy="2940414"/>
            <a:chOff x="5605815" y="-1438"/>
            <a:chExt cx="5699636" cy="392055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B3F052-1839-4D87-A112-D7EF7788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0141" y="-1438"/>
              <a:ext cx="5174061" cy="3697191"/>
            </a:xfrm>
            <a:custGeom>
              <a:avLst/>
              <a:gdLst>
                <a:gd name="connsiteX0" fmla="*/ 264241 w 5174061"/>
                <a:gd name="connsiteY0" fmla="*/ 0 h 3697191"/>
                <a:gd name="connsiteX1" fmla="*/ 654940 w 5174061"/>
                <a:gd name="connsiteY1" fmla="*/ 0 h 3697191"/>
                <a:gd name="connsiteX2" fmla="*/ 634048 w 5174061"/>
                <a:gd name="connsiteY2" fmla="*/ 36881 h 3697191"/>
                <a:gd name="connsiteX3" fmla="*/ 542485 w 5174061"/>
                <a:gd name="connsiteY3" fmla="*/ 238736 h 3697191"/>
                <a:gd name="connsiteX4" fmla="*/ 416337 w 5174061"/>
                <a:gd name="connsiteY4" fmla="*/ 662204 h 3697191"/>
                <a:gd name="connsiteX5" fmla="*/ 382914 w 5174061"/>
                <a:gd name="connsiteY5" fmla="*/ 880245 h 3697191"/>
                <a:gd name="connsiteX6" fmla="*/ 367997 w 5174061"/>
                <a:gd name="connsiteY6" fmla="*/ 1099943 h 3697191"/>
                <a:gd name="connsiteX7" fmla="*/ 371311 w 5174061"/>
                <a:gd name="connsiteY7" fmla="*/ 1320102 h 3697191"/>
                <a:gd name="connsiteX8" fmla="*/ 392397 w 5174061"/>
                <a:gd name="connsiteY8" fmla="*/ 1539340 h 3697191"/>
                <a:gd name="connsiteX9" fmla="*/ 495433 w 5174061"/>
                <a:gd name="connsiteY9" fmla="*/ 1968700 h 3697191"/>
                <a:gd name="connsiteX10" fmla="*/ 680602 w 5174061"/>
                <a:gd name="connsiteY10" fmla="*/ 2372187 h 3697191"/>
                <a:gd name="connsiteX11" fmla="*/ 802053 w 5174061"/>
                <a:gd name="connsiteY11" fmla="*/ 2559474 h 3697191"/>
                <a:gd name="connsiteX12" fmla="*/ 869455 w 5174061"/>
                <a:gd name="connsiteY12" fmla="*/ 2648790 h 3697191"/>
                <a:gd name="connsiteX13" fmla="*/ 941644 w 5174061"/>
                <a:gd name="connsiteY13" fmla="*/ 2735343 h 3697191"/>
                <a:gd name="connsiteX14" fmla="*/ 1267324 w 5174061"/>
                <a:gd name="connsiteY14" fmla="*/ 3048041 h 3697191"/>
                <a:gd name="connsiteX15" fmla="*/ 1311706 w 5174061"/>
                <a:gd name="connsiteY15" fmla="*/ 3083214 h 3697191"/>
                <a:gd name="connsiteX16" fmla="*/ 1356916 w 5174061"/>
                <a:gd name="connsiteY16" fmla="*/ 3117467 h 3697191"/>
                <a:gd name="connsiteX17" fmla="*/ 1402771 w 5174061"/>
                <a:gd name="connsiteY17" fmla="*/ 3150892 h 3697191"/>
                <a:gd name="connsiteX18" fmla="*/ 1449454 w 5174061"/>
                <a:gd name="connsiteY18" fmla="*/ 3183212 h 3697191"/>
                <a:gd name="connsiteX19" fmla="*/ 1643463 w 5174061"/>
                <a:gd name="connsiteY19" fmla="*/ 3301716 h 3697191"/>
                <a:gd name="connsiteX20" fmla="*/ 2064352 w 5174061"/>
                <a:gd name="connsiteY20" fmla="*/ 3476665 h 3697191"/>
                <a:gd name="connsiteX21" fmla="*/ 2516088 w 5174061"/>
                <a:gd name="connsiteY21" fmla="*/ 3544618 h 3697191"/>
                <a:gd name="connsiteX22" fmla="*/ 2573268 w 5174061"/>
                <a:gd name="connsiteY22" fmla="*/ 3544986 h 3697191"/>
                <a:gd name="connsiteX23" fmla="*/ 2628607 w 5174061"/>
                <a:gd name="connsiteY23" fmla="*/ 3542868 h 3697191"/>
                <a:gd name="connsiteX24" fmla="*/ 2737811 w 5174061"/>
                <a:gd name="connsiteY24" fmla="*/ 3528781 h 3697191"/>
                <a:gd name="connsiteX25" fmla="*/ 2945356 w 5174061"/>
                <a:gd name="connsiteY25" fmla="*/ 3461379 h 3697191"/>
                <a:gd name="connsiteX26" fmla="*/ 3132366 w 5174061"/>
                <a:gd name="connsiteY26" fmla="*/ 3346834 h 3697191"/>
                <a:gd name="connsiteX27" fmla="*/ 3299304 w 5174061"/>
                <a:gd name="connsiteY27" fmla="*/ 3198588 h 3697191"/>
                <a:gd name="connsiteX28" fmla="*/ 3452982 w 5174061"/>
                <a:gd name="connsiteY28" fmla="*/ 3029625 h 3697191"/>
                <a:gd name="connsiteX29" fmla="*/ 3527474 w 5174061"/>
                <a:gd name="connsiteY29" fmla="*/ 2940494 h 3697191"/>
                <a:gd name="connsiteX30" fmla="*/ 3602148 w 5174061"/>
                <a:gd name="connsiteY30" fmla="*/ 2849797 h 3697191"/>
                <a:gd name="connsiteX31" fmla="*/ 3756380 w 5174061"/>
                <a:gd name="connsiteY31" fmla="*/ 2667021 h 3697191"/>
                <a:gd name="connsiteX32" fmla="*/ 3839435 w 5174061"/>
                <a:gd name="connsiteY32" fmla="*/ 2578074 h 3697191"/>
                <a:gd name="connsiteX33" fmla="*/ 3882619 w 5174061"/>
                <a:gd name="connsiteY33" fmla="*/ 2534428 h 3697191"/>
                <a:gd name="connsiteX34" fmla="*/ 3928934 w 5174061"/>
                <a:gd name="connsiteY34" fmla="*/ 2490139 h 3697191"/>
                <a:gd name="connsiteX35" fmla="*/ 4134085 w 5174061"/>
                <a:gd name="connsiteY35" fmla="*/ 2332041 h 3697191"/>
                <a:gd name="connsiteX36" fmla="*/ 4354888 w 5174061"/>
                <a:gd name="connsiteY36" fmla="*/ 2211603 h 3697191"/>
                <a:gd name="connsiteX37" fmla="*/ 4459212 w 5174061"/>
                <a:gd name="connsiteY37" fmla="*/ 2160131 h 3697191"/>
                <a:gd name="connsiteX38" fmla="*/ 4551935 w 5174061"/>
                <a:gd name="connsiteY38" fmla="*/ 2106817 h 3697191"/>
                <a:gd name="connsiteX39" fmla="*/ 4693090 w 5174061"/>
                <a:gd name="connsiteY39" fmla="*/ 1969437 h 3697191"/>
                <a:gd name="connsiteX40" fmla="*/ 4782498 w 5174061"/>
                <a:gd name="connsiteY40" fmla="*/ 1781137 h 3697191"/>
                <a:gd name="connsiteX41" fmla="*/ 4826512 w 5174061"/>
                <a:gd name="connsiteY41" fmla="*/ 1564478 h 3697191"/>
                <a:gd name="connsiteX42" fmla="*/ 4834247 w 5174061"/>
                <a:gd name="connsiteY42" fmla="*/ 1343582 h 3697191"/>
                <a:gd name="connsiteX43" fmla="*/ 4819882 w 5174061"/>
                <a:gd name="connsiteY43" fmla="*/ 1125541 h 3697191"/>
                <a:gd name="connsiteX44" fmla="*/ 4786918 w 5174061"/>
                <a:gd name="connsiteY44" fmla="*/ 910907 h 3697191"/>
                <a:gd name="connsiteX45" fmla="*/ 4735354 w 5174061"/>
                <a:gd name="connsiteY45" fmla="*/ 700048 h 3697191"/>
                <a:gd name="connsiteX46" fmla="*/ 4595028 w 5174061"/>
                <a:gd name="connsiteY46" fmla="*/ 285972 h 3697191"/>
                <a:gd name="connsiteX47" fmla="*/ 4499577 w 5174061"/>
                <a:gd name="connsiteY47" fmla="*/ 86313 h 3697191"/>
                <a:gd name="connsiteX48" fmla="*/ 4449808 w 5174061"/>
                <a:gd name="connsiteY48" fmla="*/ 0 h 3697191"/>
                <a:gd name="connsiteX49" fmla="*/ 4876728 w 5174061"/>
                <a:gd name="connsiteY49" fmla="*/ 0 h 3697191"/>
                <a:gd name="connsiteX50" fmla="*/ 4945109 w 5174061"/>
                <a:gd name="connsiteY50" fmla="*/ 122534 h 3697191"/>
                <a:gd name="connsiteX51" fmla="*/ 5047868 w 5174061"/>
                <a:gd name="connsiteY51" fmla="*/ 356228 h 3697191"/>
                <a:gd name="connsiteX52" fmla="*/ 5070058 w 5174061"/>
                <a:gd name="connsiteY52" fmla="*/ 416355 h 3697191"/>
                <a:gd name="connsiteX53" fmla="*/ 5090408 w 5174061"/>
                <a:gd name="connsiteY53" fmla="*/ 477311 h 3697191"/>
                <a:gd name="connsiteX54" fmla="*/ 5108455 w 5174061"/>
                <a:gd name="connsiteY54" fmla="*/ 539096 h 3697191"/>
                <a:gd name="connsiteX55" fmla="*/ 5124292 w 5174061"/>
                <a:gd name="connsiteY55" fmla="*/ 601524 h 3697191"/>
                <a:gd name="connsiteX56" fmla="*/ 5173278 w 5174061"/>
                <a:gd name="connsiteY56" fmla="*/ 1114583 h 3697191"/>
                <a:gd name="connsiteX57" fmla="*/ 5145931 w 5174061"/>
                <a:gd name="connsiteY57" fmla="*/ 1371021 h 3697191"/>
                <a:gd name="connsiteX58" fmla="*/ 5082213 w 5174061"/>
                <a:gd name="connsiteY58" fmla="*/ 1619356 h 3697191"/>
                <a:gd name="connsiteX59" fmla="*/ 4997316 w 5174061"/>
                <a:gd name="connsiteY59" fmla="*/ 1859404 h 3697191"/>
                <a:gd name="connsiteX60" fmla="*/ 4943912 w 5174061"/>
                <a:gd name="connsiteY60" fmla="*/ 1978737 h 3697191"/>
                <a:gd name="connsiteX61" fmla="*/ 4875222 w 5174061"/>
                <a:gd name="connsiteY61" fmla="*/ 2094940 h 3697191"/>
                <a:gd name="connsiteX62" fmla="*/ 4787286 w 5174061"/>
                <a:gd name="connsiteY62" fmla="*/ 2202210 h 3697191"/>
                <a:gd name="connsiteX63" fmla="*/ 4736644 w 5174061"/>
                <a:gd name="connsiteY63" fmla="*/ 2249815 h 3697191"/>
                <a:gd name="connsiteX64" fmla="*/ 4683238 w 5174061"/>
                <a:gd name="connsiteY64" fmla="*/ 2292447 h 3697191"/>
                <a:gd name="connsiteX65" fmla="*/ 4470262 w 5174061"/>
                <a:gd name="connsiteY65" fmla="*/ 2426789 h 3697191"/>
                <a:gd name="connsiteX66" fmla="*/ 4283066 w 5174061"/>
                <a:gd name="connsiteY66" fmla="*/ 2549069 h 3697191"/>
                <a:gd name="connsiteX67" fmla="*/ 4199183 w 5174061"/>
                <a:gd name="connsiteY67" fmla="*/ 2616930 h 3697191"/>
                <a:gd name="connsiteX68" fmla="*/ 4120364 w 5174061"/>
                <a:gd name="connsiteY68" fmla="*/ 2690501 h 3697191"/>
                <a:gd name="connsiteX69" fmla="*/ 4082336 w 5174061"/>
                <a:gd name="connsiteY69" fmla="*/ 2729819 h 3697191"/>
                <a:gd name="connsiteX70" fmla="*/ 4043203 w 5174061"/>
                <a:gd name="connsiteY70" fmla="*/ 2771715 h 3697191"/>
                <a:gd name="connsiteX71" fmla="*/ 3964753 w 5174061"/>
                <a:gd name="connsiteY71" fmla="*/ 2856794 h 3697191"/>
                <a:gd name="connsiteX72" fmla="*/ 3802510 w 5174061"/>
                <a:gd name="connsiteY72" fmla="*/ 3028152 h 3697191"/>
                <a:gd name="connsiteX73" fmla="*/ 3718628 w 5174061"/>
                <a:gd name="connsiteY73" fmla="*/ 3114245 h 3697191"/>
                <a:gd name="connsiteX74" fmla="*/ 3631890 w 5174061"/>
                <a:gd name="connsiteY74" fmla="*/ 3199417 h 3697191"/>
                <a:gd name="connsiteX75" fmla="*/ 3446812 w 5174061"/>
                <a:gd name="connsiteY75" fmla="*/ 3363224 h 3697191"/>
                <a:gd name="connsiteX76" fmla="*/ 3240927 w 5174061"/>
                <a:gd name="connsiteY76" fmla="*/ 3508616 h 3697191"/>
                <a:gd name="connsiteX77" fmla="*/ 3011284 w 5174061"/>
                <a:gd name="connsiteY77" fmla="*/ 3620399 h 3697191"/>
                <a:gd name="connsiteX78" fmla="*/ 2763501 w 5174061"/>
                <a:gd name="connsiteY78" fmla="*/ 3684208 h 3697191"/>
                <a:gd name="connsiteX79" fmla="*/ 2636710 w 5174061"/>
                <a:gd name="connsiteY79" fmla="*/ 3695994 h 3697191"/>
                <a:gd name="connsiteX80" fmla="*/ 2605035 w 5174061"/>
                <a:gd name="connsiteY80" fmla="*/ 3697008 h 3697191"/>
                <a:gd name="connsiteX81" fmla="*/ 2573360 w 5174061"/>
                <a:gd name="connsiteY81" fmla="*/ 3697191 h 3697191"/>
                <a:gd name="connsiteX82" fmla="*/ 2511852 w 5174061"/>
                <a:gd name="connsiteY82" fmla="*/ 3695810 h 3697191"/>
                <a:gd name="connsiteX83" fmla="*/ 1554976 w 5174061"/>
                <a:gd name="connsiteY83" fmla="*/ 3483386 h 3697191"/>
                <a:gd name="connsiteX84" fmla="*/ 1332515 w 5174061"/>
                <a:gd name="connsiteY84" fmla="*/ 3373997 h 3697191"/>
                <a:gd name="connsiteX85" fmla="*/ 1121840 w 5174061"/>
                <a:gd name="connsiteY85" fmla="*/ 3242233 h 3697191"/>
                <a:gd name="connsiteX86" fmla="*/ 742662 w 5174061"/>
                <a:gd name="connsiteY86" fmla="*/ 2920052 h 3697191"/>
                <a:gd name="connsiteX87" fmla="*/ 426282 w 5174061"/>
                <a:gd name="connsiteY87" fmla="*/ 2530745 h 3697191"/>
                <a:gd name="connsiteX88" fmla="*/ 190562 w 5174061"/>
                <a:gd name="connsiteY88" fmla="*/ 2084350 h 3697191"/>
                <a:gd name="connsiteX89" fmla="*/ 45078 w 5174061"/>
                <a:gd name="connsiteY89" fmla="*/ 1598454 h 3697191"/>
                <a:gd name="connsiteX90" fmla="*/ 9077 w 5174061"/>
                <a:gd name="connsiteY90" fmla="*/ 1346437 h 3697191"/>
                <a:gd name="connsiteX91" fmla="*/ 513 w 5174061"/>
                <a:gd name="connsiteY91" fmla="*/ 1091933 h 3697191"/>
                <a:gd name="connsiteX92" fmla="*/ 18468 w 5174061"/>
                <a:gd name="connsiteY92" fmla="*/ 838073 h 3697191"/>
                <a:gd name="connsiteX93" fmla="*/ 61652 w 5174061"/>
                <a:gd name="connsiteY93" fmla="*/ 587528 h 3697191"/>
                <a:gd name="connsiteX94" fmla="*/ 214870 w 5174061"/>
                <a:gd name="connsiteY94" fmla="*/ 104487 h 369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174061" h="3697191">
                  <a:moveTo>
                    <a:pt x="264241" y="0"/>
                  </a:moveTo>
                  <a:lnTo>
                    <a:pt x="654940" y="0"/>
                  </a:lnTo>
                  <a:lnTo>
                    <a:pt x="634048" y="36881"/>
                  </a:lnTo>
                  <a:cubicBezTo>
                    <a:pt x="600517" y="102783"/>
                    <a:pt x="569947" y="170161"/>
                    <a:pt x="542485" y="238736"/>
                  </a:cubicBezTo>
                  <a:cubicBezTo>
                    <a:pt x="487515" y="375840"/>
                    <a:pt x="445066" y="517825"/>
                    <a:pt x="416337" y="662204"/>
                  </a:cubicBezTo>
                  <a:cubicBezTo>
                    <a:pt x="402066" y="734393"/>
                    <a:pt x="391017" y="807227"/>
                    <a:pt x="382914" y="880245"/>
                  </a:cubicBezTo>
                  <a:cubicBezTo>
                    <a:pt x="375086" y="953263"/>
                    <a:pt x="370115" y="1026650"/>
                    <a:pt x="367997" y="1099943"/>
                  </a:cubicBezTo>
                  <a:cubicBezTo>
                    <a:pt x="366155" y="1173330"/>
                    <a:pt x="366708" y="1246808"/>
                    <a:pt x="371311" y="1320102"/>
                  </a:cubicBezTo>
                  <a:cubicBezTo>
                    <a:pt x="374995" y="1393396"/>
                    <a:pt x="382453" y="1466507"/>
                    <a:pt x="392397" y="1539340"/>
                  </a:cubicBezTo>
                  <a:cubicBezTo>
                    <a:pt x="412839" y="1684916"/>
                    <a:pt x="446907" y="1829018"/>
                    <a:pt x="495433" y="1968700"/>
                  </a:cubicBezTo>
                  <a:cubicBezTo>
                    <a:pt x="543866" y="2108291"/>
                    <a:pt x="605743" y="2243830"/>
                    <a:pt x="680602" y="2372187"/>
                  </a:cubicBezTo>
                  <a:cubicBezTo>
                    <a:pt x="718170" y="2436274"/>
                    <a:pt x="758593" y="2498979"/>
                    <a:pt x="802053" y="2559474"/>
                  </a:cubicBezTo>
                  <a:cubicBezTo>
                    <a:pt x="823691" y="2589860"/>
                    <a:pt x="846343" y="2619509"/>
                    <a:pt x="869455" y="2648790"/>
                  </a:cubicBezTo>
                  <a:cubicBezTo>
                    <a:pt x="892934" y="2677978"/>
                    <a:pt x="916874" y="2706983"/>
                    <a:pt x="941644" y="2735343"/>
                  </a:cubicBezTo>
                  <a:cubicBezTo>
                    <a:pt x="1040443" y="2848784"/>
                    <a:pt x="1149740" y="2953385"/>
                    <a:pt x="1267324" y="3048041"/>
                  </a:cubicBezTo>
                  <a:cubicBezTo>
                    <a:pt x="1282240" y="3059642"/>
                    <a:pt x="1296697" y="3071797"/>
                    <a:pt x="1311706" y="3083214"/>
                  </a:cubicBezTo>
                  <a:lnTo>
                    <a:pt x="1356916" y="3117467"/>
                  </a:lnTo>
                  <a:lnTo>
                    <a:pt x="1402771" y="3150892"/>
                  </a:lnTo>
                  <a:lnTo>
                    <a:pt x="1449454" y="3183212"/>
                  </a:lnTo>
                  <a:cubicBezTo>
                    <a:pt x="1512252" y="3225383"/>
                    <a:pt x="1576798" y="3265252"/>
                    <a:pt x="1643463" y="3301716"/>
                  </a:cubicBezTo>
                  <a:cubicBezTo>
                    <a:pt x="1776608" y="3374549"/>
                    <a:pt x="1917396" y="3435137"/>
                    <a:pt x="2064352" y="3476665"/>
                  </a:cubicBezTo>
                  <a:cubicBezTo>
                    <a:pt x="2211217" y="3518100"/>
                    <a:pt x="2363422" y="3541120"/>
                    <a:pt x="2516088" y="3544618"/>
                  </a:cubicBezTo>
                  <a:lnTo>
                    <a:pt x="2573268" y="3544986"/>
                  </a:lnTo>
                  <a:cubicBezTo>
                    <a:pt x="2591776" y="3544710"/>
                    <a:pt x="2610191" y="3544158"/>
                    <a:pt x="2628607" y="3542868"/>
                  </a:cubicBezTo>
                  <a:cubicBezTo>
                    <a:pt x="2665346" y="3540198"/>
                    <a:pt x="2701901" y="3535779"/>
                    <a:pt x="2737811" y="3528781"/>
                  </a:cubicBezTo>
                  <a:cubicBezTo>
                    <a:pt x="2809725" y="3515061"/>
                    <a:pt x="2879428" y="3492318"/>
                    <a:pt x="2945356" y="3461379"/>
                  </a:cubicBezTo>
                  <a:cubicBezTo>
                    <a:pt x="3011467" y="3430718"/>
                    <a:pt x="3073620" y="3391400"/>
                    <a:pt x="3132366" y="3346834"/>
                  </a:cubicBezTo>
                  <a:cubicBezTo>
                    <a:pt x="3191204" y="3302453"/>
                    <a:pt x="3246359" y="3252086"/>
                    <a:pt x="3299304" y="3198588"/>
                  </a:cubicBezTo>
                  <a:cubicBezTo>
                    <a:pt x="3352341" y="3145091"/>
                    <a:pt x="3402800" y="3088002"/>
                    <a:pt x="3452982" y="3029625"/>
                  </a:cubicBezTo>
                  <a:cubicBezTo>
                    <a:pt x="3478027" y="3000344"/>
                    <a:pt x="3502704" y="2970603"/>
                    <a:pt x="3527474" y="2940494"/>
                  </a:cubicBezTo>
                  <a:lnTo>
                    <a:pt x="3602148" y="2849797"/>
                  </a:lnTo>
                  <a:cubicBezTo>
                    <a:pt x="3652332" y="2789025"/>
                    <a:pt x="3702514" y="2727056"/>
                    <a:pt x="3756380" y="2667021"/>
                  </a:cubicBezTo>
                  <a:cubicBezTo>
                    <a:pt x="3783358" y="2637004"/>
                    <a:pt x="3810982" y="2607354"/>
                    <a:pt x="3839435" y="2578074"/>
                  </a:cubicBezTo>
                  <a:lnTo>
                    <a:pt x="3882619" y="2534428"/>
                  </a:lnTo>
                  <a:cubicBezTo>
                    <a:pt x="3897167" y="2519972"/>
                    <a:pt x="3913189" y="2504595"/>
                    <a:pt x="3928934" y="2490139"/>
                  </a:cubicBezTo>
                  <a:cubicBezTo>
                    <a:pt x="3992100" y="2431485"/>
                    <a:pt x="4061527" y="2378448"/>
                    <a:pt x="4134085" y="2332041"/>
                  </a:cubicBezTo>
                  <a:cubicBezTo>
                    <a:pt x="4206550" y="2285449"/>
                    <a:pt x="4282606" y="2246684"/>
                    <a:pt x="4354888" y="2211603"/>
                  </a:cubicBezTo>
                  <a:cubicBezTo>
                    <a:pt x="4390982" y="2194108"/>
                    <a:pt x="4426156" y="2177350"/>
                    <a:pt x="4459212" y="2160131"/>
                  </a:cubicBezTo>
                  <a:cubicBezTo>
                    <a:pt x="4492360" y="2143097"/>
                    <a:pt x="4523574" y="2125878"/>
                    <a:pt x="4551935" y="2106817"/>
                  </a:cubicBezTo>
                  <a:cubicBezTo>
                    <a:pt x="4609023" y="2069250"/>
                    <a:pt x="4655246" y="2024592"/>
                    <a:pt x="4693090" y="1969437"/>
                  </a:cubicBezTo>
                  <a:cubicBezTo>
                    <a:pt x="4730658" y="1914375"/>
                    <a:pt x="4760308" y="1850104"/>
                    <a:pt x="4782498" y="1781137"/>
                  </a:cubicBezTo>
                  <a:cubicBezTo>
                    <a:pt x="4804506" y="1712263"/>
                    <a:pt x="4818593" y="1637956"/>
                    <a:pt x="4826512" y="1564478"/>
                  </a:cubicBezTo>
                  <a:cubicBezTo>
                    <a:pt x="4834154" y="1490722"/>
                    <a:pt x="4835812" y="1416784"/>
                    <a:pt x="4834247" y="1343582"/>
                  </a:cubicBezTo>
                  <a:cubicBezTo>
                    <a:pt x="4831944" y="1270288"/>
                    <a:pt x="4826972" y="1197638"/>
                    <a:pt x="4819882" y="1125541"/>
                  </a:cubicBezTo>
                  <a:cubicBezTo>
                    <a:pt x="4812792" y="1053444"/>
                    <a:pt x="4802019" y="981714"/>
                    <a:pt x="4786918" y="910907"/>
                  </a:cubicBezTo>
                  <a:cubicBezTo>
                    <a:pt x="4772001" y="840007"/>
                    <a:pt x="4754230" y="769935"/>
                    <a:pt x="4735354" y="700048"/>
                  </a:cubicBezTo>
                  <a:cubicBezTo>
                    <a:pt x="4697603" y="560365"/>
                    <a:pt x="4653220" y="421051"/>
                    <a:pt x="4595028" y="285972"/>
                  </a:cubicBezTo>
                  <a:cubicBezTo>
                    <a:pt x="4565931" y="218433"/>
                    <a:pt x="4534072" y="151815"/>
                    <a:pt x="4499577" y="86313"/>
                  </a:cubicBezTo>
                  <a:lnTo>
                    <a:pt x="4449808" y="0"/>
                  </a:lnTo>
                  <a:lnTo>
                    <a:pt x="4876728" y="0"/>
                  </a:lnTo>
                  <a:lnTo>
                    <a:pt x="4945109" y="122534"/>
                  </a:lnTo>
                  <a:cubicBezTo>
                    <a:pt x="4982860" y="198498"/>
                    <a:pt x="5017022" y="276581"/>
                    <a:pt x="5047868" y="356228"/>
                  </a:cubicBezTo>
                  <a:cubicBezTo>
                    <a:pt x="5055418" y="376209"/>
                    <a:pt x="5063244" y="396097"/>
                    <a:pt x="5070058" y="416355"/>
                  </a:cubicBezTo>
                  <a:lnTo>
                    <a:pt x="5090408" y="477311"/>
                  </a:lnTo>
                  <a:lnTo>
                    <a:pt x="5108455" y="539096"/>
                  </a:lnTo>
                  <a:cubicBezTo>
                    <a:pt x="5114348" y="559721"/>
                    <a:pt x="5119136" y="580715"/>
                    <a:pt x="5124292" y="601524"/>
                  </a:cubicBezTo>
                  <a:cubicBezTo>
                    <a:pt x="5163702" y="768923"/>
                    <a:pt x="5177698" y="942490"/>
                    <a:pt x="5173278" y="1114583"/>
                  </a:cubicBezTo>
                  <a:cubicBezTo>
                    <a:pt x="5170976" y="1200677"/>
                    <a:pt x="5161860" y="1286585"/>
                    <a:pt x="5145931" y="1371021"/>
                  </a:cubicBezTo>
                  <a:cubicBezTo>
                    <a:pt x="5129909" y="1455457"/>
                    <a:pt x="5107718" y="1538328"/>
                    <a:pt x="5082213" y="1619356"/>
                  </a:cubicBezTo>
                  <a:cubicBezTo>
                    <a:pt x="5056800" y="1700569"/>
                    <a:pt x="5029544" y="1779572"/>
                    <a:pt x="4997316" y="1859404"/>
                  </a:cubicBezTo>
                  <a:cubicBezTo>
                    <a:pt x="4981204" y="1899274"/>
                    <a:pt x="4963708" y="1939143"/>
                    <a:pt x="4943912" y="1978737"/>
                  </a:cubicBezTo>
                  <a:cubicBezTo>
                    <a:pt x="4923746" y="2018146"/>
                    <a:pt x="4901464" y="2057372"/>
                    <a:pt x="4875222" y="2094940"/>
                  </a:cubicBezTo>
                  <a:cubicBezTo>
                    <a:pt x="4849348" y="2132691"/>
                    <a:pt x="4819790" y="2168879"/>
                    <a:pt x="4787286" y="2202210"/>
                  </a:cubicBezTo>
                  <a:cubicBezTo>
                    <a:pt x="4770989" y="2218785"/>
                    <a:pt x="4754046" y="2234714"/>
                    <a:pt x="4736644" y="2249815"/>
                  </a:cubicBezTo>
                  <a:cubicBezTo>
                    <a:pt x="4719240" y="2264824"/>
                    <a:pt x="4701285" y="2278912"/>
                    <a:pt x="4683238" y="2292447"/>
                  </a:cubicBezTo>
                  <a:cubicBezTo>
                    <a:pt x="4610681" y="2346405"/>
                    <a:pt x="4537202" y="2386828"/>
                    <a:pt x="4470262" y="2426789"/>
                  </a:cubicBezTo>
                  <a:cubicBezTo>
                    <a:pt x="4402953" y="2466382"/>
                    <a:pt x="4340892" y="2505700"/>
                    <a:pt x="4283066" y="2549069"/>
                  </a:cubicBezTo>
                  <a:cubicBezTo>
                    <a:pt x="4253970" y="2570523"/>
                    <a:pt x="4226163" y="2593267"/>
                    <a:pt x="4199183" y="2616930"/>
                  </a:cubicBezTo>
                  <a:cubicBezTo>
                    <a:pt x="4172021" y="2640319"/>
                    <a:pt x="4145871" y="2665087"/>
                    <a:pt x="4120364" y="2690501"/>
                  </a:cubicBezTo>
                  <a:cubicBezTo>
                    <a:pt x="4107474" y="2703392"/>
                    <a:pt x="4095412" y="2716006"/>
                    <a:pt x="4082336" y="2729819"/>
                  </a:cubicBezTo>
                  <a:lnTo>
                    <a:pt x="4043203" y="2771715"/>
                  </a:lnTo>
                  <a:lnTo>
                    <a:pt x="3964753" y="2856794"/>
                  </a:lnTo>
                  <a:cubicBezTo>
                    <a:pt x="3911992" y="2913790"/>
                    <a:pt x="3857574" y="2970603"/>
                    <a:pt x="3802510" y="3028152"/>
                  </a:cubicBezTo>
                  <a:cubicBezTo>
                    <a:pt x="3774980" y="3056880"/>
                    <a:pt x="3746896" y="3085517"/>
                    <a:pt x="3718628" y="3114245"/>
                  </a:cubicBezTo>
                  <a:cubicBezTo>
                    <a:pt x="3690175" y="3142789"/>
                    <a:pt x="3661263" y="3171149"/>
                    <a:pt x="3631890" y="3199417"/>
                  </a:cubicBezTo>
                  <a:cubicBezTo>
                    <a:pt x="3573236" y="3255954"/>
                    <a:pt x="3511636" y="3310924"/>
                    <a:pt x="3446812" y="3363224"/>
                  </a:cubicBezTo>
                  <a:cubicBezTo>
                    <a:pt x="3382082" y="3415524"/>
                    <a:pt x="3313484" y="3464694"/>
                    <a:pt x="3240927" y="3508616"/>
                  </a:cubicBezTo>
                  <a:cubicBezTo>
                    <a:pt x="3168369" y="3552444"/>
                    <a:pt x="3091484" y="3590565"/>
                    <a:pt x="3011284" y="3620399"/>
                  </a:cubicBezTo>
                  <a:cubicBezTo>
                    <a:pt x="2931083" y="3650324"/>
                    <a:pt x="2847753" y="3671870"/>
                    <a:pt x="2763501" y="3684208"/>
                  </a:cubicBezTo>
                  <a:cubicBezTo>
                    <a:pt x="2721330" y="3690193"/>
                    <a:pt x="2679066" y="3694429"/>
                    <a:pt x="2636710" y="3695994"/>
                  </a:cubicBezTo>
                  <a:lnTo>
                    <a:pt x="2605035" y="3697008"/>
                  </a:lnTo>
                  <a:lnTo>
                    <a:pt x="2573360" y="3697191"/>
                  </a:lnTo>
                  <a:lnTo>
                    <a:pt x="2511852" y="3695810"/>
                  </a:lnTo>
                  <a:cubicBezTo>
                    <a:pt x="2184330" y="3685037"/>
                    <a:pt x="1858557" y="3613861"/>
                    <a:pt x="1554976" y="3483386"/>
                  </a:cubicBezTo>
                  <a:cubicBezTo>
                    <a:pt x="1479195" y="3450606"/>
                    <a:pt x="1404704" y="3414327"/>
                    <a:pt x="1332515" y="3373997"/>
                  </a:cubicBezTo>
                  <a:cubicBezTo>
                    <a:pt x="1260050" y="3333943"/>
                    <a:pt x="1189794" y="3289838"/>
                    <a:pt x="1121840" y="3242233"/>
                  </a:cubicBezTo>
                  <a:cubicBezTo>
                    <a:pt x="986117" y="3147025"/>
                    <a:pt x="859417" y="3038557"/>
                    <a:pt x="742662" y="2920052"/>
                  </a:cubicBezTo>
                  <a:cubicBezTo>
                    <a:pt x="626000" y="2801823"/>
                    <a:pt x="518821" y="2670797"/>
                    <a:pt x="426282" y="2530745"/>
                  </a:cubicBezTo>
                  <a:cubicBezTo>
                    <a:pt x="333652" y="2390418"/>
                    <a:pt x="254741" y="2240700"/>
                    <a:pt x="190562" y="2084350"/>
                  </a:cubicBezTo>
                  <a:cubicBezTo>
                    <a:pt x="126292" y="1928094"/>
                    <a:pt x="77858" y="1764932"/>
                    <a:pt x="45078" y="1598454"/>
                  </a:cubicBezTo>
                  <a:cubicBezTo>
                    <a:pt x="28504" y="1515216"/>
                    <a:pt x="16903" y="1430964"/>
                    <a:pt x="9077" y="1346437"/>
                  </a:cubicBezTo>
                  <a:cubicBezTo>
                    <a:pt x="2262" y="1261817"/>
                    <a:pt x="-1421" y="1176828"/>
                    <a:pt x="513" y="1091933"/>
                  </a:cubicBezTo>
                  <a:cubicBezTo>
                    <a:pt x="1986" y="1007036"/>
                    <a:pt x="8063" y="922232"/>
                    <a:pt x="18468" y="838073"/>
                  </a:cubicBezTo>
                  <a:cubicBezTo>
                    <a:pt x="28689" y="753822"/>
                    <a:pt x="43237" y="670215"/>
                    <a:pt x="61652" y="587528"/>
                  </a:cubicBezTo>
                  <a:cubicBezTo>
                    <a:pt x="98300" y="422156"/>
                    <a:pt x="149679" y="260283"/>
                    <a:pt x="214870" y="1044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6160BCB-9856-41AA-A8B4-C000F9D3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762601 w 5207741"/>
                <a:gd name="connsiteY1" fmla="*/ 0 h 3738815"/>
                <a:gd name="connsiteX2" fmla="*/ 717282 w 5207741"/>
                <a:gd name="connsiteY2" fmla="*/ 76130 h 3738815"/>
                <a:gd name="connsiteX3" fmla="*/ 628158 w 5207741"/>
                <a:gd name="connsiteY3" fmla="*/ 264800 h 3738815"/>
                <a:gd name="connsiteX4" fmla="*/ 460483 w 5207741"/>
                <a:gd name="connsiteY4" fmla="*/ 1110997 h 3738815"/>
                <a:gd name="connsiteX5" fmla="*/ 599705 w 5207741"/>
                <a:gd name="connsiteY5" fmla="*/ 1885190 h 3738815"/>
                <a:gd name="connsiteX6" fmla="*/ 982566 w 5207741"/>
                <a:gd name="connsiteY6" fmla="*/ 2534986 h 3738815"/>
                <a:gd name="connsiteX7" fmla="*/ 1690186 w 5207741"/>
                <a:gd name="connsiteY7" fmla="*/ 3078339 h 3738815"/>
                <a:gd name="connsiteX8" fmla="*/ 2582147 w 5207741"/>
                <a:gd name="connsiteY8" fmla="*/ 3278517 h 3738815"/>
                <a:gd name="connsiteX9" fmla="*/ 3046773 w 5207741"/>
                <a:gd name="connsiteY9" fmla="*/ 3124195 h 3738815"/>
                <a:gd name="connsiteX10" fmla="*/ 3534327 w 5207741"/>
                <a:gd name="connsiteY10" fmla="*/ 2653491 h 3738815"/>
                <a:gd name="connsiteX11" fmla="*/ 3788371 w 5207741"/>
                <a:gd name="connsiteY11" fmla="*/ 2381860 h 3738815"/>
                <a:gd name="connsiteX12" fmla="*/ 4381538 w 5207741"/>
                <a:gd name="connsiteY12" fmla="*/ 1954710 h 3738815"/>
                <a:gd name="connsiteX13" fmla="*/ 4572876 w 5207741"/>
                <a:gd name="connsiteY13" fmla="*/ 1832613 h 3738815"/>
                <a:gd name="connsiteX14" fmla="*/ 4687698 w 5207741"/>
                <a:gd name="connsiteY14" fmla="*/ 1584555 h 3738815"/>
                <a:gd name="connsiteX15" fmla="*/ 4694328 w 5207741"/>
                <a:gd name="connsiteY15" fmla="*/ 722704 h 3738815"/>
                <a:gd name="connsiteX16" fmla="*/ 4427822 w 5207741"/>
                <a:gd name="connsiteY16" fmla="*/ 101669 h 3738815"/>
                <a:gd name="connsiteX17" fmla="*/ 4357980 w 5207741"/>
                <a:gd name="connsiteY17" fmla="*/ 0 h 3738815"/>
                <a:gd name="connsiteX18" fmla="*/ 4900539 w 5207741"/>
                <a:gd name="connsiteY18" fmla="*/ 0 h 3738815"/>
                <a:gd name="connsiteX19" fmla="*/ 5023799 w 5207741"/>
                <a:gd name="connsiteY19" fmla="*/ 256448 h 3738815"/>
                <a:gd name="connsiteX20" fmla="*/ 5131054 w 5207741"/>
                <a:gd name="connsiteY20" fmla="*/ 1708493 h 3738815"/>
                <a:gd name="connsiteX21" fmla="*/ 4116721 w 5207741"/>
                <a:gd name="connsiteY21" fmla="*/ 2704502 h 3738815"/>
                <a:gd name="connsiteX22" fmla="*/ 2582056 w 5207741"/>
                <a:gd name="connsiteY22" fmla="*/ 3738815 h 3738815"/>
                <a:gd name="connsiteX23" fmla="*/ 632301 w 5207741"/>
                <a:gd name="connsiteY23" fmla="*/ 2833780 h 3738815"/>
                <a:gd name="connsiteX24" fmla="*/ 0 w 5207741"/>
                <a:gd name="connsiteY24" fmla="*/ 1110906 h 3738815"/>
                <a:gd name="connsiteX25" fmla="*/ 202913 w 5207741"/>
                <a:gd name="connsiteY25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762601" y="0"/>
                  </a:lnTo>
                  <a:lnTo>
                    <a:pt x="717282" y="76130"/>
                  </a:lnTo>
                  <a:cubicBezTo>
                    <a:pt x="684728" y="137306"/>
                    <a:pt x="654998" y="200230"/>
                    <a:pt x="628158" y="264800"/>
                  </a:cubicBezTo>
                  <a:cubicBezTo>
                    <a:pt x="516927" y="532471"/>
                    <a:pt x="460483" y="817176"/>
                    <a:pt x="460483" y="1110997"/>
                  </a:cubicBezTo>
                  <a:cubicBezTo>
                    <a:pt x="460483" y="1378024"/>
                    <a:pt x="507351" y="1638514"/>
                    <a:pt x="599705" y="1885190"/>
                  </a:cubicBezTo>
                  <a:cubicBezTo>
                    <a:pt x="688836" y="2123213"/>
                    <a:pt x="817654" y="2341899"/>
                    <a:pt x="982566" y="2534986"/>
                  </a:cubicBezTo>
                  <a:cubicBezTo>
                    <a:pt x="1177587" y="2763432"/>
                    <a:pt x="1422331" y="2951271"/>
                    <a:pt x="1690186" y="3078339"/>
                  </a:cubicBezTo>
                  <a:cubicBezTo>
                    <a:pt x="1970289" y="3211208"/>
                    <a:pt x="2270370" y="3278517"/>
                    <a:pt x="2582147" y="3278517"/>
                  </a:cubicBezTo>
                  <a:cubicBezTo>
                    <a:pt x="2751940" y="3278517"/>
                    <a:pt x="2895213" y="3230912"/>
                    <a:pt x="3046773" y="3124195"/>
                  </a:cubicBezTo>
                  <a:cubicBezTo>
                    <a:pt x="3210120" y="3009188"/>
                    <a:pt x="3367573" y="2836358"/>
                    <a:pt x="3534327" y="2653491"/>
                  </a:cubicBezTo>
                  <a:cubicBezTo>
                    <a:pt x="3615264" y="2564727"/>
                    <a:pt x="3698871" y="2472925"/>
                    <a:pt x="3788371" y="2381860"/>
                  </a:cubicBezTo>
                  <a:cubicBezTo>
                    <a:pt x="4015803" y="2150375"/>
                    <a:pt x="4227214" y="2037303"/>
                    <a:pt x="4381538" y="1954710"/>
                  </a:cubicBezTo>
                  <a:cubicBezTo>
                    <a:pt x="4479325" y="1902317"/>
                    <a:pt x="4536506" y="1870826"/>
                    <a:pt x="4572876" y="1832613"/>
                  </a:cubicBezTo>
                  <a:cubicBezTo>
                    <a:pt x="4615601" y="1787772"/>
                    <a:pt x="4654274" y="1704257"/>
                    <a:pt x="4687698" y="1584555"/>
                  </a:cubicBezTo>
                  <a:cubicBezTo>
                    <a:pt x="4765044" y="1307676"/>
                    <a:pt x="4767254" y="1017723"/>
                    <a:pt x="4694328" y="722704"/>
                  </a:cubicBezTo>
                  <a:cubicBezTo>
                    <a:pt x="4642396" y="512766"/>
                    <a:pt x="4551463" y="301482"/>
                    <a:pt x="4427822" y="101669"/>
                  </a:cubicBezTo>
                  <a:lnTo>
                    <a:pt x="4357980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BE7FD8-DDBE-4757-AEA0-50DEA9A4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869557 w 5207741"/>
                <a:gd name="connsiteY1" fmla="*/ 0 h 3738815"/>
                <a:gd name="connsiteX2" fmla="*/ 798472 w 5207741"/>
                <a:gd name="connsiteY2" fmla="*/ 119401 h 3738815"/>
                <a:gd name="connsiteX3" fmla="*/ 713145 w 5207741"/>
                <a:gd name="connsiteY3" fmla="*/ 300066 h 3738815"/>
                <a:gd name="connsiteX4" fmla="*/ 552561 w 5207741"/>
                <a:gd name="connsiteY4" fmla="*/ 1110906 h 3738815"/>
                <a:gd name="connsiteX5" fmla="*/ 685890 w 5207741"/>
                <a:gd name="connsiteY5" fmla="*/ 1852779 h 3738815"/>
                <a:gd name="connsiteX6" fmla="*/ 1052546 w 5207741"/>
                <a:gd name="connsiteY6" fmla="*/ 2475043 h 3738815"/>
                <a:gd name="connsiteX7" fmla="*/ 1729596 w 5207741"/>
                <a:gd name="connsiteY7" fmla="*/ 2995009 h 3738815"/>
                <a:gd name="connsiteX8" fmla="*/ 2582147 w 5207741"/>
                <a:gd name="connsiteY8" fmla="*/ 3186347 h 3738815"/>
                <a:gd name="connsiteX9" fmla="*/ 3466281 w 5207741"/>
                <a:gd name="connsiteY9" fmla="*/ 2591430 h 3738815"/>
                <a:gd name="connsiteX10" fmla="*/ 3722720 w 5207741"/>
                <a:gd name="connsiteY10" fmla="*/ 2317314 h 3738815"/>
                <a:gd name="connsiteX11" fmla="*/ 4338077 w 5207741"/>
                <a:gd name="connsiteY11" fmla="*/ 1873497 h 3738815"/>
                <a:gd name="connsiteX12" fmla="*/ 4506212 w 5207741"/>
                <a:gd name="connsiteY12" fmla="*/ 1769080 h 3738815"/>
                <a:gd name="connsiteX13" fmla="*/ 4599026 w 5207741"/>
                <a:gd name="connsiteY13" fmla="*/ 1559787 h 3738815"/>
                <a:gd name="connsiteX14" fmla="*/ 4605012 w 5207741"/>
                <a:gd name="connsiteY14" fmla="*/ 744803 h 3738815"/>
                <a:gd name="connsiteX15" fmla="*/ 4349253 w 5207741"/>
                <a:gd name="connsiteY15" fmla="*/ 149548 h 3738815"/>
                <a:gd name="connsiteX16" fmla="*/ 4246488 w 5207741"/>
                <a:gd name="connsiteY16" fmla="*/ 0 h 3738815"/>
                <a:gd name="connsiteX17" fmla="*/ 4900539 w 5207741"/>
                <a:gd name="connsiteY17" fmla="*/ 0 h 3738815"/>
                <a:gd name="connsiteX18" fmla="*/ 5023799 w 5207741"/>
                <a:gd name="connsiteY18" fmla="*/ 256448 h 3738815"/>
                <a:gd name="connsiteX19" fmla="*/ 5131054 w 5207741"/>
                <a:gd name="connsiteY19" fmla="*/ 1708493 h 3738815"/>
                <a:gd name="connsiteX20" fmla="*/ 4116721 w 5207741"/>
                <a:gd name="connsiteY20" fmla="*/ 2704502 h 3738815"/>
                <a:gd name="connsiteX21" fmla="*/ 2582056 w 5207741"/>
                <a:gd name="connsiteY21" fmla="*/ 3738815 h 3738815"/>
                <a:gd name="connsiteX22" fmla="*/ 632301 w 5207741"/>
                <a:gd name="connsiteY22" fmla="*/ 2833780 h 3738815"/>
                <a:gd name="connsiteX23" fmla="*/ 0 w 5207741"/>
                <a:gd name="connsiteY23" fmla="*/ 1110906 h 3738815"/>
                <a:gd name="connsiteX24" fmla="*/ 202913 w 5207741"/>
                <a:gd name="connsiteY24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869557" y="0"/>
                  </a:lnTo>
                  <a:lnTo>
                    <a:pt x="798472" y="119401"/>
                  </a:lnTo>
                  <a:cubicBezTo>
                    <a:pt x="767299" y="177982"/>
                    <a:pt x="738835" y="238236"/>
                    <a:pt x="713145" y="300066"/>
                  </a:cubicBezTo>
                  <a:cubicBezTo>
                    <a:pt x="606611" y="556503"/>
                    <a:pt x="552561" y="829331"/>
                    <a:pt x="552561" y="1110906"/>
                  </a:cubicBezTo>
                  <a:cubicBezTo>
                    <a:pt x="552561" y="1366883"/>
                    <a:pt x="597403" y="1616415"/>
                    <a:pt x="685890" y="1852779"/>
                  </a:cubicBezTo>
                  <a:cubicBezTo>
                    <a:pt x="771247" y="2080764"/>
                    <a:pt x="894631" y="2290058"/>
                    <a:pt x="1052546" y="2475043"/>
                  </a:cubicBezTo>
                  <a:cubicBezTo>
                    <a:pt x="1239188" y="2693729"/>
                    <a:pt x="1473342" y="2873466"/>
                    <a:pt x="1729596" y="2995009"/>
                  </a:cubicBezTo>
                  <a:cubicBezTo>
                    <a:pt x="1997267" y="3121985"/>
                    <a:pt x="2284091" y="3186347"/>
                    <a:pt x="2582147" y="3186347"/>
                  </a:cubicBezTo>
                  <a:cubicBezTo>
                    <a:pt x="2908748" y="3186347"/>
                    <a:pt x="3109939" y="2982394"/>
                    <a:pt x="3466281" y="2591430"/>
                  </a:cubicBezTo>
                  <a:cubicBezTo>
                    <a:pt x="3547771" y="2502022"/>
                    <a:pt x="3632022" y="2409575"/>
                    <a:pt x="3722720" y="2317314"/>
                  </a:cubicBezTo>
                  <a:cubicBezTo>
                    <a:pt x="3959913" y="2075884"/>
                    <a:pt x="4178506" y="1958853"/>
                    <a:pt x="4338077" y="1873497"/>
                  </a:cubicBezTo>
                  <a:cubicBezTo>
                    <a:pt x="4416344" y="1831509"/>
                    <a:pt x="4478220" y="1798453"/>
                    <a:pt x="4506212" y="1769080"/>
                  </a:cubicBezTo>
                  <a:cubicBezTo>
                    <a:pt x="4537518" y="1736208"/>
                    <a:pt x="4570483" y="1661901"/>
                    <a:pt x="4599026" y="1559787"/>
                  </a:cubicBezTo>
                  <a:cubicBezTo>
                    <a:pt x="4672136" y="1298377"/>
                    <a:pt x="4674070" y="1024169"/>
                    <a:pt x="4605012" y="744803"/>
                  </a:cubicBezTo>
                  <a:cubicBezTo>
                    <a:pt x="4555290" y="543912"/>
                    <a:pt x="4468017" y="341363"/>
                    <a:pt x="4349253" y="149548"/>
                  </a:cubicBezTo>
                  <a:lnTo>
                    <a:pt x="4246488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FC4450-C88E-4D5D-99DD-0A34BCFC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05815" y="-1438"/>
              <a:ext cx="5699636" cy="3920553"/>
            </a:xfrm>
            <a:custGeom>
              <a:avLst/>
              <a:gdLst>
                <a:gd name="connsiteX0" fmla="*/ 236526 w 5699636"/>
                <a:gd name="connsiteY0" fmla="*/ 0 h 3920553"/>
                <a:gd name="connsiteX1" fmla="*/ 639747 w 5699636"/>
                <a:gd name="connsiteY1" fmla="*/ 0 h 3920553"/>
                <a:gd name="connsiteX2" fmla="*/ 591602 w 5699636"/>
                <a:gd name="connsiteY2" fmla="*/ 108703 h 3920553"/>
                <a:gd name="connsiteX3" fmla="*/ 459286 w 5699636"/>
                <a:gd name="connsiteY3" fmla="*/ 562740 h 3920553"/>
                <a:gd name="connsiteX4" fmla="*/ 413892 w 5699636"/>
                <a:gd name="connsiteY4" fmla="*/ 1032063 h 3920553"/>
                <a:gd name="connsiteX5" fmla="*/ 453025 w 5699636"/>
                <a:gd name="connsiteY5" fmla="*/ 1501385 h 3920553"/>
                <a:gd name="connsiteX6" fmla="*/ 578251 w 5699636"/>
                <a:gd name="connsiteY6" fmla="*/ 1955698 h 3920553"/>
                <a:gd name="connsiteX7" fmla="*/ 1074276 w 5699636"/>
                <a:gd name="connsiteY7" fmla="*/ 2759357 h 3920553"/>
                <a:gd name="connsiteX8" fmla="*/ 1843958 w 5699636"/>
                <a:gd name="connsiteY8" fmla="*/ 3325729 h 3920553"/>
                <a:gd name="connsiteX9" fmla="*/ 1898743 w 5699636"/>
                <a:gd name="connsiteY9" fmla="*/ 3351419 h 3920553"/>
                <a:gd name="connsiteX10" fmla="*/ 1926183 w 5699636"/>
                <a:gd name="connsiteY10" fmla="*/ 3364309 h 3920553"/>
                <a:gd name="connsiteX11" fmla="*/ 1954267 w 5699636"/>
                <a:gd name="connsiteY11" fmla="*/ 3375727 h 3920553"/>
                <a:gd name="connsiteX12" fmla="*/ 2010435 w 5699636"/>
                <a:gd name="connsiteY12" fmla="*/ 3398655 h 3920553"/>
                <a:gd name="connsiteX13" fmla="*/ 2066970 w 5699636"/>
                <a:gd name="connsiteY13" fmla="*/ 3420569 h 3920553"/>
                <a:gd name="connsiteX14" fmla="*/ 2181884 w 5699636"/>
                <a:gd name="connsiteY14" fmla="*/ 3460439 h 3920553"/>
                <a:gd name="connsiteX15" fmla="*/ 2298915 w 5699636"/>
                <a:gd name="connsiteY15" fmla="*/ 3494600 h 3920553"/>
                <a:gd name="connsiteX16" fmla="*/ 2782326 w 5699636"/>
                <a:gd name="connsiteY16" fmla="*/ 3572314 h 3920553"/>
                <a:gd name="connsiteX17" fmla="*/ 2843833 w 5699636"/>
                <a:gd name="connsiteY17" fmla="*/ 3576274 h 3920553"/>
                <a:gd name="connsiteX18" fmla="*/ 2903961 w 5699636"/>
                <a:gd name="connsiteY18" fmla="*/ 3577194 h 3920553"/>
                <a:gd name="connsiteX19" fmla="*/ 2963904 w 5699636"/>
                <a:gd name="connsiteY19" fmla="*/ 3575261 h 3920553"/>
                <a:gd name="connsiteX20" fmla="*/ 3023662 w 5699636"/>
                <a:gd name="connsiteY20" fmla="*/ 3570380 h 3920553"/>
                <a:gd name="connsiteX21" fmla="*/ 3083053 w 5699636"/>
                <a:gd name="connsiteY21" fmla="*/ 3562462 h 3920553"/>
                <a:gd name="connsiteX22" fmla="*/ 3141983 w 5699636"/>
                <a:gd name="connsiteY22" fmla="*/ 3551320 h 3920553"/>
                <a:gd name="connsiteX23" fmla="*/ 3200176 w 5699636"/>
                <a:gd name="connsiteY23" fmla="*/ 3536680 h 3920553"/>
                <a:gd name="connsiteX24" fmla="*/ 3257633 w 5699636"/>
                <a:gd name="connsiteY24" fmla="*/ 3518909 h 3920553"/>
                <a:gd name="connsiteX25" fmla="*/ 3477516 w 5699636"/>
                <a:gd name="connsiteY25" fmla="*/ 3418175 h 3920553"/>
                <a:gd name="connsiteX26" fmla="*/ 3678982 w 5699636"/>
                <a:gd name="connsiteY26" fmla="*/ 3278585 h 3920553"/>
                <a:gd name="connsiteX27" fmla="*/ 3863784 w 5699636"/>
                <a:gd name="connsiteY27" fmla="*/ 3113397 h 3920553"/>
                <a:gd name="connsiteX28" fmla="*/ 3951994 w 5699636"/>
                <a:gd name="connsiteY28" fmla="*/ 3025185 h 3920553"/>
                <a:gd name="connsiteX29" fmla="*/ 4038271 w 5699636"/>
                <a:gd name="connsiteY29" fmla="*/ 2934489 h 3920553"/>
                <a:gd name="connsiteX30" fmla="*/ 4209537 w 5699636"/>
                <a:gd name="connsiteY30" fmla="*/ 2750241 h 3920553"/>
                <a:gd name="connsiteX31" fmla="*/ 4295998 w 5699636"/>
                <a:gd name="connsiteY31" fmla="*/ 2657978 h 3920553"/>
                <a:gd name="connsiteX32" fmla="*/ 4385130 w 5699636"/>
                <a:gd name="connsiteY32" fmla="*/ 2566728 h 3920553"/>
                <a:gd name="connsiteX33" fmla="*/ 4802060 w 5699636"/>
                <a:gd name="connsiteY33" fmla="*/ 2262318 h 3920553"/>
                <a:gd name="connsiteX34" fmla="*/ 5011721 w 5699636"/>
                <a:gd name="connsiteY34" fmla="*/ 2133685 h 3920553"/>
                <a:gd name="connsiteX35" fmla="*/ 5169267 w 5699636"/>
                <a:gd name="connsiteY35" fmla="*/ 1971075 h 3920553"/>
                <a:gd name="connsiteX36" fmla="*/ 5267146 w 5699636"/>
                <a:gd name="connsiteY36" fmla="*/ 1764268 h 3920553"/>
                <a:gd name="connsiteX37" fmla="*/ 5325432 w 5699636"/>
                <a:gd name="connsiteY37" fmla="*/ 1534533 h 3920553"/>
                <a:gd name="connsiteX38" fmla="*/ 5335468 w 5699636"/>
                <a:gd name="connsiteY38" fmla="*/ 1475879 h 3920553"/>
                <a:gd name="connsiteX39" fmla="*/ 5343939 w 5699636"/>
                <a:gd name="connsiteY39" fmla="*/ 1417133 h 3920553"/>
                <a:gd name="connsiteX40" fmla="*/ 5350293 w 5699636"/>
                <a:gd name="connsiteY40" fmla="*/ 1358203 h 3920553"/>
                <a:gd name="connsiteX41" fmla="*/ 5354896 w 5699636"/>
                <a:gd name="connsiteY41" fmla="*/ 1299089 h 3920553"/>
                <a:gd name="connsiteX42" fmla="*/ 5357476 w 5699636"/>
                <a:gd name="connsiteY42" fmla="*/ 1062816 h 3920553"/>
                <a:gd name="connsiteX43" fmla="*/ 5353884 w 5699636"/>
                <a:gd name="connsiteY43" fmla="*/ 1003886 h 3920553"/>
                <a:gd name="connsiteX44" fmla="*/ 5348452 w 5699636"/>
                <a:gd name="connsiteY44" fmla="*/ 945141 h 3920553"/>
                <a:gd name="connsiteX45" fmla="*/ 5341730 w 5699636"/>
                <a:gd name="connsiteY45" fmla="*/ 886486 h 3920553"/>
                <a:gd name="connsiteX46" fmla="*/ 5333442 w 5699636"/>
                <a:gd name="connsiteY46" fmla="*/ 828017 h 3920553"/>
                <a:gd name="connsiteX47" fmla="*/ 5285194 w 5699636"/>
                <a:gd name="connsiteY47" fmla="*/ 596624 h 3920553"/>
                <a:gd name="connsiteX48" fmla="*/ 5122400 w 5699636"/>
                <a:gd name="connsiteY48" fmla="*/ 150414 h 3920553"/>
                <a:gd name="connsiteX49" fmla="*/ 5044359 w 5699636"/>
                <a:gd name="connsiteY49" fmla="*/ 0 h 3920553"/>
                <a:gd name="connsiteX50" fmla="*/ 5463111 w 5699636"/>
                <a:gd name="connsiteY50" fmla="*/ 0 h 3920553"/>
                <a:gd name="connsiteX51" fmla="*/ 5475681 w 5699636"/>
                <a:gd name="connsiteY51" fmla="*/ 25671 h 3920553"/>
                <a:gd name="connsiteX52" fmla="*/ 5684924 w 5699636"/>
                <a:gd name="connsiteY52" fmla="*/ 830307 h 3920553"/>
                <a:gd name="connsiteX53" fmla="*/ 5699636 w 5699636"/>
                <a:gd name="connsiteY53" fmla="*/ 1116940 h 3920553"/>
                <a:gd name="connsiteX54" fmla="*/ 5699636 w 5699636"/>
                <a:gd name="connsiteY54" fmla="*/ 1116977 h 3920553"/>
                <a:gd name="connsiteX55" fmla="*/ 5684923 w 5699636"/>
                <a:gd name="connsiteY55" fmla="*/ 1403610 h 3920553"/>
                <a:gd name="connsiteX56" fmla="*/ 2849819 w 5699636"/>
                <a:gd name="connsiteY56" fmla="*/ 3920553 h 3920553"/>
                <a:gd name="connsiteX57" fmla="*/ 0 w 5699636"/>
                <a:gd name="connsiteY57" fmla="*/ 1116958 h 3920553"/>
                <a:gd name="connsiteX58" fmla="*/ 223956 w 5699636"/>
                <a:gd name="connsiteY58" fmla="*/ 25671 h 39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99636" h="3920553">
                  <a:moveTo>
                    <a:pt x="236526" y="0"/>
                  </a:moveTo>
                  <a:lnTo>
                    <a:pt x="639747" y="0"/>
                  </a:lnTo>
                  <a:lnTo>
                    <a:pt x="591602" y="108703"/>
                  </a:lnTo>
                  <a:cubicBezTo>
                    <a:pt x="533962" y="256028"/>
                    <a:pt x="488751" y="407957"/>
                    <a:pt x="459286" y="562740"/>
                  </a:cubicBezTo>
                  <a:cubicBezTo>
                    <a:pt x="429913" y="717524"/>
                    <a:pt x="414720" y="874701"/>
                    <a:pt x="413892" y="1032063"/>
                  </a:cubicBezTo>
                  <a:cubicBezTo>
                    <a:pt x="412695" y="1189424"/>
                    <a:pt x="425953" y="1346601"/>
                    <a:pt x="453025" y="1501385"/>
                  </a:cubicBezTo>
                  <a:cubicBezTo>
                    <a:pt x="479820" y="1656260"/>
                    <a:pt x="522636" y="1808373"/>
                    <a:pt x="578251" y="1955698"/>
                  </a:cubicBezTo>
                  <a:cubicBezTo>
                    <a:pt x="690403" y="2249979"/>
                    <a:pt x="857892" y="2525294"/>
                    <a:pt x="1074276" y="2759357"/>
                  </a:cubicBezTo>
                  <a:cubicBezTo>
                    <a:pt x="1290659" y="2993419"/>
                    <a:pt x="1553634" y="3185586"/>
                    <a:pt x="1843958" y="3325729"/>
                  </a:cubicBezTo>
                  <a:lnTo>
                    <a:pt x="1898743" y="3351419"/>
                  </a:lnTo>
                  <a:lnTo>
                    <a:pt x="1926183" y="3364309"/>
                  </a:lnTo>
                  <a:lnTo>
                    <a:pt x="1954267" y="3375727"/>
                  </a:lnTo>
                  <a:lnTo>
                    <a:pt x="2010435" y="3398655"/>
                  </a:lnTo>
                  <a:cubicBezTo>
                    <a:pt x="2029126" y="3406205"/>
                    <a:pt x="2047726" y="3414400"/>
                    <a:pt x="2066970" y="3420569"/>
                  </a:cubicBezTo>
                  <a:cubicBezTo>
                    <a:pt x="2105275" y="3433644"/>
                    <a:pt x="2143303" y="3447916"/>
                    <a:pt x="2181884" y="3460439"/>
                  </a:cubicBezTo>
                  <a:lnTo>
                    <a:pt x="2298915" y="3494600"/>
                  </a:lnTo>
                  <a:cubicBezTo>
                    <a:pt x="2456368" y="3535575"/>
                    <a:pt x="2618426" y="3562001"/>
                    <a:pt x="2782326" y="3572314"/>
                  </a:cubicBezTo>
                  <a:lnTo>
                    <a:pt x="2843833" y="3576274"/>
                  </a:lnTo>
                  <a:cubicBezTo>
                    <a:pt x="2863998" y="3576826"/>
                    <a:pt x="2883888" y="3576826"/>
                    <a:pt x="2903961" y="3577194"/>
                  </a:cubicBezTo>
                  <a:cubicBezTo>
                    <a:pt x="2923942" y="3577010"/>
                    <a:pt x="2943922" y="3575813"/>
                    <a:pt x="2963904" y="3575261"/>
                  </a:cubicBezTo>
                  <a:cubicBezTo>
                    <a:pt x="2983885" y="3574156"/>
                    <a:pt x="3003681" y="3571946"/>
                    <a:pt x="3023662" y="3570380"/>
                  </a:cubicBezTo>
                  <a:cubicBezTo>
                    <a:pt x="3043458" y="3568171"/>
                    <a:pt x="3063164" y="3565040"/>
                    <a:pt x="3083053" y="3562462"/>
                  </a:cubicBezTo>
                  <a:cubicBezTo>
                    <a:pt x="3102665" y="3558963"/>
                    <a:pt x="3122278" y="3555095"/>
                    <a:pt x="3141983" y="3551320"/>
                  </a:cubicBezTo>
                  <a:cubicBezTo>
                    <a:pt x="3161318" y="3546441"/>
                    <a:pt x="3180839" y="3541929"/>
                    <a:pt x="3200176" y="3536680"/>
                  </a:cubicBezTo>
                  <a:cubicBezTo>
                    <a:pt x="3219236" y="3530695"/>
                    <a:pt x="3238664" y="3525539"/>
                    <a:pt x="3257633" y="3518909"/>
                  </a:cubicBezTo>
                  <a:cubicBezTo>
                    <a:pt x="3333689" y="3493219"/>
                    <a:pt x="3407168" y="3458781"/>
                    <a:pt x="3477516" y="3418175"/>
                  </a:cubicBezTo>
                  <a:cubicBezTo>
                    <a:pt x="3547678" y="3377109"/>
                    <a:pt x="3615080" y="3330425"/>
                    <a:pt x="3678982" y="3278585"/>
                  </a:cubicBezTo>
                  <a:cubicBezTo>
                    <a:pt x="3743069" y="3226929"/>
                    <a:pt x="3804485" y="3171406"/>
                    <a:pt x="3863784" y="3113397"/>
                  </a:cubicBezTo>
                  <a:cubicBezTo>
                    <a:pt x="3893524" y="3084484"/>
                    <a:pt x="3922989" y="3055111"/>
                    <a:pt x="3951994" y="3025185"/>
                  </a:cubicBezTo>
                  <a:cubicBezTo>
                    <a:pt x="3980999" y="2995260"/>
                    <a:pt x="4009635" y="2964967"/>
                    <a:pt x="4038271" y="2934489"/>
                  </a:cubicBezTo>
                  <a:cubicBezTo>
                    <a:pt x="4095636" y="2873625"/>
                    <a:pt x="4152264" y="2811841"/>
                    <a:pt x="4209537" y="2750241"/>
                  </a:cubicBezTo>
                  <a:lnTo>
                    <a:pt x="4295998" y="2657978"/>
                  </a:lnTo>
                  <a:cubicBezTo>
                    <a:pt x="4325002" y="2627316"/>
                    <a:pt x="4354100" y="2596930"/>
                    <a:pt x="4385130" y="2566728"/>
                  </a:cubicBezTo>
                  <a:cubicBezTo>
                    <a:pt x="4507041" y="2445278"/>
                    <a:pt x="4653446" y="2345280"/>
                    <a:pt x="4802060" y="2262318"/>
                  </a:cubicBezTo>
                  <a:cubicBezTo>
                    <a:pt x="4875630" y="2219962"/>
                    <a:pt x="4948648" y="2180276"/>
                    <a:pt x="5011721" y="2133685"/>
                  </a:cubicBezTo>
                  <a:cubicBezTo>
                    <a:pt x="5075070" y="2087370"/>
                    <a:pt x="5128016" y="2033964"/>
                    <a:pt x="5169267" y="1971075"/>
                  </a:cubicBezTo>
                  <a:cubicBezTo>
                    <a:pt x="5211162" y="1908830"/>
                    <a:pt x="5242193" y="1838206"/>
                    <a:pt x="5267146" y="1764268"/>
                  </a:cubicBezTo>
                  <a:cubicBezTo>
                    <a:pt x="5292100" y="1690329"/>
                    <a:pt x="5310699" y="1612523"/>
                    <a:pt x="5325432" y="1534533"/>
                  </a:cubicBezTo>
                  <a:cubicBezTo>
                    <a:pt x="5328746" y="1514920"/>
                    <a:pt x="5332706" y="1495492"/>
                    <a:pt x="5335468" y="1475879"/>
                  </a:cubicBezTo>
                  <a:lnTo>
                    <a:pt x="5343939" y="1417133"/>
                  </a:lnTo>
                  <a:lnTo>
                    <a:pt x="5350293" y="1358203"/>
                  </a:lnTo>
                  <a:cubicBezTo>
                    <a:pt x="5352686" y="1338590"/>
                    <a:pt x="5353240" y="1318793"/>
                    <a:pt x="5354896" y="1299089"/>
                  </a:cubicBezTo>
                  <a:cubicBezTo>
                    <a:pt x="5360513" y="1220362"/>
                    <a:pt x="5360606" y="1141451"/>
                    <a:pt x="5357476" y="1062816"/>
                  </a:cubicBezTo>
                  <a:lnTo>
                    <a:pt x="5353884" y="1003886"/>
                  </a:lnTo>
                  <a:cubicBezTo>
                    <a:pt x="5352319" y="984274"/>
                    <a:pt x="5350200" y="964753"/>
                    <a:pt x="5348452" y="945141"/>
                  </a:cubicBezTo>
                  <a:cubicBezTo>
                    <a:pt x="5346886" y="925527"/>
                    <a:pt x="5343939" y="906007"/>
                    <a:pt x="5341730" y="886486"/>
                  </a:cubicBezTo>
                  <a:cubicBezTo>
                    <a:pt x="5339704" y="866874"/>
                    <a:pt x="5336481" y="847445"/>
                    <a:pt x="5333442" y="828017"/>
                  </a:cubicBezTo>
                  <a:cubicBezTo>
                    <a:pt x="5321104" y="750211"/>
                    <a:pt x="5304990" y="673050"/>
                    <a:pt x="5285194" y="596624"/>
                  </a:cubicBezTo>
                  <a:cubicBezTo>
                    <a:pt x="5244679" y="444051"/>
                    <a:pt x="5189985" y="294700"/>
                    <a:pt x="5122400" y="150414"/>
                  </a:cubicBezTo>
                  <a:lnTo>
                    <a:pt x="5044359" y="0"/>
                  </a:lnTo>
                  <a:lnTo>
                    <a:pt x="5463111" y="0"/>
                  </a:lnTo>
                  <a:lnTo>
                    <a:pt x="5475681" y="25671"/>
                  </a:lnTo>
                  <a:cubicBezTo>
                    <a:pt x="5583839" y="277235"/>
                    <a:pt x="5655735" y="547560"/>
                    <a:pt x="5684924" y="830307"/>
                  </a:cubicBezTo>
                  <a:lnTo>
                    <a:pt x="5699636" y="1116940"/>
                  </a:lnTo>
                  <a:lnTo>
                    <a:pt x="5699636" y="1116977"/>
                  </a:lnTo>
                  <a:lnTo>
                    <a:pt x="5684923" y="1403610"/>
                  </a:lnTo>
                  <a:cubicBezTo>
                    <a:pt x="5538982" y="2817342"/>
                    <a:pt x="4325342" y="3920553"/>
                    <a:pt x="2849819" y="3920553"/>
                  </a:cubicBezTo>
                  <a:cubicBezTo>
                    <a:pt x="1275927" y="3920553"/>
                    <a:pt x="0" y="2665344"/>
                    <a:pt x="0" y="1116958"/>
                  </a:cubicBezTo>
                  <a:cubicBezTo>
                    <a:pt x="0" y="729862"/>
                    <a:pt x="79746" y="361089"/>
                    <a:pt x="223956" y="256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00050"/>
            <a:ext cx="60007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2F6C"/>
                </a:solidFill>
              </a:rPr>
              <a:t>SOSTENIBILIDAD TECNICA Y FINANCIERA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7B25-4EAC-4402-B7ED-111ECE720C8A}"/>
              </a:ext>
            </a:extLst>
          </p:cNvPr>
          <p:cNvSpPr/>
          <p:nvPr/>
        </p:nvSpPr>
        <p:spPr>
          <a:xfrm>
            <a:off x="1600200" y="400050"/>
            <a:ext cx="114300" cy="276999"/>
          </a:xfrm>
          <a:prstGeom prst="rect">
            <a:avLst/>
          </a:prstGeom>
          <a:solidFill>
            <a:srgbClr val="002F6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graphicFrame>
        <p:nvGraphicFramePr>
          <p:cNvPr id="12" name="2 Diagrama">
            <a:extLst>
              <a:ext uri="{FF2B5EF4-FFF2-40B4-BE49-F238E27FC236}">
                <a16:creationId xmlns:a16="http://schemas.microsoft.com/office/drawing/2014/main" id="{DFA5F81E-D3DF-4C72-8A62-8BAAFAFC4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94057"/>
              </p:ext>
            </p:extLst>
          </p:nvPr>
        </p:nvGraphicFramePr>
        <p:xfrm>
          <a:off x="1187624" y="789553"/>
          <a:ext cx="7560840" cy="425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2 Diagrama">
            <a:extLst>
              <a:ext uri="{FF2B5EF4-FFF2-40B4-BE49-F238E27FC236}">
                <a16:creationId xmlns:a16="http://schemas.microsoft.com/office/drawing/2014/main" id="{2D8E8AD1-E41F-42B1-95B3-F1CD6DF02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582974"/>
              </p:ext>
            </p:extLst>
          </p:nvPr>
        </p:nvGraphicFramePr>
        <p:xfrm>
          <a:off x="2073841" y="659156"/>
          <a:ext cx="5698559" cy="381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135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7504" y="4497169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urostile" pitchFamily="34" charset="0"/>
              </a:rPr>
              <a:t>MANCOMUNIDAD DE MUNICIPIOS LENCAS DEL CENTRO DE LEMPIRA</a:t>
            </a:r>
          </a:p>
          <a:p>
            <a:pPr algn="ctr"/>
            <a:r>
              <a:rPr lang="es-H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urostile" pitchFamily="34" charset="0"/>
              </a:rPr>
              <a:t>COLOSUCA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b="1" dirty="0">
                <a:solidFill>
                  <a:schemeClr val="bg1">
                    <a:lumMod val="50000"/>
                  </a:schemeClr>
                </a:solidFill>
              </a:rPr>
              <a:t>Tu y yo somos </a:t>
            </a:r>
          </a:p>
          <a:p>
            <a:pPr algn="r"/>
            <a:r>
              <a:rPr lang="es-MX" sz="3600" b="1" dirty="0">
                <a:solidFill>
                  <a:schemeClr val="bg1">
                    <a:lumMod val="50000"/>
                  </a:schemeClr>
                </a:solidFill>
              </a:rPr>
              <a:t>Mancomunidad Colosuca </a:t>
            </a:r>
            <a:endParaRPr lang="es-H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16016" y="2097918"/>
            <a:ext cx="3701238" cy="1862625"/>
          </a:xfrm>
        </p:spPr>
        <p:txBody>
          <a:bodyPr>
            <a:noAutofit/>
          </a:bodyPr>
          <a:lstStyle/>
          <a:p>
            <a:r>
              <a:rPr lang="es-MX" sz="6000" dirty="0"/>
              <a:t>Muchas Gracias </a:t>
            </a:r>
            <a:endParaRPr lang="es-H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00050"/>
            <a:ext cx="60007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002F6C"/>
                </a:solidFill>
              </a:rPr>
              <a:t>MANCOMUNIDAD 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9FCC1F-ECA7-4F6B-992B-64A2BB07203A}"/>
              </a:ext>
            </a:extLst>
          </p:cNvPr>
          <p:cNvSpPr/>
          <p:nvPr/>
        </p:nvSpPr>
        <p:spPr>
          <a:xfrm>
            <a:off x="1502492" y="1085850"/>
            <a:ext cx="621275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00" dirty="0">
                <a:latin typeface="Gill Sans MT" panose="020B0502020104020203" pitchFamily="34" charset="0"/>
              </a:rPr>
              <a:t>La mancomunidad o asociación de municipios se define como una </a:t>
            </a:r>
            <a:r>
              <a:rPr lang="es-ES" sz="2100" b="1" dirty="0">
                <a:latin typeface="Gill Sans MT" panose="020B0502020104020203" pitchFamily="34" charset="0"/>
              </a:rPr>
              <a:t>entidad territorial local, auxiliar y subordinada a los municipios miembros</a:t>
            </a:r>
            <a:r>
              <a:rPr lang="es-ES" sz="2100" dirty="0">
                <a:latin typeface="Gill Sans MT" panose="020B0502020104020203" pitchFamily="34" charset="0"/>
              </a:rPr>
              <a:t>, sujeta al derecho público,  exclusivamente gestora y ejecutora  de programas, proyectos y servicios de interés  prioritario de los municipios correspondientes (Art. 20 , Ley de Municipalidades, 2009)</a:t>
            </a:r>
            <a:endParaRPr lang="es-HN" sz="2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7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00050"/>
            <a:ext cx="60007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100" b="1" dirty="0"/>
              <a:t>Razón de ser de la mancomunidad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5113" y="883883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1172F-428C-45FE-8722-B43FA06FE013}"/>
              </a:ext>
            </a:extLst>
          </p:cNvPr>
          <p:cNvSpPr/>
          <p:nvPr/>
        </p:nvSpPr>
        <p:spPr>
          <a:xfrm>
            <a:off x="1486092" y="971550"/>
            <a:ext cx="61150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100" b="1" dirty="0">
                <a:latin typeface="Gill Sans MT" panose="020B0502020104020203" pitchFamily="34" charset="0"/>
              </a:rPr>
              <a:t>Percepción equivocada </a:t>
            </a:r>
          </a:p>
          <a:p>
            <a:endParaRPr lang="es-ES" sz="2100" dirty="0">
              <a:latin typeface="Gill Sans MT" panose="020B0502020104020203" pitchFamily="34" charset="0"/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es-ES" sz="2100" dirty="0">
                <a:latin typeface="Gill Sans MT" panose="020B0502020104020203" pitchFamily="34" charset="0"/>
              </a:rPr>
              <a:t>Muchos consideran a la mancomunidad como una </a:t>
            </a:r>
            <a:r>
              <a:rPr lang="es-ES" sz="2100" b="1" dirty="0">
                <a:latin typeface="Gill Sans MT" panose="020B0502020104020203" pitchFamily="34" charset="0"/>
              </a:rPr>
              <a:t>SUPRA INSTITUCIÓN </a:t>
            </a:r>
            <a:r>
              <a:rPr lang="es-ES" sz="2100" dirty="0">
                <a:latin typeface="Gill Sans MT" panose="020B0502020104020203" pitchFamily="34" charset="0"/>
              </a:rPr>
              <a:t>que resolverá todos los problemas de los municipios miembros . </a:t>
            </a:r>
          </a:p>
          <a:p>
            <a:pPr marL="385763" indent="-385763" algn="just">
              <a:buFont typeface="+mj-lt"/>
              <a:buAutoNum type="arabicPeriod"/>
            </a:pPr>
            <a:endParaRPr lang="es-ES" sz="2100" dirty="0">
              <a:latin typeface="Gill Sans MT" panose="020B0502020104020203" pitchFamily="34" charset="0"/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es-ES" sz="2100" dirty="0">
                <a:latin typeface="Gill Sans MT" panose="020B0502020104020203" pitchFamily="34" charset="0"/>
              </a:rPr>
              <a:t>También se cree erróneamente que las mancomunidades solamente son para los municipios pequeños</a:t>
            </a:r>
          </a:p>
        </p:txBody>
      </p:sp>
    </p:spTree>
    <p:extLst>
      <p:ext uri="{BB962C8B-B14F-4D97-AF65-F5344CB8AC3E}">
        <p14:creationId xmlns:p14="http://schemas.microsoft.com/office/powerpoint/2010/main" val="190182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00050"/>
            <a:ext cx="6000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Gill Sans MT" panose="020B0502020104020203" pitchFamily="34" charset="0"/>
              </a:rPr>
              <a:t>Razón de ser de la mancomunidad 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1172F-428C-45FE-8722-B43FA06FE013}"/>
              </a:ext>
            </a:extLst>
          </p:cNvPr>
          <p:cNvSpPr/>
          <p:nvPr/>
        </p:nvSpPr>
        <p:spPr>
          <a:xfrm>
            <a:off x="1491431" y="914400"/>
            <a:ext cx="62293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mirada correcta </a:t>
            </a:r>
          </a:p>
          <a:p>
            <a:r>
              <a:rPr lang="es-E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s-E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40">
            <a:extLst>
              <a:ext uri="{FF2B5EF4-FFF2-40B4-BE49-F238E27FC236}">
                <a16:creationId xmlns:a16="http://schemas.microsoft.com/office/drawing/2014/main" id="{E40B4167-3958-4702-BC03-AAD7CBCE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430" y="1947615"/>
            <a:ext cx="5709470" cy="2052885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n-US" b="1" kern="0" dirty="0">
                <a:latin typeface="Gill Sans MT" panose="020B0502020104020203" pitchFamily="34" charset="0"/>
              </a:rPr>
              <a:t>Las mancomunidad Colosuca  es una institución 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n-US" b="1" kern="0" dirty="0">
                <a:latin typeface="Gill Sans MT" panose="020B0502020104020203" pitchFamily="34" charset="0"/>
              </a:rPr>
              <a:t>complementaria y no sustitutiva 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n-US" b="1" kern="0" dirty="0">
                <a:latin typeface="Gill Sans MT" panose="020B0502020104020203" pitchFamily="34" charset="0"/>
              </a:rPr>
              <a:t>del municipio</a:t>
            </a:r>
            <a:endParaRPr lang="es-ES" altLang="en-US" b="1" kern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4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83785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622383A3-B9D6-41FC-8F89-B64EBB802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34969"/>
            <a:ext cx="3456384" cy="1216598"/>
          </a:xfrm>
          <a:prstGeom prst="ellipse">
            <a:avLst/>
          </a:prstGeom>
          <a:solidFill>
            <a:srgbClr val="FFC000"/>
          </a:solidFill>
          <a:ln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80000"/>
              </a:lnSpc>
              <a:buClr>
                <a:srgbClr val="660000"/>
              </a:buClr>
              <a:buNone/>
              <a:defRPr/>
            </a:pPr>
            <a:r>
              <a:rPr lang="es-MX" altLang="en-US" sz="1350" b="1" dirty="0">
                <a:latin typeface="Gill Sans MT" panose="020B0502020104020203" pitchFamily="34" charset="0"/>
              </a:rPr>
              <a:t>No es una súper  m</a:t>
            </a:r>
            <a:r>
              <a:rPr lang="es-MX" altLang="en-US" sz="1350" b="1" dirty="0" err="1">
                <a:latin typeface="Gill Sans MT" panose="020B0502020104020203" pitchFamily="34" charset="0"/>
              </a:rPr>
              <a:t>unicipalidad</a:t>
            </a:r>
            <a:r>
              <a:rPr lang="es-MX" altLang="en-US" sz="1350" b="1" dirty="0">
                <a:latin typeface="Gill Sans MT" panose="020B0502020104020203" pitchFamily="34" charset="0"/>
              </a:rPr>
              <a:t> </a:t>
            </a:r>
          </a:p>
          <a:p>
            <a:pPr marL="0" indent="0" defTabSz="685800">
              <a:lnSpc>
                <a:spcPct val="80000"/>
              </a:lnSpc>
              <a:spcBef>
                <a:spcPts val="0"/>
              </a:spcBef>
              <a:buClr>
                <a:srgbClr val="660000"/>
              </a:buClr>
              <a:buNone/>
              <a:defRPr/>
            </a:pPr>
            <a:r>
              <a:rPr lang="es-MX" altLang="en-US" sz="1350" b="1" dirty="0">
                <a:latin typeface="Gill Sans MT" panose="020B0502020104020203" pitchFamily="34" charset="0"/>
              </a:rPr>
              <a:t>u otra municipalidad</a:t>
            </a:r>
            <a:r>
              <a:rPr lang="es-MX" altLang="en-US" sz="1200" b="1" dirty="0">
                <a:latin typeface="Gill Sans MT" panose="020B0502020104020203" pitchFamily="34" charset="0"/>
              </a:rPr>
              <a:t> </a:t>
            </a:r>
            <a:endParaRPr lang="es-ES" altLang="en-US" sz="1200" b="1" dirty="0">
              <a:latin typeface="Gill Sans MT" panose="020B0502020104020203" pitchFamily="34" charset="0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89720BBC-6436-4743-ABD7-431C5D37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1" y="871768"/>
            <a:ext cx="3510997" cy="1143000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n-US" sz="1350" b="1" kern="0" dirty="0">
                <a:latin typeface="Gill Sans MT" panose="020B0502020104020203" pitchFamily="34" charset="0"/>
              </a:rPr>
              <a:t>No resolverá todos los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n-US" sz="1350" b="1" kern="0" dirty="0">
                <a:latin typeface="Gill Sans MT" panose="020B0502020104020203" pitchFamily="34" charset="0"/>
              </a:rPr>
              <a:t>problemas de los municipios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n-US" sz="1350" b="1" kern="0" dirty="0">
                <a:latin typeface="Gill Sans MT" panose="020B0502020104020203" pitchFamily="34" charset="0"/>
              </a:rPr>
              <a:t>miembros </a:t>
            </a:r>
            <a:endParaRPr lang="es-ES" altLang="en-US" sz="1350" b="1" kern="0" dirty="0">
              <a:latin typeface="Gill Sans MT" panose="020B0502020104020203" pitchFamily="34" charset="0"/>
            </a:endParaRPr>
          </a:p>
        </p:txBody>
      </p:sp>
      <p:sp>
        <p:nvSpPr>
          <p:cNvPr id="20" name="DownRibbonSharp">
            <a:extLst>
              <a:ext uri="{FF2B5EF4-FFF2-40B4-BE49-F238E27FC236}">
                <a16:creationId xmlns:a16="http://schemas.microsoft.com/office/drawing/2014/main" id="{33083B97-5537-4320-92FB-34CFEB99423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943100" y="2267330"/>
            <a:ext cx="5200650" cy="1961770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2700"/>
              <a:gd name="G6" fmla="*/ G5 1 2"/>
              <a:gd name="G7" fmla="+- 2700 0 0"/>
              <a:gd name="T0" fmla="*/ 10800 w 21600"/>
              <a:gd name="T1" fmla="*/ 2700 h 21600"/>
              <a:gd name="T2" fmla="*/ 2700 w 21600"/>
              <a:gd name="T3" fmla="*/ 9450 h 21600"/>
              <a:gd name="T4" fmla="*/ 10800 w 21600"/>
              <a:gd name="T5" fmla="*/ 21600 h 21600"/>
              <a:gd name="T6" fmla="*/ 18900 w 21600"/>
              <a:gd name="T7" fmla="*/ 94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G7 h 21600"/>
              <a:gd name="T14" fmla="*/ G4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n-US" sz="135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s-MX" altLang="en-US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Rol Principal: </a:t>
            </a:r>
          </a:p>
          <a:p>
            <a:pPr marL="214313" indent="-214313" algn="just" defTabSz="6858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s-MX" altLang="en-US" sz="1350" kern="0" dirty="0">
                <a:latin typeface="Gill Sans MT" panose="020B0502020104020203" pitchFamily="34" charset="0"/>
              </a:rPr>
              <a:t>Brindar servicios técnicos de calidad a sus municipios</a:t>
            </a:r>
          </a:p>
          <a:p>
            <a:pPr marL="214313" indent="-214313" algn="just" defTabSz="6858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s-MX" altLang="en-US" sz="1350" kern="0" dirty="0">
                <a:latin typeface="Gill Sans MT" panose="020B0502020104020203" pitchFamily="34" charset="0"/>
              </a:rPr>
              <a:t>G</a:t>
            </a:r>
            <a:r>
              <a:rPr lang="es-MX" altLang="en-US" sz="1350" kern="0" dirty="0" err="1">
                <a:latin typeface="Gill Sans MT" panose="020B0502020104020203" pitchFamily="34" charset="0"/>
              </a:rPr>
              <a:t>estión</a:t>
            </a:r>
            <a:r>
              <a:rPr lang="es-MX" altLang="en-US" sz="1350" kern="0" dirty="0">
                <a:latin typeface="Gill Sans MT" panose="020B0502020104020203" pitchFamily="34" charset="0"/>
              </a:rPr>
              <a:t> e implementación de proyectos para sus municipios.</a:t>
            </a:r>
          </a:p>
          <a:p>
            <a:pPr marL="214313" indent="-214313" algn="just" defTabSz="6858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s-MX" altLang="en-US" sz="1350" kern="0" dirty="0">
                <a:latin typeface="Gill Sans MT" panose="020B0502020104020203" pitchFamily="34" charset="0"/>
              </a:rPr>
              <a:t>Contribuir con la mejora de los servicios locales </a:t>
            </a:r>
            <a:endParaRPr lang="es-ES" altLang="en-US" sz="1350" kern="0" dirty="0">
              <a:latin typeface="Gill Sans MT" panose="020B0502020104020203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87EAAD81-DE66-498E-AEE2-1A109522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43400"/>
            <a:ext cx="6057900" cy="5143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en-US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BRAZO TÉCNICO DE LOS MUNICIPIOS MIEMBROS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8DD9B561-3683-4769-A957-E381E3978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7583"/>
            <a:ext cx="6172200" cy="57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/>
            <a:r>
              <a:rPr lang="es-ES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La Mancomunidad y sus roles 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9C048D92-A08D-4A2E-BFD1-D9B158235E27}"/>
              </a:ext>
            </a:extLst>
          </p:cNvPr>
          <p:cNvSpPr/>
          <p:nvPr/>
        </p:nvSpPr>
        <p:spPr>
          <a:xfrm>
            <a:off x="4343401" y="782027"/>
            <a:ext cx="491489" cy="16538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sz="1350"/>
          </a:p>
        </p:txBody>
      </p:sp>
    </p:spTree>
    <p:extLst>
      <p:ext uri="{BB962C8B-B14F-4D97-AF65-F5344CB8AC3E}">
        <p14:creationId xmlns:p14="http://schemas.microsoft.com/office/powerpoint/2010/main" val="397142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9FCBB9-8569-424C-B486-D8BFDCCA996D}"/>
              </a:ext>
            </a:extLst>
          </p:cNvPr>
          <p:cNvSpPr/>
          <p:nvPr/>
        </p:nvSpPr>
        <p:spPr>
          <a:xfrm>
            <a:off x="1591566" y="977599"/>
            <a:ext cx="3780534" cy="314678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MARCO LEGAL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00050"/>
            <a:ext cx="600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F6C"/>
                </a:solidFill>
                <a:latin typeface="Gill Sans MT" panose="020B0502020104020203" pitchFamily="34" charset="0"/>
              </a:rPr>
              <a:t>MANCOMUNIDAD 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9FCC1F-ECA7-4F6B-992B-64A2BB07203A}"/>
              </a:ext>
            </a:extLst>
          </p:cNvPr>
          <p:cNvSpPr/>
          <p:nvPr/>
        </p:nvSpPr>
        <p:spPr>
          <a:xfrm>
            <a:off x="1543050" y="1602254"/>
            <a:ext cx="617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00" dirty="0">
                <a:latin typeface="Gill Sans MT" panose="020B0502020104020203" pitchFamily="34" charset="0"/>
              </a:rPr>
              <a:t>ARTÍCULO 20-B</a:t>
            </a:r>
            <a:r>
              <a:rPr lang="en-US" sz="2100" dirty="0">
                <a:latin typeface="Gill Sans MT" panose="020B0502020104020203" pitchFamily="34" charset="0"/>
              </a:rPr>
              <a:t>( Ley de </a:t>
            </a:r>
            <a:r>
              <a:rPr lang="es-HN" sz="2100" dirty="0">
                <a:latin typeface="Gill Sans MT" panose="020B0502020104020203" pitchFamily="34" charset="0"/>
              </a:rPr>
              <a:t>Municipalidades</a:t>
            </a:r>
            <a:r>
              <a:rPr lang="en-US" sz="2100" dirty="0">
                <a:latin typeface="Gill Sans MT" panose="020B0502020104020203" pitchFamily="34" charset="0"/>
              </a:rPr>
              <a:t>) </a:t>
            </a:r>
          </a:p>
          <a:p>
            <a:pPr algn="just"/>
            <a:endParaRPr lang="es-ES" sz="2100" dirty="0">
              <a:latin typeface="Gill Sans MT" panose="020B0502020104020203" pitchFamily="34" charset="0"/>
            </a:endParaRPr>
          </a:p>
          <a:p>
            <a:pPr algn="just"/>
            <a:r>
              <a:rPr lang="es-ES" sz="2100" dirty="0">
                <a:latin typeface="Gill Sans MT" panose="020B0502020104020203" pitchFamily="34" charset="0"/>
              </a:rPr>
              <a:t>Los municipios podrán pertenecer a más de una  mancomunidad o asociación, siempre y cuando prevalezcan objetivos, intereses y beneficios comunes para las poblaciones que representan. </a:t>
            </a:r>
            <a:endParaRPr lang="es-HN" sz="2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9FCBB9-8569-424C-B486-D8BFDCCA996D}"/>
              </a:ext>
            </a:extLst>
          </p:cNvPr>
          <p:cNvSpPr/>
          <p:nvPr/>
        </p:nvSpPr>
        <p:spPr>
          <a:xfrm>
            <a:off x="1591566" y="977599"/>
            <a:ext cx="3780534" cy="314678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MARCO LEGAL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00050"/>
            <a:ext cx="600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F6C"/>
                </a:solidFill>
              </a:rPr>
              <a:t>MANCOMUNIDAD 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9FCC1F-ECA7-4F6B-992B-64A2BB07203A}"/>
              </a:ext>
            </a:extLst>
          </p:cNvPr>
          <p:cNvSpPr/>
          <p:nvPr/>
        </p:nvSpPr>
        <p:spPr>
          <a:xfrm>
            <a:off x="1543050" y="1602254"/>
            <a:ext cx="56007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00" dirty="0">
                <a:latin typeface="Gill Sans MT" panose="020B0502020104020203" pitchFamily="34" charset="0"/>
              </a:rPr>
              <a:t>Los acuerdos municipales que aprueban la creación de una mancomunidad o asociación son normas con fuerza de ley en el territorio correspondiente, por lo que ostentan el carácter de instrumentos jurídicos municipales. ( Articulo 20-C de La Ley)</a:t>
            </a:r>
          </a:p>
          <a:p>
            <a:pPr algn="just"/>
            <a:endParaRPr lang="es-HN" sz="2100" dirty="0"/>
          </a:p>
        </p:txBody>
      </p:sp>
    </p:spTree>
    <p:extLst>
      <p:ext uri="{BB962C8B-B14F-4D97-AF65-F5344CB8AC3E}">
        <p14:creationId xmlns:p14="http://schemas.microsoft.com/office/powerpoint/2010/main" val="415918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9FCBB9-8569-424C-B486-D8BFDCCA996D}"/>
              </a:ext>
            </a:extLst>
          </p:cNvPr>
          <p:cNvSpPr/>
          <p:nvPr/>
        </p:nvSpPr>
        <p:spPr>
          <a:xfrm>
            <a:off x="1591566" y="977599"/>
            <a:ext cx="3780534" cy="314678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MARCO LEGAL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00050"/>
            <a:ext cx="600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F6C"/>
                </a:solidFill>
                <a:latin typeface="Gill Sans MT" panose="020B0502020104020203" pitchFamily="34" charset="0"/>
              </a:rPr>
              <a:t>MANCOMUNIDAD 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48F97-FA3D-4676-BB33-A5EF26D0DC59}"/>
              </a:ext>
            </a:extLst>
          </p:cNvPr>
          <p:cNvSpPr/>
          <p:nvPr/>
        </p:nvSpPr>
        <p:spPr>
          <a:xfrm>
            <a:off x="1428750" y="1575093"/>
            <a:ext cx="6057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HN" b="1" dirty="0">
                <a:solidFill>
                  <a:prstClr val="black"/>
                </a:solidFill>
                <a:latin typeface="Gill Sans MT" panose="020B0502020104020203" pitchFamily="34" charset="0"/>
              </a:rPr>
              <a:t>ARTÍCULO 20-E.- </a:t>
            </a:r>
            <a:r>
              <a:rPr lang="es-HN" dirty="0">
                <a:solidFill>
                  <a:prstClr val="black"/>
                </a:solidFill>
                <a:latin typeface="Gill Sans MT" panose="020B0502020104020203" pitchFamily="34" charset="0"/>
              </a:rPr>
              <a:t>(Adicionado por Decreto No.143-2009) Toda mancomunidad o asociación contará con una Junta Directiva como órgano de dirección superior, </a:t>
            </a:r>
            <a:r>
              <a:rPr lang="es-HN" b="1" dirty="0">
                <a:solidFill>
                  <a:prstClr val="black"/>
                </a:solidFill>
                <a:latin typeface="Gill Sans MT" panose="020B0502020104020203" pitchFamily="34" charset="0"/>
              </a:rPr>
              <a:t>integrada por los Alcaldes miembros y presidida por el Alcalde</a:t>
            </a:r>
            <a:r>
              <a:rPr lang="es-HN" dirty="0">
                <a:solidFill>
                  <a:prstClr val="black"/>
                </a:solidFill>
                <a:latin typeface="Gill Sans MT" panose="020B0502020104020203" pitchFamily="34" charset="0"/>
              </a:rPr>
              <a:t> que designen estos por mayoría simple, todos con derecho a voz y voto. Asimismo, </a:t>
            </a:r>
            <a:r>
              <a:rPr lang="es-HN" b="1" dirty="0">
                <a:solidFill>
                  <a:prstClr val="black"/>
                </a:solidFill>
                <a:latin typeface="Gill Sans MT" panose="020B0502020104020203" pitchFamily="34" charset="0"/>
              </a:rPr>
              <a:t>dispondrá de una Unidad Técnica Intermunicipal,</a:t>
            </a:r>
            <a:r>
              <a:rPr lang="es-HN" dirty="0">
                <a:solidFill>
                  <a:prstClr val="black"/>
                </a:solidFill>
                <a:latin typeface="Gill Sans MT" panose="020B0502020104020203" pitchFamily="34" charset="0"/>
              </a:rPr>
              <a:t> responsable de atender las tareas de planificación, coordinación, control y evaluación de actividades, programas y proyectos y </a:t>
            </a:r>
            <a:r>
              <a:rPr lang="es-HN" b="1" dirty="0">
                <a:solidFill>
                  <a:prstClr val="black"/>
                </a:solidFill>
                <a:latin typeface="Gill Sans MT" panose="020B0502020104020203" pitchFamily="34" charset="0"/>
              </a:rPr>
              <a:t>estará conformada por un grupo de trabajo específico, y dirigida por una coordinación o </a:t>
            </a:r>
            <a:r>
              <a:rPr lang="es-HN" b="1" dirty="0" err="1">
                <a:solidFill>
                  <a:prstClr val="black"/>
                </a:solidFill>
                <a:latin typeface="Gill Sans MT" panose="020B0502020104020203" pitchFamily="34" charset="0"/>
              </a:rPr>
              <a:t>Coordinacion</a:t>
            </a:r>
            <a:r>
              <a:rPr lang="es-HN" b="1" dirty="0">
                <a:solidFill>
                  <a:prstClr val="black"/>
                </a:solidFill>
                <a:latin typeface="Gill Sans MT" panose="020B0502020104020203" pitchFamily="34" charset="0"/>
              </a:rPr>
              <a:t> general.</a:t>
            </a:r>
            <a:endParaRPr lang="es-H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6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22794-5CA1-48CF-891A-A75FB38A5E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897D-AB33-4F6F-A253-94DE926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HN" dirty="0"/>
              <a:t>www.GLHonduras.hn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A645-9953-42FA-909F-72C61153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D5643-EDD3-4C9E-AFD9-04DD0D2A7D0D}"/>
              </a:ext>
            </a:extLst>
          </p:cNvPr>
          <p:cNvSpPr/>
          <p:nvPr/>
        </p:nvSpPr>
        <p:spPr>
          <a:xfrm>
            <a:off x="1771650" y="426393"/>
            <a:ext cx="60007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002F6C"/>
                </a:solidFill>
                <a:latin typeface="Gill Sans MT" panose="020B0502020104020203" pitchFamily="34" charset="0"/>
              </a:rPr>
              <a:t>INTEGRACION DE LA MANCOMUNIDAD 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043BEBD-1ACD-4A61-B136-365CF52C8275}"/>
              </a:ext>
            </a:extLst>
          </p:cNvPr>
          <p:cNvSpPr txBox="1">
            <a:spLocks/>
          </p:cNvSpPr>
          <p:nvPr/>
        </p:nvSpPr>
        <p:spPr>
          <a:xfrm>
            <a:off x="1828800" y="1371600"/>
            <a:ext cx="5437008" cy="1378002"/>
          </a:xfrm>
          <a:prstGeom prst="rect">
            <a:avLst/>
          </a:prstGeom>
          <a:effectLst/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 b="0" i="0" kern="1200">
                <a:solidFill>
                  <a:srgbClr val="002F6C"/>
                </a:solidFill>
                <a:latin typeface="Gill Sans MT"/>
                <a:ea typeface="+mn-ea"/>
                <a:cs typeface="Gill Sans MT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ill Sans MT"/>
                <a:ea typeface="+mn-ea"/>
                <a:cs typeface="Gill Sans M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</p:txBody>
      </p:sp>
      <p:graphicFrame>
        <p:nvGraphicFramePr>
          <p:cNvPr id="14" name="2 Diagrama">
            <a:extLst>
              <a:ext uri="{FF2B5EF4-FFF2-40B4-BE49-F238E27FC236}">
                <a16:creationId xmlns:a16="http://schemas.microsoft.com/office/drawing/2014/main" id="{7A8751E2-FD23-43DE-8DBA-AEC4B30B2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541900"/>
              </p:ext>
            </p:extLst>
          </p:nvPr>
        </p:nvGraphicFramePr>
        <p:xfrm>
          <a:off x="1354042" y="1439614"/>
          <a:ext cx="6429420" cy="3589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EE4FB685-31F2-47A3-8181-711F6D60D3C6}"/>
              </a:ext>
            </a:extLst>
          </p:cNvPr>
          <p:cNvSpPr/>
          <p:nvPr/>
        </p:nvSpPr>
        <p:spPr>
          <a:xfrm>
            <a:off x="5543550" y="1714501"/>
            <a:ext cx="228600" cy="3428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sz="135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923D13D-8F04-44D4-BD0B-7CAAFB869368}"/>
              </a:ext>
            </a:extLst>
          </p:cNvPr>
          <p:cNvSpPr/>
          <p:nvPr/>
        </p:nvSpPr>
        <p:spPr>
          <a:xfrm>
            <a:off x="5314950" y="2543175"/>
            <a:ext cx="457200" cy="57150"/>
          </a:xfrm>
          <a:prstGeom prst="leftRightArrow">
            <a:avLst/>
          </a:prstGeom>
          <a:ln>
            <a:solidFill>
              <a:srgbClr val="002F6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sz="135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BAFB88A-1D38-4939-86DA-7C092086508B}"/>
              </a:ext>
            </a:extLst>
          </p:cNvPr>
          <p:cNvSpPr/>
          <p:nvPr/>
        </p:nvSpPr>
        <p:spPr>
          <a:xfrm>
            <a:off x="5429250" y="3543300"/>
            <a:ext cx="514350" cy="5715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sz="1350"/>
          </a:p>
        </p:txBody>
      </p:sp>
    </p:spTree>
    <p:extLst>
      <p:ext uri="{BB962C8B-B14F-4D97-AF65-F5344CB8AC3E}">
        <p14:creationId xmlns:p14="http://schemas.microsoft.com/office/powerpoint/2010/main" val="2855598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wiss">
      <a:majorFont>
        <a:latin typeface="Swis721 BT"/>
        <a:ea typeface=""/>
        <a:cs typeface=""/>
      </a:majorFont>
      <a:minorFont>
        <a:latin typeface="Swis721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511</Words>
  <Application>Microsoft Office PowerPoint</Application>
  <PresentationFormat>Presentación en pantalla (16:9)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Eurostile</vt:lpstr>
      <vt:lpstr>Gill Sans MT</vt:lpstr>
      <vt:lpstr>Swis721 BT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Licencia Office</cp:lastModifiedBy>
  <cp:revision>36</cp:revision>
  <dcterms:created xsi:type="dcterms:W3CDTF">2014-11-26T16:21:41Z</dcterms:created>
  <dcterms:modified xsi:type="dcterms:W3CDTF">2024-03-03T19:35:13Z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2023-02-16T23:27:03Z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8aa92cbd-c292-47e1-adb7-76119f046532</vt:lpwstr>
  </property>
  <property fmtid="{D5CDD505-2E9C-101B-9397-08002B2CF9AE}" pid="7" name="MSIP_Label_defa4170-0d19-0005-0004-bc88714345d2_ActionId">
    <vt:lpwstr>077c71f8-c31b-4f0c-8730-fce63d55b58b</vt:lpwstr>
  </property>
  <property fmtid="{D5CDD505-2E9C-101B-9397-08002B2CF9AE}" pid="8" name="MSIP_Label_defa4170-0d19-0005-0004-bc88714345d2_ContentBits">
    <vt:lpwstr>0</vt:lpwstr>
  </property>
</Properties>
</file>