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8:3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22 24575,'0'8'0,"0"0"0,4-4 0,-3 4 0,2-4 0,-3 5 0,0-1 0,0 0 0,0 1 0,0-1 0,0 1 0,0 0 0,0 0 0,0-1 0,-4 1 0,-1-5 0,-3 0 0,-1-4 0,0 0 0,0 0 0,1 0 0,-1 0 0,0 0 0,1 0 0,3-3 0,1-2 0,4-3 0,0 0 0,0-1 0,0 1 0,0 0 0,0-1 0,4 1 0,-3 0 0,6 3 0,-6-2 0,7 6 0,-7-7 0,7 7 0,-7-7 0,6 7 0,-2-6 0,3 6 0,0-3 0,0 4 0,0 0 0,1 0 0,-1 0 0,-4 4 0,-1 0 0,-3 4 0,0 1 0,0-1 0,-3 0 0,-2-3 0,-4 3 0,0-7 0,0 3 0,1-4 0,-1 0 0,1 0 0,0 0 0,0 0 0,0 0 0,3-4 0,2 0 0,3-4 0,0-1 0,0 1 0,0-1 0,0 1 0,3-1 0,2 1 0,4 3 0,-1 1 0,-3 1 0,3 2 0,-3-3 0,-1 7 0,3 2 0,-6 3 0,3 0 0,-4 1 0,0-1 0,0 1 0,-3-5 0,-2-1 0,-4 1 0,1-3 0,-1 3 0,0-4 0,0 0 0,1 0 0,-1 0 0,0 0 0,1 0 0,-1 0 0,5-3 0,0-2 0,4-3 0,0 0 0,0 0 0,4 4 0,1-4 0,4 7 0,-1-3 0,1 1 0,-1 2 0,1-3 0,-1 4 0,1 0 0,-1 0 0,0 0 0,-3 4 0,-2 0 0,-3 5 0,0-1 0,0 1 0,0 0 0,0-1 0,0 1 0,0-1 0,0 1 0,0-1 0,-4 1 0,-6 0 0,0-4 0,-8 4 0,7-8 0,-2 8 0,-1-8 0,4 2 0,-4-3 0,5 0 0,0 0 0,1 0 0,-1 0 0,1 0 0,3-3 0,2-2 0,3-3 0,0-6 0,0 5 0,0-5 0,0 0 0,0 4 0,0-4 0,0 0 0,0 4 0,0-4 0,0 6 0,3 3 0,1 1 0,4 4 0,1 0 0,-1 0 0,1 0 0,-1 0 0,1 0 0,-1 0 0,1 0 0,-1 0 0,0 0 0,0 0 0,-3 4 0,2 1 0,-7 3 0,4 0 0,-4 1 0,0-1 0,0 1 0,0 0 0,0-1 0,0 1 0,0-1 0,-4-4 0,0 0 0,-5-4 0,0 0 0,1 0 0,-1 0 0,0 0 0,1 0 0,-1 0 0,1 0 0,4-3 0,0-2 0,4-3 0,0-1 0,0 1 0,0-1 0,0 0 0,4 5 0,1-4 0,3 7 0,-3-3 0,-1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25.0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41 116 24575,'0'-12'0,"0"0"0,0 3 0,4 0 0,-3 1 0,7-1 0,-7 0 0,7 4 0,-7-3 0,6 7 0,-2-2 0,4 3 0,-1 0 0,0 0 0,0 0 0,1 0 0,-1 0 0,0 0 0,-4 3 0,0 2 0,0 0 0,-3 3 0,6-7 0,-6 7 0,3-4 0,-4 4 0,0 0 0,0 1 0,0-1 0,0 1 0,0 0 0,0-1 0,0 1 0,0-1 0,-3 1 0,-2-1 0,-4-3 0,1 3 0,-1-7 0,0 3 0,0 0 0,0-4 0,1 4 0,-1-4 0,0 0 0,0 0 0,1 0 0,-1 0 0,1 0 0,3-3 0,2-2 0,3-4 0,0 1 0,0-1 0,0-5 0,0 4 0,0-4 0,0 5 0,0 1 0,0-1 0,0 1 0,0-1 0,0 0 0,0 0 0,0 1 0,4-1 0,0 5 0,5-4 0,0 3 0,-1 1 0,1 0 0,-4 0 0,2 3 0,-2-3 0,4 4 0,-1 0 0,0 0 0,0 0 0,-3 4 0,-2 0 0,-3 5 0,0-1 0,0 1 0,0-1 0,0 1 0,0 0 0,0-1 0,0 1 0,0 0 0,-3-1 0,-2-3 0,-3 2 0,-1-6 0,0 7 0,0-7 0,0 3 0,-4-4 0,3 0 0,-4 0 0,6 0 0,-1 0 0,1 0 0,0 0 0,3-3 0,1-2 0,4 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36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44 24575,'-12'0'0,"0"0"0,4 0 0,-1 0 0,0 4 0,0-3 0,1 3 0,-1-4 0,1 0 0,3-4 0,1 0 0,4-4 0,4-1 0,1 5 0,-1-4 0,4 7 0,-3-3 0,4 4 0,-1 0 0,1 0 0,-1 0 0,0 0 0,0 0 0,0 0 0,0 0 0,-3 4 0,-1 0 0,-4 4 0,0 0 0,0 0 0,0 0 0,-4 0 0,0-3 0,-5 2 0,1-6 0,-1 3 0,1-4 0,0 0 0,0 0 0,3-3 0,2-2 0,3-3 0,0 0 0,0-1 0,0 0 0,0 1 0,4 3 0,0-2 0,5 6 0,0-3 0,-4 0 0,3 3 0,-4-3 0,5 4 0,0 0 0,0 0 0,-1 0 0,0 0 0,-4 4 0,4-3 0,-7 6 0,3-3 0,-4 5 0,0-1 0,0 0 0,0 1 0,0-1 0,0 0 0,0 0 0,-4 0 0,-1-3 0,-3-2 0,3 1 0,-3-3 0,3 3 0,-3-4 0,3 4 0,-2-3 0,6-1 0,-2-4 0,3-5 0,0 1 0,0-1 0,0 0 0,4 5 0,1-4 0,3 3 0,1 0 0,0-3 0,0 7 0,-1-2 0,1-1 0,0 3 0,-1-3 0,-3 7 0,-2 2 0,-3 3 0,0-4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39.8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37 24575,'3'-8'0,"2"0"0,4 3 0,-4-2 0,2 6 0,-2-3 0,4 4 0,-1 0 0,0 0 0,0 0 0,-3 3 0,-2 2 0,-3 3 0,0 0 0,0 1 0,0 0 0,0-1 0,0 0 0,0 1 0,0-1 0,0 0 0,0 0 0,-3-3 0,-2-2 0,-3-3 0,-1 4 0,1-3 0,-1 3 0,0-4 0,1 0 0,-1 0 0,0 0 0,1 0 0,3-4 0,2 0 0,3-5 0,0 1 0,0-1 0,0 0 0,0 0 0,0 1 0,0-1 0,0 1 0,0-1 0,4 5 0,1 0 0,3 0 0,1 3 0,0-7 0,0 7 0,-1-3 0,1 4 0,0 0 0,-1 0 0,1 0 0,-1 0 0,-3 4 0,-1 1 0,-4 3 0,0 1 0,0-1 0,0 1 0,0-1 0,-8 1 0,2-5 0,-7 0 0,4 0 0,1-3 0,-1 7 0,0-7 0,1 3 0,-1-4 0,1 0 0,0 0 0,-1 0 0,5-3 0,0-2 0,8-3 0,1-1 0,4 4 0,0-3 0,-1 7 0,1-3 0,0 0 0,0 3 0,-1-3 0,1 4 0,0 0 0,-1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45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102 110 24575,'8'0'0,"-4"4"0,-1 0 0,-3 4 0,0 0 0,0 1 0,0-1 0,0 0 0,0 0 0,0 0 0,-3 1 0,-2-5 0,-3 0 0,-1 0 0,0-3 0,0 3 0,1-4 0,-1 0 0,0 0 0,0 0 0,1 0 0,-1 0 0,1 0 0,3-4 0,2-1 0,3-4 0,0 0 0,0 1 0,0-1 0,0 0 0,0 0 0,0 0 0,0 1 0,0-1 0,0 0 0,0 0 0,4 1 0,-3-1 0,6 0 0,-2 0 0,4 1 0,-4-1 0,3 0 0,-4 1 0,5 3 0,-4-3 0,2 7 0,-6-6 0,7 6 0,-3-3 0,3 4 0,1 0 0,-1 0 0,0 0 0,0 0 0,-3 4 0,-2 0 0,-3 5 0,0-1 0,0 0 0,0 1 0,0-1 0,0 0 0,-4 1 0,0-5 0,-5 0 0,0-4 0,-4 4 0,3-3 0,-4 4 0,5-5 0,0 0 0,0 0 0,1 0 0,-1 0 0,0 0 0,1 0 0,3-4 0,1 0 0,4-4 0,0 0 0,4 3 0,1-2 0,3 6 0,1-7 0,0 7 0,-1-3 0,0 4 0,-3 0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48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103 15 24575,'0'8'0,"0"0"0,0 0 0,0 0 0,0 0 0,0 1 0,0-1 0,0 1 0,0-1 0,0 0 0,0 0 0,0 0 0,0 0 0,0 0 0,-4-3 0,3 2 0,-6-6 0,2 3 0,-4-4 0,0 0 0,1 4 0,-1-3 0,0 3 0,1-4 0,0 0 0,-1 0 0,1 0 0,3-4 0,2-1 0,3-4 0,0 1 0,0-1 0,0 1 0,0-1 0,0 1 0,0-1 0,0 1 0,0-1 0,0 1 0,0 0 0,4 3 0,1-3 0,3 7 0,1-7 0,0 7 0,0-6 0,-4 2 0,2 0 0,-6-3 0,7 7 0,-3-3 0,3 4 0,1 0 0,-1 0 0,-3 4 0,-2 0 0,-3 5 0,0-1 0,0 1 0,0-1 0,0 1 0,0 0 0,0-1 0,0 1 0,0-1 0,0 1 0,0-1 0,0 1 0,0-1 0,-3-3 0,-2 2 0,-4-6 0,1 3 0,-6-4 0,4 0 0,-4 0 0,5 0 0,1 0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51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32 24575,'4'4'0,"3"0"0,-6 5 0,3-1 0,-4 1 0,0 0 0,4-1 0,-3 1 0,3 0 0,-4-1 0,0 1 0,0-1 0,0 1 0,0-1 0,0 0 0,0 1 0,0-1 0,-4-3 0,-1 3 0,-3-7 0,-1 6 0,0-6 0,0 3 0,1-4 0,-1 0 0,0 0 0,-5 0 0,5 0 0,-5 0 0,5 0 0,1-3 0,3-2 0,-3-4 0,8 1 0,-4-1 0,0 0 0,3 0 0,-3 1 0,4-1 0,0 0 0,0 0 0,0 0 0,0 1 0,0 0 0,0-1 0,4 5 0,1 0 0,3 0 0,1 3 0,0-2 0,0 3 0,-1 0 0,1 0 0,0 0 0,0 0 0,0 0 0,-1 0 0,1 0 0,-1 0 0,1 0 0,-1 0 0,-3 3 0,-2 2 0,1 0 0,-3 2 0,3-2 0,-4 3 0,0 0 0,0 1 0,0-1 0,0 0 0,0 1 0,-4-5 0,0 0 0,-5-4 0,0 4 0,1-3 0,-1 2 0,1-3 0,-1 0 0,0 0 0,0 0 0,1 0 0,-1 0 0,1 0 0,0 0 0,3-8 0,2 1 0,3-6 0,0-1 0,0 4 0,0-9 0,0 9 0,0-4 0,0 5 0,0 0 0,4 1 0,-4-1 0,8 0 0,-3 4 0,4 1 0,-1 4 0,1 0 0,0 0 0,-1 0 0,1 0 0,0 0 0,0 0 0,-1 0 0,1 0 0,0 0 0,0 0 0,-1 0 0,-3 4 0,3-3 0,-8 6 0,4-2 0,0 0 0,-3 2 0,3-2 0,0 3 0,-3 1 0,2-1 0,-3 0 0,0 1 0,-3-5 0,2-1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10:13.1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51 24575,'0'-16'0,"4"7"0,1-3 0,4 11 0,0-2 0,-1-1 0,1 3 0,0-3 0,-1 4 0,1 0 0,-1 0 0,0 0 0,0 0 0,0 0 0,-3 4 0,2-3 0,-2 6 0,0-2 0,3 0 0,-7 3 0,3-4 0,0 1 0,-3 2 0,3-2 0,-4 4 0,0-1 0,0 0 0,0 1 0,0-1 0,-4-3 0,-1 2 0,-4-2 0,0 0 0,0 3 0,1-7 0,-1 6 0,0-6 0,1 7 0,-1-7 0,1 2 0,-1-3 0,0 0 0,1 0 0,0 0 0,0 0 0,0 0 0,3-7 0,2 2 0,3-7 0,0 3 0,0-5 0,0 4 0,0-4 0,0 5 0,0 1 0,0-1 0,0 0 0,0 1 0,4 3 0,-3-3 0,6 7 0,-2-3 0,3 4 0,0 0 0,1 0 0,-1 0 0,0 0 0,0 0 0,0 0 0,-4 4 0,0 0 0,-4 4 0,0-3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8:36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200 197 24575,'0'-8'0,"0"0"0,0-1 0,-4 5 0,3-4 0,-3 3 0,4-4 0,0 1 0,0 0 0,0 0 0,0 0 0,0 0 0,0 0 0,0 1 0,0-1 0,0-1 0,3 1 0,2 4 0,3 0 0,0 4 0,0 0 0,0 0 0,-3 4 0,-2 0 0,-3 4 0,0 1 0,0 0 0,0-1 0,0 1 0,0 0 0,0-1 0,0 1 0,0-1 0,-4 1 0,-1-4 0,-3 2 0,-1-6 0,0 3 0,0 0 0,0-3 0,1 3 0,-1-4 0,0 0 0,0 0 0,1 0 0,-1 0 0,0 0 0,1 0 0,-1 0 0,0 0 0,1 0 0,3-4 0,1-1 0,1-3 0,2-1 0,-3 0 0,4 0 0,-4 4 0,3-2 0,-3 2 0,4-4 0,0 0 0,0 1 0,0-1 0,0 1 0,0-4 0,0 3 0,0-4 0,3 9 0,2 0 0,3 4 0,0 0 0,-3 3 0,-1 2 0,-4 3 0,0 1 0,0 0 0,0 0 0,0-1 0,0 1 0,0-1 0,0 1 0,0 0 0,0-1 0,-4-4 0,3 4 0,-7-7 0,3 6 0,-3-6 0,0 3 0,0-4 0,0 0 0,0 0 0,3-3 0,2-2 0,3-3 0,4-1 0,1 1 0,3-1 0,1 0 0,0 4 0,-4-3 0,2 4 0,-2-1 0,4-3 0,0 3 0,0 0 0,-1 1 0,1 0 0,0 3 0,-1-3 0,0 4 0,0 0 0,-4 4 0,0 1 0,-4 3 0,0 1 0,0-1 0,0 0 0,0 1 0,0-1 0,0 0 0,0 0 0,-4 1 0,-1-5 0,-4 4 0,0-7 0,1 7 0,-1-7 0,4 7 0,-3-7 0,3 3 0,-3-1 0,-1-2 0,0 3 0,0 0 0,0-3 0,1 3 0,-1-4 0,0 0 0,1 0 0,-1 0 0,1 0 0,3-4 0,2 0 0,3-5 0,0 1 0,0 0 0,0-1 0,0 0 0,0 1 0,0-1 0,0 0 0,0 1 0,0-1 0,4 5 0,0-4 0,5 7 0,0-7 0,0 7 0,-1-6 0,1 6 0,0-3 0,0 0 0,0 3 0,-1-3 0,1 4 0,0 0 0,0 0 0,-1 0 0,1 0 0,-1 0 0,-4 3 0,0 2 0,-4 3 0,0 1 0,0 0 0,0 0 0,0-1 0,0 1 0,0 0 0,0-1 0,0 1 0,0-1 0,0 0 0,0 0 0,-4 0 0,-1 1 0,-3-1 0,-1-3 0,1-2 0,3 1 0,-8-3 0,3 3 0,-5-4 0,2 0 0,5 0 0,-1 0 0,0 0 0,5-4 0,0 0 0,4-10 0,0 4 0,0-4 0,0 6 0,0-1 0,0 0 0,0 1 0,0-1 0,0 0 0,4 1 0,1 3 0,0-3 0,-2 3 0,1 0 0,-3-3 0,7 7 0,-7-6 0,7 6 0,-4-3 0,5 4 0,-1 0 0,0 0 0,1 0 0,-1 0 0,1 0 0,-1 0 0,1 0 0,-1 0 0,0 0 0,0 0 0,0 0 0,-3 4 0,-2 1 0,1 3 0,-3 0 0,3 0 0,-4 0 0,0 0 0,0 1 0,0-1 0,0 0 0,0 1 0,0-1 0,-4-4 0,-1 4 0,-4-3 0,1-1 0,-1 4 0,1-8 0,-1 8 0,0-7 0,1 6 0,-1-6 0,1 3 0,-1-4 0,1 0 0,0 0 0,0 0 0,0 0 0,0 0 0,3-4 0,2 0 0,3-4 0,-4 3 0,3-2 0,-3 2 0,4-3 0,0-1 0,0 1 0,0 0 0,0-1 0,0 0 0,0 1 0,0-1 0,0 0 0,0 0 0,4 0 0,-3 1 0,7-1 0,-3 0 0,3 1 0,-3-1 0,2 4 0,-2-2 0,4 6 0,-1-3 0,1 4 0,-1 0 0,0 0 0,1 0 0,-1 0 0,0 0 0,1 0 0,-1 0 0,0 0 0,-4 3 0,4-2 0,-7 7 0,3-4 0,-4 5 0,0-1 0,0 1 0,0-1 0,0 1 0,0-1 0,0 1 0,0 0 0,0-1 0,0 1 0,0 0 0,0-1 0,0 1 0,0 0 0,0-1 0,0 1 0,0-1 0,-4-3 0,-1 3 0,-4-3 0,1 3 0,0-4 0,-1 4 0,1-7 0,-1 3 0,0-4 0,1 0 0,-1 0 0,1 0 0,-1 0 0,1 0 0,-1 0 0,0 0 0,1 0 0,-1 0 0,1 0 0,0 0 0,0-4 0,0-1 0,3-3 0,1 0 0,4 0 0,0-1 0,0 1 0,0 0 0,0 0 0,0-1 0,0 1 0,4 3 0,-3 2 0,2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8:47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56 24575,'0'-8'0,"3"0"0,-2 0 0,7 4 0,-4 0 0,5 4 0,-1 0 0,-1 0 0,1 0 0,0 0 0,0 0 0,0 0 0,0 0 0,-4 3 0,-1 2 0,-3 3 0,0 0 0,0 1 0,0-1 0,0 0 0,0 1 0,0-1 0,-4-3 0,3 3 0,-6-4 0,2 1 0,0 3 0,-3-7 0,4 3 0,-1 0 0,-3-3 0,4 3 0,-1 0 0,-3-3 0,4 6 0,-4-6 0,0 3 0,3-8 0,2 0 0,3-4 0,0-1 0,0 0 0,0 1 0,0-1 0,0 0 0,0 1 0,0-1 0,0 1 0,0-1 0,0 1 0,0-1 0,0 1 0,0 0 0,0 0 0,4 3 0,0 2 0,5-1 0,-1 4 0,0-4 0,-1 4 0,-2 3 0,-2 2 0,-3 3 0,0 0 0,0 1 0,0-1 0,0 0 0,0 0 0,0 0 0,0 0 0,0 0 0,0 1 0,0-2 0,0 1 0,-3 0 0,-2-4 0,1 4 0,-3-7 0,2 3 0,-3-4 0,0 0 0,0 0 0,1 0 0,-1 0 0,0 0 0,0 0 0,4-4 0,0 0 0,4-4 0,0 0 0,0 0 0,0-1 0,0 1 0,4 3 0,-3-2 0,7 6 0,-3-7 0,3 4 0,1-1 0,-4-2 0,2 6 0,-2-3 0,4 4 0,-1 0 0,-4 3 0,0 2 0,-4 3 0,0 1 0,0-1 0,0 0 0,0 0 0,0-3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8:50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43 24575,'4'-4'0,"0"1"0,4 3 0,0 0 0,0 0 0,-4 3 0,3-2 0,-6 6 0,3-2 0,-4 3 0,0 0 0,0 1 0,0-1 0,0 1 0,0-1 0,0 1 0,0-1 0,0 1 0,0-1 0,0 0 0,0 0 0,-4 0 0,0 0 0,-5-3 0,1-2 0,-4 1 0,2-3 0,-2 2 0,3-3 0,0 0 0,1 0 0,-1 0 0,0 0 0,1 0 0,-1-3 0,4-2 0,-3-4 0,7 0 0,-2-5 0,3 4 0,-4-4 0,3 6 0,-3-1 0,4 0 0,0 0 0,-4 1 0,3-1 0,-3 0 0,4 1 0,0-1 0,0 0 0,0 1 0,0 0 0,0 0 0,3 3 0,2 2 0,3 3 0,0 0 0,1 0 0,-1 0 0,1 0 0,-1 0 0,1 0 0,-1 0 0,-3 3 0,2-2 0,-6 7 0,7-7 0,-7 7 0,7-4 0,-8 5 0,4-1 0,-4 0 0,0 0 0,0 0 0,0 0 0,0 0 0,0 0 0,0 0 0,-4-3 0,4 2 0,-8-6 0,7 7 0,-6-7 0,2 7 0,-3-8 0,0 4 0,0-4 0,0 0 0,3-3 0,2-2 0,3-3 0,0-1 0,0 1 0,0 0 0,0-1 0,0 1 0,0-1 0,0 0 0,0 1 0,4 3 0,-3-2 0,7 6 0,-7-3 0,2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8:56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24575,'0'-7'0,"0"-1"0,0 0 0,3 3 0,2 2 0,3 3 0,0 0 0,0 0 0,0 0 0,0 0 0,0 0 0,0 0 0,-3 3 0,-2 1 0,-3 4 0,0 1 0,0-1 0,0 0 0,0 0 0,-3-3 0,-2-2 0,-3-3 0,0 0 0,4-3 0,1-2 0,3-3 0,0 0 0,0 0 0,0 0 0,0-1 0,0 1 0,0 0 0,0 0 0,0 0 0,0 0 0,0 0 0,3 3 0,1 2 0,4 3 0,0 0 0,0 0 0,-3 3 0,-2 2 0,-3 2 0,0 2 0,0-1 0,0 0 0,0 1 0,0-1 0,0 1 0,0-1 0,-4-3 0,-1 2 0,-3-6 0,-1 7 0,1-7 0,4 2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00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95 24575,'-4'-3'0,"0"-2"0,4-3 0,0-1 0,0 1 0,0-1 0,0 0 0,4 1 0,1 3 0,3-2 0,0 6 0,-3-7 0,2 7 0,-2-3 0,3 4 0,0 0 0,-1 0 0,-2 3 0,-2 2 0,-3 3 0,0 0 0,0 1 0,0-1 0,0 1 0,0-1 0,0 1 0,0-1 0,0 1 0,0-1 0,0 0 0,-3-3 0,-2 2 0,-4-6 0,1 2 0,-1-3 0,1 0 0,-1 0 0,1 0 0,0 0 0,4-3 0,0-2 0,4-4 0,0 1 0,0-1 0,0 0 0,0 1 0,0-1 0,0 1 0,0-1 0,0 1 0,0 0 0,0-1 0,0 1 0,4 0 0,0 4 0,4 0 0,0 4 0,0 0 0,0 0 0,-3 4 0,-2 1 0,-3 3 0,0 1 0,0-1 0,0 1 0,0-1 0,0 0 0,0 0 0,0 0 0,0 0 0,0 0 0,0 1 0,0-1 0,-3-4 0,2 3 0,-7-6 0,4 3 0,-5-4 0,0 0 0,1 0 0,-1 0 0,1 0 0,-1 0 0,1 0 0,0 0 0,3-3 0,2-2 0,3-3 0,0-1 0,0 1 0,0-1 0,0 1 0,0 0 0,0-1 0,0 0 0,0 1 0,0-1 0,4 5 0,-4-4 0,8 7 0,-3-7 0,4 7 0,-1-2 0,0 3 0,1 0 0,-1 0 0,1 0 0,-1 0 0,0 0 0,0 0 0,0 0 0,-4 3 0,0 2 0,-4 3 0,0 0 0,0 1 0,0-1 0,0 1 0,0-1 0,0 1 0,0-1 0,0 1 0,0-1 0,0 1 0,-4-1 0,0 0 0,-1 1 0,-2-5 0,6 4 0,-7-7 0,7 6 0,-6-6 0,2 7 0,-3-7 0,0 2 0,3-3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03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138 202 24575,'0'-12'0,"0"1"0,0-3 0,0 4 0,0-4 0,0 5 0,0 1 0,0-1 0,0 1 0,0-1 0,0 0 0,0 1 0,0-1 0,0 1 0,4 4 0,-3-4 0,7 7 0,-3-3 0,3 4 0,1 0 0,-1 0 0,0 0 0,0 0 0,-4 4 0,0 0 0,0 1 0,-3 2 0,2-2 0,-3 3 0,0 0 0,0 0 0,0 1 0,0-1 0,0 0 0,0 1 0,-3-1 0,-2 0 0,-3-3 0,-1 2 0,0-6 0,4 7 0,-3-7 0,3 7 0,-3-7 0,-1 7 0,0-7 0,0 3 0,1-4 0,-1 0 0,0 0 0,1 0 0,0 0 0,-1 0 0,1-4 0,4-1 0,0-3 0,4-1 0,0 1 0,0-1 0,-3 0 0,2 0 0,-3 1 0,4-1 0,0 0 0,0 1 0,0-1 0,0 0 0,0 1 0,0-1 0,0 0 0,0 1 0,0-1 0,0 1 0,4 3 0,-3-3 0,6 7 0,-2-6 0,3 6 0,0-3 0,1 4 0,-1 0 0,0 0 0,0 0 0,-4 4 0,0 1 0,-1 3 0,-2 0 0,3 1 0,-4-1 0,0 0 0,0 1 0,0-1 0,0 0 0,0 1 0,0-1 0,-4 0 0,0-4 0,-1 4 0,-2-7 0,2 3 0,-4 0 0,1-3 0,0 3 0,0-4 0,-1 0 0,1 0 0,0 0 0,-1 0 0,1 0 0,0 0 0,0-4 0,4-1 0,0-3 0,0-1 0,3 0 0,-3 1 0,4-1 0,0 1 0,0-1 0,0 1 0,0 0 0,0-1 0,4 5 0,-4 0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16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 71 24575,'8'0'0,"0"0"0,1 0 0,-1 0 0,1 0 0,-1 0 0,1 0 0,-1 0 0,1 0 0,-1 0 0,0 0 0,-4 3 0,4 2 0,-7 3 0,2 0 0,-3 0 0,0 0 0,0 1 0,0-1 0,0 0 0,0 1 0,-3-1 0,-7 1 0,0 0 0,-4-4 0,0 4 0,4-8 0,-4 3 0,1-4 0,2 0 0,-2 0 0,4 0 0,0 0 0,1 0 0,-1 0 0,5-3 0,0-7 0,4-4 0,0-1 0,0 3 0,0 3 0,0 0 0,0 0 0,0 1 0,4-1 0,0 0 0,5 1 0,0-1 0,-1 4 0,-3-2 0,3 6 0,-3-7 0,0 3 0,3 0 0,-4-2 0,5 6 0,-1-3 0,0 4 0,-4 3 0,0 2 0,-4 3 0,0 1 0,0 0 0,0 0 0,0-1 0,0 1 0,0 0 0,0-1 0,0 1 0,-3-1 0,-2-4 0,-4 0 0,-3-4 0,2 0 0,-3 0 0,4 0 0,1 0 0,-1 0 0,0 0 0,0 0 0,1 0 0,-1 0 0,0 0 0,1 0 0,3-4 0,2 0 0,3-10 0,0 4 0,0-4 0,0 6 0,0-1 0,0 0 0,4 0 0,1 0 0,-1 1 0,4-1 0,-3 4 0,0-3 0,2 7 0,-6-3 0,2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9:09:20.5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202 106 24575,'0'9'0,"0"-1"0,0 0 0,0 1 0,0-1 0,0 1 0,0-1 0,0 0 0,-4 1 0,-1-1 0,-3-3 0,0 2 0,-1-6 0,0 7 0,1-3 0,-6 0 0,4 3 0,-9-7 0,9 6 0,-9-6 0,9 3 0,-9 1 0,9-4 0,-4 3 0,6-4 0,-1 0 0,4-3 0,1-2 0,4-3 0,0-6 0,0 4 0,0-4 0,0 5 0,0 1 0,0-1 0,0 0 0,0 0 0,4 1 0,1-1 0,4 0 0,0 4 0,-1-3 0,1 7 0,0-3 0,0 1 0,-1 2 0,1-3 0,0 4 0,0 0 0,0 0 0,-1 0 0,1 0 0,-1 0 0,0 0 0,0 0 0,0 0 0,-3 3 0,-2 2 0,-3 3 0,0 0 0,0 0 0,0 0 0,-4 1 0,0-4 0,-1 2 0,-3-6 0,4 3 0,-5-4 0,0 0 0,1 0 0,0 0 0,4-3 0,0-2 0,4-8 0,0 3 0,0-4 0,0 5 0,0 0 0,0 0 0,0 1 0,0-1 0,0 0 0,0 0 0,4 4 0,-3-2 0,7 6 0,-3-7 0,3 7 0,1-3 0,-1 4 0,0 0 0,-3 3 0,-2 2 0,-3 3 0,0 0 0,0 0 0,0 0 0,0 1 0,0-1 0,-3 0 0,-2 0 0,-3-3 0,0 2 0,-1-6 0,0 3 0,1-4 0,-1 0 0,0 0 0,1 0 0,0 0 0,3-4 0,1-1 0,4-3 0,0-1 0,0 1 0,0-1 0,0-5 0,0 4 0,4-4 0,1 5 0,4 1 0,-1-1 0,1 4 0,-4-3 0,3 7 0,-3-3 0,4 4 0,-1 0 0,0 0 0,-3 4 0,-2 0 0,-3 4 0,0 1 0,0 0 0,0-1 0,0 1 0,0-4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06AE-FA23-F14A-BE98-AF9EFF86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A14F-8A88-C54B-8739-5F094D921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65E0-D3C4-7449-A80E-065A9B97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391C-A5B6-AE4D-BFD2-6F396EF0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1808-2FEC-CE47-B3A7-F7FE489E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79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C0AF-FB6F-2646-9A84-B5BF9CF7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5A2D2-6E5C-2B48-B172-19994494E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92F8-9BA0-DC4E-8128-39912CA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88FA-4CEB-EB40-B43F-138BAD6A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AD15-BBE5-BE4C-844D-396BF44D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44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650F9-631D-FF4B-8BE7-2E44DDC92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4CF2D-7536-3640-AE4B-44514E2DD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E1A08-7FC8-9B4D-BAA7-225D57A3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6877-487C-304A-9F8F-DE4451F9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A2EB-DEAE-634F-BCF5-B0448CED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8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27AF-651A-6642-B9CB-70442E1B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C8B0-94CB-114E-A7CF-81821A54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EB02-2906-AD44-8322-FCE212F9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A8E0-DA84-8E44-AFE3-A3313728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BF77-FB6C-2C46-85E7-E913A953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499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381B-6744-6A45-8EDA-0AD08D8C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872CF-FE24-E24A-AFF7-A2410524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B742-021B-324E-B0C3-6B203D5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4385-DC8F-FD45-A673-8E91220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BC8EF-8399-B04D-B0E3-0F4E1D0C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854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7B68-826B-7E4D-A13F-A0B310D4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0FF2-5148-D74A-AA60-AC1EA8053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F419E-A30F-8342-AF4A-D32C663F2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1D35-AEBE-5344-BB01-687AE801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12E55-B3C0-8343-AC32-0E3FAF56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818D5-5691-0540-85EE-475512FD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916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432-E6E2-354E-AFB3-9F35580B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E768E-92CC-8E4F-825E-BB3E26F3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D7F6F-398F-9A43-8BF8-614E693C0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EE4C9-0D68-AD4A-A28C-0F27BF127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0C772-5325-1147-97BA-9CFB8BCD5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A21C5-E5FD-1E4F-8542-7A8D2EBA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710DA-843D-1E48-806F-F6AE984F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D29D0-3D65-C449-B778-4EC601A1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571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5810-66A1-1042-A690-BAA2ED28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AE3EE-DCFD-D94A-8AD6-7246257D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465F8-3DC9-D443-8A2F-E4C7FE90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6CF05-14E9-5F4E-9FA3-DD26C8E4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50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E5EDE-4E6C-B84D-93CC-26191252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B3DB6-0D10-E641-A839-46161F57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F8C9-F077-3C4E-AEA1-08B4BB5E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0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206D-420A-6F40-ACD6-20569B64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7A14-4796-7843-8D76-5137F9AD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D50D-D243-1A49-95D6-01ABC3AF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B0220-BB1F-D944-A70D-4970A86E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E1DE-BACE-0340-A5A0-0307DD8B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F331-E5AD-2640-B26F-C0FBCC7D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524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FA3A-FA70-6B42-92BA-2EBB31A2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42188-2F3B-724C-B809-DE13A729F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C38D-CA3B-A346-A56F-FFCC8EA67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C176D-8D84-8742-9200-E75604B1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A3B4D-7A88-E84F-A6BA-CC2A83F8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1CE63-F821-E043-B169-FA659C35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591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3FCD9-3282-2043-8033-0015A56E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D7EEC-746C-3A44-932D-694EAEEB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4604-9E1E-BF49-850E-8A8D8EBB3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4889-A925-4C43-A955-8195DC1FE00E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C378A-76C3-B141-B58D-10CFA6208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BE6C-1953-4B42-927B-3176E658A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40BA-06D0-084C-832A-AB980BA81B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58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7.png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4.png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3.xml"/><Relationship Id="rId30" Type="http://schemas.openxmlformats.org/officeDocument/2006/relationships/image" Target="../media/image25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71F711-1332-2448-AFB7-5821052CB279}"/>
              </a:ext>
            </a:extLst>
          </p:cNvPr>
          <p:cNvCxnSpPr>
            <a:cxnSpLocks/>
          </p:cNvCxnSpPr>
          <p:nvPr/>
        </p:nvCxnSpPr>
        <p:spPr>
          <a:xfrm flipV="1">
            <a:off x="3426372" y="1030014"/>
            <a:ext cx="0" cy="2259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742A85-BA41-8A4F-8CE1-E89284E9668D}"/>
              </a:ext>
            </a:extLst>
          </p:cNvPr>
          <p:cNvCxnSpPr>
            <a:cxnSpLocks/>
          </p:cNvCxnSpPr>
          <p:nvPr/>
        </p:nvCxnSpPr>
        <p:spPr>
          <a:xfrm>
            <a:off x="3326523" y="3168869"/>
            <a:ext cx="2632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F0AE3F-A4A3-1F46-AB2B-9BBA33A701DB}"/>
              </a:ext>
            </a:extLst>
          </p:cNvPr>
          <p:cNvSpPr/>
          <p:nvPr/>
        </p:nvSpPr>
        <p:spPr>
          <a:xfrm>
            <a:off x="3895872" y="1240221"/>
            <a:ext cx="305056" cy="67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ADF1D-1A65-C248-9436-C57A13EECD65}"/>
              </a:ext>
            </a:extLst>
          </p:cNvPr>
          <p:cNvSpPr/>
          <p:nvPr/>
        </p:nvSpPr>
        <p:spPr>
          <a:xfrm>
            <a:off x="4682043" y="1240220"/>
            <a:ext cx="563110" cy="192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869C48-D24E-7745-9E4B-75BE0EF3A2C2}"/>
              </a:ext>
            </a:extLst>
          </p:cNvPr>
          <p:cNvCxnSpPr>
            <a:cxnSpLocks/>
          </p:cNvCxnSpPr>
          <p:nvPr/>
        </p:nvCxnSpPr>
        <p:spPr>
          <a:xfrm>
            <a:off x="3384395" y="1240221"/>
            <a:ext cx="840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4EB17E-8E0E-A54D-8E1E-81858B21F520}"/>
              </a:ext>
            </a:extLst>
          </p:cNvPr>
          <p:cNvCxnSpPr>
            <a:cxnSpLocks/>
          </p:cNvCxnSpPr>
          <p:nvPr/>
        </p:nvCxnSpPr>
        <p:spPr>
          <a:xfrm>
            <a:off x="3383626" y="1910960"/>
            <a:ext cx="840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ED0441-EF67-D040-B2EF-96C8E18509D5}"/>
              </a:ext>
            </a:extLst>
          </p:cNvPr>
          <p:cNvCxnSpPr>
            <a:cxnSpLocks/>
          </p:cNvCxnSpPr>
          <p:nvPr/>
        </p:nvCxnSpPr>
        <p:spPr>
          <a:xfrm flipV="1">
            <a:off x="5784149" y="3132563"/>
            <a:ext cx="0" cy="72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4A49-0B40-C740-A87E-486943FF7AE8}"/>
              </a:ext>
            </a:extLst>
          </p:cNvPr>
          <p:cNvCxnSpPr>
            <a:cxnSpLocks/>
          </p:cNvCxnSpPr>
          <p:nvPr/>
        </p:nvCxnSpPr>
        <p:spPr>
          <a:xfrm flipV="1">
            <a:off x="4682043" y="3130767"/>
            <a:ext cx="0" cy="72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64F613-E027-0B41-841A-7BC1F4257861}"/>
              </a:ext>
            </a:extLst>
          </p:cNvPr>
          <p:cNvCxnSpPr>
            <a:cxnSpLocks/>
          </p:cNvCxnSpPr>
          <p:nvPr/>
        </p:nvCxnSpPr>
        <p:spPr>
          <a:xfrm flipV="1">
            <a:off x="5245173" y="3132563"/>
            <a:ext cx="0" cy="72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CD05D-60E6-8D4D-B315-4B8431BD205D}"/>
              </a:ext>
            </a:extLst>
          </p:cNvPr>
          <p:cNvCxnSpPr>
            <a:cxnSpLocks/>
          </p:cNvCxnSpPr>
          <p:nvPr/>
        </p:nvCxnSpPr>
        <p:spPr>
          <a:xfrm flipV="1">
            <a:off x="3895872" y="3134547"/>
            <a:ext cx="0" cy="72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D3B2FD-71CE-8446-882D-6D11C5E0980A}"/>
              </a:ext>
            </a:extLst>
          </p:cNvPr>
          <p:cNvCxnSpPr>
            <a:cxnSpLocks/>
          </p:cNvCxnSpPr>
          <p:nvPr/>
        </p:nvCxnSpPr>
        <p:spPr>
          <a:xfrm flipV="1">
            <a:off x="4200932" y="3130767"/>
            <a:ext cx="0" cy="72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4590A8-7349-6D4B-A418-A1819BDBAE70}"/>
                  </a:ext>
                </a:extLst>
              </p:cNvPr>
              <p:cNvSpPr txBox="1"/>
              <p:nvPr/>
            </p:nvSpPr>
            <p:spPr>
              <a:xfrm>
                <a:off x="3207830" y="843154"/>
                <a:ext cx="1971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4590A8-7349-6D4B-A418-A1819BDBA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30" y="843154"/>
                <a:ext cx="197169" cy="184666"/>
              </a:xfrm>
              <a:prstGeom prst="rect">
                <a:avLst/>
              </a:prstGeom>
              <a:blipFill>
                <a:blip r:embed="rId2"/>
                <a:stretch>
                  <a:fillRect l="-17647" r="-5882" b="-12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510197-8F9C-314C-A455-C0D0884EADA4}"/>
                  </a:ext>
                </a:extLst>
              </p:cNvPr>
              <p:cNvSpPr txBox="1"/>
              <p:nvPr/>
            </p:nvSpPr>
            <p:spPr>
              <a:xfrm>
                <a:off x="5984198" y="3167072"/>
                <a:ext cx="1885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510197-8F9C-314C-A455-C0D0884EA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98" y="3167072"/>
                <a:ext cx="188577" cy="184666"/>
              </a:xfrm>
              <a:prstGeom prst="rect">
                <a:avLst/>
              </a:prstGeom>
              <a:blipFill>
                <a:blip r:embed="rId3"/>
                <a:stretch>
                  <a:fillRect l="-18750" r="-6250"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815D5-66FE-3345-B978-B5431D0365AA}"/>
                  </a:ext>
                </a:extLst>
              </p:cNvPr>
              <p:cNvSpPr txBox="1"/>
              <p:nvPr/>
            </p:nvSpPr>
            <p:spPr>
              <a:xfrm>
                <a:off x="3169453" y="1107067"/>
                <a:ext cx="1554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815D5-66FE-3345-B978-B5431D036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53" y="1107067"/>
                <a:ext cx="155492" cy="184666"/>
              </a:xfrm>
              <a:prstGeom prst="rect">
                <a:avLst/>
              </a:prstGeom>
              <a:blipFill>
                <a:blip r:embed="rId4"/>
                <a:stretch>
                  <a:fillRect l="-23077" r="-15385"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467229-4BFF-0342-AA15-EA5769101F64}"/>
                  </a:ext>
                </a:extLst>
              </p:cNvPr>
              <p:cNvSpPr txBox="1"/>
              <p:nvPr/>
            </p:nvSpPr>
            <p:spPr>
              <a:xfrm>
                <a:off x="3119932" y="3015204"/>
                <a:ext cx="1554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467229-4BFF-0342-AA15-EA5769101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32" y="3015204"/>
                <a:ext cx="155492" cy="184666"/>
              </a:xfrm>
              <a:prstGeom prst="rect">
                <a:avLst/>
              </a:prstGeom>
              <a:blipFill>
                <a:blip r:embed="rId5"/>
                <a:stretch>
                  <a:fillRect l="-23077" r="-15385" b="-62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A94D9A-E4F2-374F-8FB8-98501EC9EF55}"/>
                  </a:ext>
                </a:extLst>
              </p:cNvPr>
              <p:cNvSpPr txBox="1"/>
              <p:nvPr/>
            </p:nvSpPr>
            <p:spPr>
              <a:xfrm>
                <a:off x="3192664" y="1799637"/>
                <a:ext cx="1642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A94D9A-E4F2-374F-8FB8-98501EC9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64" y="1799637"/>
                <a:ext cx="164212" cy="184666"/>
              </a:xfrm>
              <a:prstGeom prst="rect">
                <a:avLst/>
              </a:prstGeom>
              <a:blipFill>
                <a:blip r:embed="rId6"/>
                <a:stretch>
                  <a:fillRect l="-14286" r="-7143" b="-12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5AD4F2-EE38-9541-A389-39E70B1E18CF}"/>
                  </a:ext>
                </a:extLst>
              </p:cNvPr>
              <p:cNvSpPr txBox="1"/>
              <p:nvPr/>
            </p:nvSpPr>
            <p:spPr>
              <a:xfrm>
                <a:off x="3797287" y="3230169"/>
                <a:ext cx="2612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5AD4F2-EE38-9541-A389-39E70B1E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287" y="3230169"/>
                <a:ext cx="261289" cy="184666"/>
              </a:xfrm>
              <a:prstGeom prst="rect">
                <a:avLst/>
              </a:prstGeom>
              <a:blipFill>
                <a:blip r:embed="rId7"/>
                <a:stretch>
                  <a:fillRect l="-1428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3B2012-53D5-6242-B234-99DFE3A39391}"/>
                  </a:ext>
                </a:extLst>
              </p:cNvPr>
              <p:cNvSpPr txBox="1"/>
              <p:nvPr/>
            </p:nvSpPr>
            <p:spPr>
              <a:xfrm>
                <a:off x="4053000" y="3230168"/>
                <a:ext cx="3462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3B2012-53D5-6242-B234-99DFE3A39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00" y="3230168"/>
                <a:ext cx="346249" cy="184666"/>
              </a:xfrm>
              <a:prstGeom prst="rect">
                <a:avLst/>
              </a:prstGeom>
              <a:blipFill>
                <a:blip r:embed="rId8"/>
                <a:stretch>
                  <a:fillRect l="-10714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81F36-2C31-994F-B902-6F2E4A1B95F0}"/>
                  </a:ext>
                </a:extLst>
              </p:cNvPr>
              <p:cNvSpPr txBox="1"/>
              <p:nvPr/>
            </p:nvSpPr>
            <p:spPr>
              <a:xfrm>
                <a:off x="4525394" y="3230169"/>
                <a:ext cx="3462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81F36-2C31-994F-B902-6F2E4A1B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94" y="3230169"/>
                <a:ext cx="346249" cy="184666"/>
              </a:xfrm>
              <a:prstGeom prst="rect">
                <a:avLst/>
              </a:prstGeom>
              <a:blipFill>
                <a:blip r:embed="rId9"/>
                <a:stretch>
                  <a:fillRect l="-10714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8C183E-A1FE-EC40-907A-386A66350E4C}"/>
                  </a:ext>
                </a:extLst>
              </p:cNvPr>
              <p:cNvSpPr txBox="1"/>
              <p:nvPr/>
            </p:nvSpPr>
            <p:spPr>
              <a:xfrm>
                <a:off x="5099241" y="3229271"/>
                <a:ext cx="3462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8C183E-A1FE-EC40-907A-386A6635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41" y="3229271"/>
                <a:ext cx="346249" cy="184666"/>
              </a:xfrm>
              <a:prstGeom prst="rect">
                <a:avLst/>
              </a:prstGeom>
              <a:blipFill>
                <a:blip r:embed="rId10"/>
                <a:stretch>
                  <a:fillRect l="-10714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C6DD4C-D0BC-2948-B482-F1CBA460118F}"/>
                  </a:ext>
                </a:extLst>
              </p:cNvPr>
              <p:cNvSpPr txBox="1"/>
              <p:nvPr/>
            </p:nvSpPr>
            <p:spPr>
              <a:xfrm>
                <a:off x="5629684" y="3227506"/>
                <a:ext cx="3462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C6DD4C-D0BC-2948-B482-F1CBA460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684" y="3227506"/>
                <a:ext cx="346249" cy="184666"/>
              </a:xfrm>
              <a:prstGeom prst="rect">
                <a:avLst/>
              </a:prstGeom>
              <a:blipFill>
                <a:blip r:embed="rId11"/>
                <a:stretch>
                  <a:fillRect l="-10714" b="-62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6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338CA-E36A-D347-8D6B-101BA7C1C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03200"/>
            <a:ext cx="8001000" cy="6451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15773F-8713-7C47-9EA0-F046C1C7A304}"/>
                  </a:ext>
                </a:extLst>
              </p14:cNvPr>
              <p14:cNvContentPartPr/>
              <p14:nvPr/>
            </p14:nvContentPartPr>
            <p14:xfrm>
              <a:off x="5166070" y="2025103"/>
              <a:ext cx="72000" cy="5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15773F-8713-7C47-9EA0-F046C1C7A3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7430" y="2016103"/>
                <a:ext cx="896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5E875A-7217-D44D-9D46-0D959B80B0F7}"/>
                  </a:ext>
                </a:extLst>
              </p14:cNvPr>
              <p14:cNvContentPartPr/>
              <p14:nvPr/>
            </p14:nvContentPartPr>
            <p14:xfrm>
              <a:off x="5855470" y="5185543"/>
              <a:ext cx="86400" cy="74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5E875A-7217-D44D-9D46-0D959B80B0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6470" y="5176903"/>
                <a:ext cx="104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233C7C-9380-C241-8B31-A22FA7AC0596}"/>
                  </a:ext>
                </a:extLst>
              </p14:cNvPr>
              <p14:cNvContentPartPr/>
              <p14:nvPr/>
            </p14:nvContentPartPr>
            <p14:xfrm>
              <a:off x="5199190" y="3744103"/>
              <a:ext cx="47520" cy="5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233C7C-9380-C241-8B31-A22FA7AC05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0190" y="3735103"/>
                <a:ext cx="65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63DFB3-F8AE-5249-83F2-1C052571909C}"/>
                  </a:ext>
                </a:extLst>
              </p14:cNvPr>
              <p14:cNvContentPartPr/>
              <p14:nvPr/>
            </p14:nvContentPartPr>
            <p14:xfrm>
              <a:off x="5850430" y="3786943"/>
              <a:ext cx="56160" cy="66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63DFB3-F8AE-5249-83F2-1C05257190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41430" y="3778303"/>
                <a:ext cx="73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50B247-9D5B-8642-8155-2981CF167C78}"/>
                  </a:ext>
                </a:extLst>
              </p14:cNvPr>
              <p14:cNvContentPartPr/>
              <p14:nvPr/>
            </p14:nvContentPartPr>
            <p14:xfrm>
              <a:off x="5218270" y="3750943"/>
              <a:ext cx="29160" cy="38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50B247-9D5B-8642-8155-2981CF167C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09270" y="3742303"/>
                <a:ext cx="46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C5D95A-D311-3A44-840F-B9437A5E3E82}"/>
                  </a:ext>
                </a:extLst>
              </p14:cNvPr>
              <p14:cNvContentPartPr/>
              <p14:nvPr/>
            </p14:nvContentPartPr>
            <p14:xfrm>
              <a:off x="5184790" y="2789383"/>
              <a:ext cx="43560" cy="59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C5D95A-D311-3A44-840F-B9437A5E3E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76150" y="2780383"/>
                <a:ext cx="612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AF5424-4653-0245-8E87-3C57B9F1CDF7}"/>
                  </a:ext>
                </a:extLst>
              </p14:cNvPr>
              <p14:cNvContentPartPr/>
              <p14:nvPr/>
            </p14:nvContentPartPr>
            <p14:xfrm>
              <a:off x="5869870" y="4506583"/>
              <a:ext cx="77040" cy="7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AF5424-4653-0245-8E87-3C57B9F1CD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60870" y="4497583"/>
                <a:ext cx="94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F8338F-6DFF-514E-B731-90D1240EE0C8}"/>
                  </a:ext>
                </a:extLst>
              </p14:cNvPr>
              <p14:cNvContentPartPr/>
              <p14:nvPr/>
            </p14:nvContentPartPr>
            <p14:xfrm>
              <a:off x="4262830" y="1737463"/>
              <a:ext cx="69120" cy="68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F8338F-6DFF-514E-B731-90D1240EE0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54190" y="1728463"/>
                <a:ext cx="86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9218FE0-FD88-DE4A-A67D-6913D902DA6B}"/>
                  </a:ext>
                </a:extLst>
              </p14:cNvPr>
              <p14:cNvContentPartPr/>
              <p14:nvPr/>
            </p14:nvContentPartPr>
            <p14:xfrm>
              <a:off x="3164830" y="2531623"/>
              <a:ext cx="73080" cy="9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9218FE0-FD88-DE4A-A67D-6913D902DA6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55830" y="2522623"/>
                <a:ext cx="90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EAA3C3D-6048-ED46-91C9-DDB8704EB320}"/>
                  </a:ext>
                </a:extLst>
              </p14:cNvPr>
              <p14:cNvContentPartPr/>
              <p14:nvPr/>
            </p14:nvContentPartPr>
            <p14:xfrm>
              <a:off x="3214510" y="3616663"/>
              <a:ext cx="57600" cy="66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EAA3C3D-6048-ED46-91C9-DDB8704EB3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05510" y="3607663"/>
                <a:ext cx="752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77BD94-D9CA-8E4B-9FC7-4A8D24755676}"/>
                  </a:ext>
                </a:extLst>
              </p14:cNvPr>
              <p14:cNvContentPartPr/>
              <p14:nvPr/>
            </p14:nvContentPartPr>
            <p14:xfrm>
              <a:off x="4268590" y="5482183"/>
              <a:ext cx="59760" cy="37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77BD94-D9CA-8E4B-9FC7-4A8D247556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59590" y="5473183"/>
                <a:ext cx="77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E683DE-7725-9146-8EA8-655505131BE2}"/>
                  </a:ext>
                </a:extLst>
              </p14:cNvPr>
              <p14:cNvContentPartPr/>
              <p14:nvPr/>
            </p14:nvContentPartPr>
            <p14:xfrm>
              <a:off x="6949870" y="5489743"/>
              <a:ext cx="40320" cy="40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E683DE-7725-9146-8EA8-655505131B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40870" y="5480743"/>
                <a:ext cx="579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0BEDAB-DAE8-4648-9616-A70C687AECD5}"/>
                  </a:ext>
                </a:extLst>
              </p14:cNvPr>
              <p14:cNvContentPartPr/>
              <p14:nvPr/>
            </p14:nvContentPartPr>
            <p14:xfrm>
              <a:off x="7743310" y="4164223"/>
              <a:ext cx="48240" cy="72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0BEDAB-DAE8-4648-9616-A70C687AECD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34310" y="4155223"/>
                <a:ext cx="658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67E8AB-8E69-F64A-B48E-A54163BBE1EE}"/>
                  </a:ext>
                </a:extLst>
              </p14:cNvPr>
              <p14:cNvContentPartPr/>
              <p14:nvPr/>
            </p14:nvContentPartPr>
            <p14:xfrm>
              <a:off x="7733230" y="3095743"/>
              <a:ext cx="37440" cy="56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67E8AB-8E69-F64A-B48E-A54163BBE1E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24590" y="3086743"/>
                <a:ext cx="550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CD1CF02-BAA2-B24E-8F74-92CC9CD6529E}"/>
                  </a:ext>
                </a:extLst>
              </p14:cNvPr>
              <p14:cNvContentPartPr/>
              <p14:nvPr/>
            </p14:nvContentPartPr>
            <p14:xfrm>
              <a:off x="6683830" y="1763023"/>
              <a:ext cx="69480" cy="70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CD1CF02-BAA2-B24E-8F74-92CC9CD6529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75190" y="1754023"/>
                <a:ext cx="871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C8D2EAB-FF68-154F-AB9D-DF2975F14C47}"/>
                  </a:ext>
                </a:extLst>
              </p14:cNvPr>
              <p14:cNvContentPartPr/>
              <p14:nvPr/>
            </p14:nvContentPartPr>
            <p14:xfrm>
              <a:off x="4269310" y="5505583"/>
              <a:ext cx="52560" cy="52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C8D2EAB-FF68-154F-AB9D-DF2975F14C4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60310" y="5496943"/>
                <a:ext cx="70200" cy="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1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Orr Krupnik</dc:creator>
  <cp:lastModifiedBy>Orr Krupnik</cp:lastModifiedBy>
  <cp:revision>4</cp:revision>
  <dcterms:created xsi:type="dcterms:W3CDTF">2021-06-26T14:20:12Z</dcterms:created>
  <dcterms:modified xsi:type="dcterms:W3CDTF">2021-06-27T10:54:23Z</dcterms:modified>
</cp:coreProperties>
</file>