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5"/>
  </p:normalViewPr>
  <p:slideViewPr>
    <p:cSldViewPr snapToGrid="0" snapToObjects="1">
      <p:cViewPr>
        <p:scale>
          <a:sx n="307" d="100"/>
          <a:sy n="307" d="100"/>
        </p:scale>
        <p:origin x="-2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5:09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56 670 24575,'0'-14'0,"0"1"0,0-1 0,0 3 0,0-5 0,0 4 0,0-1 0,0-1 0,0 0 0,0 2 0,0-3 0,0 7 0,0-3 0,0 3 0,0 1 0,0-2 0,0 3 0,0-1 0,0 1 0,0-1 0,0-1 0,0 1 0,0-2 0,0 3 0,0 1 0,0-1 0,0 1 0,0 0 0,0 1 0,0 1 0,0-2 0,0 2 0,0-1 0,0 1 0,0-2 0,0 2 0,0-3 0,0 1 0,0-1 0,0-3 0,0 2 0,0-1 0,0 1 0,0 1 0,0-1 0,0 1 0,0 1 0,0-1 0,0 2 0,0-2 0,0 3 0,0-1 0,0-1 0,0 2 0,0-1 0,0-1 0,0 2 0,0-2 0,0 3 0,0-1 0,0 0 0,0 0 0,0 0 0,0 0 0,0 1 0,0-1 0,0 0 0,0 0 0,0 1 0,0-1 0,0 0 0,0 1 0,0-1 0,0 1 0,0-1 0,0 0 0,0 1 0,0-1 0,0 1 0,0-1 0,0 0 0,0 1 0,0-1 0,0 1 0,0-1 0,0 1 0,0-1 0,0 1 0,0-1 0,0 0 0,0-4 0,0 3 0,0-4 0,0 4 0,0-2 0,0 3 0,0-3 0,0 1 0,0-1 0,0 1 0,0-1 0,0 1 0,0-2 0,0 2 0,0-1 0,0 3 0,0-1 0,0 1 0,0 0 0,0 0 0,0 1 0,0-1 0,0 3 0,-3 1 0,2 2 0,-2 1 0,0-1 0,2-1 0,-4 0 0,2 0 0,-3 1 0,-1 4 0,-1-3 0,1 3 0,3-4 0,1 0 0,1 0 0,2-2 0,3-2 0,0-1 0,1-1 0,-1-1 0,0 2 0,0-3 0,0 3 0,0-1 0,-1 0 0,1 0 0,0 0 0,0 1 0,0 0 0,0-1 0,-1 2 0,1-2 0,0 1 0,0 0 0,0 0 0,-1 0 0,0-1 0,0 0 0,-1 0 0,0 0 0,0 1 0,1-1 0,1-2 0,-2 2 0,2-1 0,-3 1 0,3-1 0,-2 1 0,1-2 0,0 3 0,-1-1 0,1 0 0,-1 0 0,1 1 0,-2 0 0,3 2 0,-2-2 0,1 3 0,-1 1 0,-1 0 0,0 1 0,0 0 0,0 0 0,0-1 0,0 1 0,0 0 0,0 0 0,0 0 0,0-1 0,0 1 0,0 0 0,1 0 0,1 0 0,-1 0 0,1-1 0,-1 1 0,0 0 0,2 0 0,-1-1 0,0 0 0,-2 0 0,3 0 0,-2 0 0,1 1 0,0 0 0,0 0 0,1-1 0,-1 1 0,0 0 0,0 0 0,0 0 0,0 0 0,-1-1 0,-1 1 0,0 0 0,0-2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05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69 705 24575,'0'-13'0,"0"1"0,0 1 0,0 0 0,0-3 0,0 4 0,0-5 0,0 7 0,0-6 0,0 5 0,0-2 0,0 3 0,0 0 0,0 0 0,0-1 0,0 0 0,0 1 0,0-1 0,1 2 0,-1-2 0,2 0 0,-2 1 0,1-1 0,0 4 0,0-2 0,-1-1 0,0 3 0,0-2 0,0 1 0,0 1 0,0-1 0,0 1 0,0 0 0,0-1 0,0 1 0,0-1 0,1 1 0,-1 0 0,2-1 0,-2 1 0,0-1 0,0-1 0,0 2 0,0-3 0,0 3 0,0-2 0,0 1 0,0-1 0,0 0 0,0 1 0,0-3 0,0 4 0,0-4 0,0 3 0,0-1 0,0 0 0,0 1 0,0-1 0,0 2 0,0-1 0,0 1 0,0 1 0,0-1 0,0 1 0,0 0 0,0-1 0,0 2 0,0-2 0,0 2 0,0 0 0,0 0 0,0-1 0,0 2 0,0-3 0,0 1 0,0 0 0,0 1 0,0 0 0,0 1 0,0-2 0,0 2 0,0-2 0,0 2 0,0-1 0,0 1 0,0 0 0,0-2 0,0 1 0,0-1 0,0 2 0,0 0 0,0-1 0,0 0 0,0 0 0,0-1 0,0 2 0,0-2 0,0 2 0,0-2 0,0 2 0,0-2 0,0 1 0,0-1 0,0 1 0,0 0 0,0-1 0,0 2 0,0-2 0,0 2 0,0-2 0,0 0 0,0 2 0,0-2 0,0 2 0,0-1 0,0-1 0,0 2 0,0-2 0,0 2 0,0-1 0,0 1 0,0 0 0,0-1 0,0 1 0,0 0 0,0 0 0,0-1 0,0 1 0,0 0 0,-1 1 0,-1 0 0,0 1 0,0 0 0,-2 1 0,1 0 0,0 2 0,-1-1 0,1 2 0,0-1 0,0 2 0,0-2 0,1 0 0,0 0 0,-1-1 0,1 0 0,1 1 0,-1-1 0,0 0 0,0 1 0,0-1 0,-1 0 0,2 0 0,-1 0 0,1 0 0,-1-2 0,0 2 0,0-2 0,1 2 0,-1 0 0,-1 0 0,1-1 0,1 1 0,-1-2 0,2 2 0,-2-1 0,5-1 0,-2-2 0,5 0 0,-4-2 0,2 2 0,-1-4 0,2 3 0,-2 0 0,1-1 0,-1 1 0,0-1 0,1 2 0,-2-1 0,1 1 0,-1 0 0,0-1 0,1 1 0,-1 0 0,0 0 0,1-1 0,-1 1 0,0 0 0,1 0 0,-1 0 0,0 2 0,0-2 0,0 2 0,-1-1 0,1 0 0,0-1 0,0 1 0,0-1 0,0 2 0,-2-2 0,2 1 0,-1-1 0,0-1 0,0 1 0,0 1 0,0-1 0,1 1 0,-2-1 0,1 1 0,0-1 0,0 0 0,1 0 0,0 2 0,-1-2 0,1 2 0,-1 0 0,0 1 0,-1 1 0,0 0 0,0 1 0,0-1 0,1 0 0,0 1 0,0-1 0,0 0 0,-1 1 0,2-1 0,-2 0 0,2 1 0,-1-1 0,0 0 0,0 1 0,-1-1 0,2 0 0,-1 1 0,2-1 0,-2 0 0,1 1 0,-1-1 0,2 2 0,-1-1 0,1 0 0,-2 0 0,1-1 0,-1 0 0,2 1 0,-1-1 0,1 0 0,-1 1 0,0-1 0,1 0 0,-1 1 0,0-1 0,1 0 0,-1 0 0,0 0 0,1-1 0,0 2 0,0-1 0,1 0 0,-2 1 0,0-1 0,0 0 0,0 0 0,-2 0 0,1-1 0,-1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06:53.7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24575,'0'5'0,"0"1"0,0-2 0,0 1 0,0 0 0,0-2 0,0 3 0,1-3 0,-1 1 0,3-1 0,-2-1 0,2 1 0,0 0 0,-1-1 0,1 1 0,0-1 0,-2 0 0,1-2 0,0 3 0,1-3 0,-1 1 0,1-1 0,-2 1 0,2 0 0,-2 0 0,2-1 0,-1 0 0,1 0 0,-1 0 0,1 0 0,0 0 0,-1 0 0,1 0 0,-1 0 0,1 0 0,-1 0 0,1 0 0,0-1 0,-2-1 0,2 1 0,-2-2 0,2 2 0,-1-2 0,1 2 0,0-2 0,-1 2 0,1-1 0,0 0 0,-1 0 0,2 0 0,0-1 0,0 0 0,-2 2 0,1-2 0,0 2 0,-1-2 0,1 0 0,-2 1 0,1-1 0,-2 0 0,0 1 0,0-2 0,0 1 0,0-2 0,0 3 0,0-2 0,0 0 0,0 0 0,-2 2 0,2-1 0,-2 0 0,0 1 0,0 0 0,-1 1 0,2 2 0,0 1 0,0 0 0,1 2 0,-2 1 0,2 0 0,0 0 0,0 0 0,0-1 0,0 2 0,0-3 0,0 3 0,0-2 0,0 1 0,0 1 0,0-3 0,0 3 0,0-2 0,0 2 0,0 0 0,0 2 0,0-1 0,0 3 0,2-3 0,-2 2 0,3-2 0,-1 3 0,-1-3 0,2 1 0,-2-2 0,0 0 0,0-2 0,0 2 0,0-3 0,-1 1 0,0-1 0,0 0 0,0-1 0,0 1 0,0 0 0,0-1 0,0 1 0,0-1 0,0 1 0,0-1 0,-1 1 0,-1-2 0,0 0 0,-1-1 0,1 0 0,-3 0 0,2 0 0,-1 0 0,1 0 0,1 0 0,-1 0 0,0 0 0,1 0 0,-1-1 0,1 1 0,0-3 0,0 3 0,1-1 0,-1 0 0,0 0 0,0 0 0,0 1 0,-1 0 0,1 0 0,0-1 0,0 1 0,0-1 0,0 1 0,-1 0 0,2-2 0,-2 2 0,3-2 0,-2 1 0,2-1 0,-2 1 0,2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13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1 24575,'0'4'0,"0"1"0,0-3 0,0 1 0,0-1 0,0 0 0,0 1 0,0-1 0,0 0 0,-3 1 0,3-1 0,-3 1 0,3-1 0,0 1 0,0-1 0,0 0 0,0 0 0,0 1 0,-1-1 0,1 1 0,-1-1 0,1 0 0,0 1 0,-1-1 0,1 0 0,-2 1 0,2-1 0,0 1 0,0-1 0,0 0 0,-1 0 0,1 0 0,-1-1 0,2 0 0,1 0 0,1-1 0,0 0 0,-1 0 0,0 0 0,1 0 0,-1 0 0,0 0 0,0 0 0,0 0 0,1 0 0,-2 1 0,0 0 0,0 2 0,-1-1 0,2 0 0,-2 0 0,1 1 0,-1-1 0,0 0 0,0 0 0,0 1 0,0-1 0,0 0 0,0 1 0,0-1 0,0 0 0,0 1 0,0-1 0,0 0 0,0 1 0,0-1 0,0 0 0,0 1 0,0-1 0,0 0 0,0 1 0,-1-1 0,1 0 0,-2 1 0,1-1 0,-2 0 0,1 1 0,0-1 0,0-1 0,-1 0 0,2 0 0,-1-1 0,1 3 0,-2-3 0,1 1 0,0-1 0,-1 0 0,1 1 0,0-1 0,-1 1 0,1-1 0,0 1 0,-1 0 0,1 0 0,-1-1 0,2 1 0,-1-1 0,1 1 0,-2-1 0,1 0 0,1 0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14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24575,'5'0'0,"1"0"0,-2 0 0,0 0 0,2 0 0,0 0 0,0 0 0,1 0 0,-3 0 0,1 0 0,-2 0 0,2 0 0,-2 0 0,1 0 0,-2 0 0,1 0 0,-1 0 0,0 0 0,1 0 0,-1 0 0,0 0 0,0 0 0,0 0 0,1 0 0,-2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47.4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25 24575,'0'7'0,"0"1"0,0-2 0,0 3 0,0-3 0,0 2 0,0 1 0,0-4 0,-1 1 0,0-1 0,-1 0 0,0-1 0,1 0 0,-1 0 0,1-1 0,-1 2 0,1-2 0,-1 0 0,0 1 0,1-1 0,-1 1 0,2-2 0,-1 1 0,0-1 0,0 1 0,-1-1 0,2 0 0,-2 1 0,2-1 0,-3 1 0,2-1 0,0 0 0,-1 0 0,2 0 0,-3-1 0,3 1 0,-1 0 0,0 0 0,1 0 0,-1-6 0,1 2 0,0-3 0,0 1 0,0 1 0,0 0 0,1 0 0,-1 1 0,2-2 0,-1 1 0,1-1 0,-2 1 0,1-2 0,1 1 0,-1-1 0,2-1 0,-2 0 0,2-3 0,-1 3 0,1-3 0,0 3 0,0-1 0,-1 2 0,1-1 0,0 0 0,-2 2 0,2 0 0,-2 2 0,0 0 0,2-1 0,-2 1 0,0-1 0,1 1 0,0 0 0,-1-1 0,1 1 0,-1 1 0,1-2 0,0 3 0,-2-2 0,2 2 0,0-2 0,0 0 0,0 0 0,0 0 0,1 1 0,-1 0 0,0 0 0,1 0 0,-1-1 0,0 1 0,1 0 0,-1 0 0,0-1 0,1 2 0,-1-1 0,0 1 0,1 0 0,-1 0 0,0 0 0,1 0 0,-1 0 0,0 0 0,1 0 0,-1 0 0,0 1 0,1 0 0,-1 2 0,0-1 0,-1 0 0,1 1 0,-1-1 0,0 0 0,0 1 0,-1-1 0,1 0 0,-1 1 0,1-1 0,-1 0 0,1 1 0,-1-1 0,0 0 0,0 1 0,0-1 0,0 1 0,0-1 0,0 1 0,0-1 0,0 0 0,0 1 0,0-1 0,0 1 0,0-1 0,0 0 0,0 1 0,0-1 0,0 0 0,0 1 0,0-1 0,0 0 0,-1 1 0,0-1 0,0 1 0,-1-1 0,0 1 0,0-1 0,0-1 0,0 1 0,0-1 0,2 1 0,-2-2 0,2 2 0,2-2 0,-1 1 0,4-1 0,-3 0 0,1 0 0,-1 0 0,0 0 0,1 0 0,-1 0 0,1 1 0,-1 0 0,0 1 0,1-2 0,-1 2 0,1-1 0,-1 1 0,-1-1 0,2 0 0,-3 2 0,1-2 0,-1 1 0,1-1 0,-1 1 0,1 0 0,-1 0 0,0 0 0,0 1 0,0-1 0,0 0 0,0 1 0,0-1 0,0 0 0,0 1 0,0-1 0,0 0 0,0 1 0,0-1 0,0 0 0,0 1 0,0-1 0,0 1 0,0-1 0,0 0 0,0 1 0,-1-1 0,0 0 0,-1 1 0,-1-1 0,1 1 0,-1-1 0,1 0 0,-1 1 0,0-1 0,0 1 0,-1-1 0,0 1 0,2-1 0,-2 1 0,0-2 0,1 2 0,-2-3 0,2 2 0,-2-2 0,2 2 0,-2 0 0,1-1 0,-2 0 0,-1 1 0,1-2 0,-3 3 0,1-3 0,-1 2 0,-1-2 0,1 0 0,1 0 0,1 0 0,2 0 0,0 0 0,2 0 0,0 0 0,1 0 0,-1 0 0,2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1511 0 24575,'-12'0'0,"-3"0"0,7 0 0,-8 0 0,5 0 0,-7 0 0,1 0 0,0 0 0,0 0 0,-4 0 0,3 0 0,-7 0 0,-1 0 0,3 5 0,-5-3 0,1 9 0,1-7 0,-4 6 0,8-4 0,-2 1 0,6-2 0,-7 2 0,3-1 0,1 0 0,0 0 0,0 0 0,-1-3 0,0 3 0,-2-3 0,2 3 0,0 0 0,-2 0 0,2 1 0,-4-1 0,4 0 0,-2 0 0,2 0 0,-3 1 0,3-1 0,-3 0 0,7 0 0,-6 0 0,6 0 0,-3 0 0,4 0 0,-4 0 0,6-1 0,-5 1 0,6 0 0,-3-1 0,-1 1 0,4-1 0,-2 1 0,2-1 0,-3 1 0,3 0 0,-6 0 0,5-1 0,-10 1 0,4 0 0,-5 1 0,1-1 0,3 3 0,-3-2 0,4 1 0,-1-2 0,-3 1 0,7-2 0,-3 1 0,7-2 0,1 0 0,3-3 0,0 3 0,0-3 0,2 1 0,1-2 0,3 2 0,0-1 0,-1 1 0,5-2 0,2-4 0,3 1 0,1-3 0,-1 1 0,-1 1 0,0-1 0,1 1 0,-1 0 0,1-1 0,-1 3 0,0-2 0,-1 1 0,-1-1 0,0 2 0,-2-2 0,2 1 0,-2-1 0,2 2 0,-2-2 0,2 2 0,-2-2 0,2 2 0,-1-2 0,1 2 0,-4 0 0,0 0 0,-5 2 0,2 2 0,-2 1 0,0 3 0,2-1 0,-2 5 0,2-5 0,0 4 0,1-4 0,-1 2 0,1 0 0,1-2 0,-1 2 0,3-2 0,-1-1 0,2 0 0,0 1 0,0-1 0,0 0 0,0 1 0,0-1 0,0 1 0,0-1 0,0 0 0,0 1 0,0-1 0,0 1 0,0-1 0,0 0 0,0 1 0,0-1 0,0 0 0,0 0 0,2 0 0,1 0 0,1 1 0,1-1 0,1 1 0,2-1 0,0 1 0,1 2 0,-1-1 0,2 1 0,3-2 0,-2 0 0,2-2 0,-3 2 0,-2-4 0,1 3 0,-1-3 0,-1 3 0,0-4 0,-2 4 0,-1-3 0,0 3 0,1-4 0,-1 4 0,0-4 0,1 4 0,-1-1 0,1-1 0,-3 2 0,2-2 0,-2 1 0,3 1 0,-3-6 0,-3-4 0,-9-13 0,-2 2 0,0 0 0,5 12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2:2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24575,'9'11'0,"-4"-4"0,7 3 0,-7-6 0,4 3 0,-3 1 0,3 0 0,-4-2 0,2-1 0,-2 0 0,-1-1 0,0 0 0,-1 1 0,1-1 0,-4 0 0,4-2 0,-4 2 0,4-4 0,-4 4 0,2-1 0,0-1 0,-1 2 0,3-4 0,-4 4 0,2-2 0,0 1 0,-2 1 0,2-2 0,0 0 0,-1 2 0,3-2 0,-2 3 0,2-1 0,-1 0 0,1 1 0,-2 2 0,1-2 0,1 1 0,-4-1 0,2-3 0,-2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2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24575,'2'-6'0,"2"-2"0,1 2 0,1-3 0,1 1 0,0 0 0,-1-1 0,3 1 0,-3 0 0,3-1 0,-4 1 0,5-2 0,-5 0 0,5 0 0,-4 0 0,1 2 0,-3 1 0,3 0 0,-2 2 0,2 0 0,-2 1 0,-1 2 0,-2-2 0,2-1 0,-1 3 0,1-2 0,-1 1 0,0 1 0,-2-2 0,3 4 0,-4-4 0,4 4 0,-4-4 0,4 4 0,-4-4 0,4 1 0,-1-1 0,1 0 0,0-1 0,1 1 0,-3 0 0,2 1 0,-4 1 0,2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5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24575,'0'7'0,"0"0"0,0-2 0,0 0 0,0 1 0,0-1 0,0-1 0,0 0 0,0 0 0,0 0 0,0 0 0,0 0 0,0 0 0,0 0 0,0-1 0,0 0 0,0 0 0,0-1 0,0 2 0,0-1 0,0 2 0,0-2 0,0 2 0,0-2 0,0 2 0,0-2 0,0 2 0,0-2 0,0 1 0,0-2 0,0 0 0,0 1 0,0-1 0,0 1 0,0-1 0,0 0 0,0 1 0,0-1 0,0 1 0,0-1 0,0 0 0,0-7 0,0 2 0,0-4 0,0 3 0,0 1 0,0 1 0,0 0 0,0-1 0,0-1 0,0 2 0,0-4 0,0 2 0,0-1 0,0-1 0,1 2 0,-1-3 0,1 4 0,0-4 0,-1 3 0,3-2 0,-2 1 0,1-1 0,0 1 0,-1-1 0,1 1 0,-1 0 0,1 2 0,-2-1 0,2 1 0,-1-1 0,0 2 0,0-1 0,-1 1 0,2 0 0,-2-2 0,3 1 0,-3-1 0,2 2 0,-2-1 0,2 1 0,-1 0 0,1-1 0,-2 1 0,2-1 0,-2 1 0,2 0 0,-1-1 0,1 2 0,-2-1 0,2 0 0,0 1 0,0-1 0,0 1 0,1-1 0,-2 0 0,1 2 0,-1-1 0,1 0 0,0 1 0,-1-1 0,1 1 0,1 0 0,-1 0 0,0 0 0,1 0 0,-1 0 0,0 0 0,1 0 0,-1 0 0,1 0 0,-1 0 0,0 0 0,1 0 0,-1 0 0,0 0 0,1 0 0,-1 0 0,0 1 0,1 0 0,-1 1 0,0 1 0,1-1 0,-1 0 0,0 1 0,1-1 0,-2 1 0,1-1 0,0 1 0,0-1 0,1 0 0,-2 1 0,1-2 0,-2 1 0,1 0 0,0 0 0,0 0 0,0 1 0,-1-1 0,0 0 0,0 1 0,0-1 0,0 0 0,0 1 0,-1-2 0,-1 1 0,0-1 0,0 1 0,1 0 0,-2-2 0,2 1 0,0 0 0,-1-1 0,0 1 0,1 1 0,-1-2 0,0 1 0,1 0 0,-1-1 0,1 1 0,-2-1 0,1 0 0,0 1 0,0 0 0,1 0 0,-1-1 0,-1 1 0,1-1 0,-1 2 0,1-2 0,2 1 0,4-1 0,0 0 0,4 0 0,-3 0 0,1 0 0,0 0 0,-1 0 0,2 0 0,-1 2 0,2-2 0,-3 2 0,1 0 0,-1 1 0,1-2 0,-2 1 0,0 0 0,-2-1 0,1 1 0,-1 0 0,0 0 0,1 0 0,-2 1 0,0-1 0,-1 0 0,0 1 0,0-1 0,0 0 0,0 1 0,0-1 0,0 0 0,0 1 0,0-1 0,0 1 0,0-1 0,0 0 0,0 1 0,0-1 0,0 1 0,0-1 0,-1 0 0,1 1 0,-2-1 0,0 1 0,0-1 0,0 0 0,0 1 0,1-1 0,-1 1 0,-1-1 0,2 0 0,-1 1 0,0-1 0,0 1 0,0-1 0,-1-1 0,1 2 0,-1-2 0,-1 0 0,2 1 0,-3 0 0,2-1 0,-2 2 0,2-2 0,-2 2 0,0-2 0,1 2 0,-1-3 0,1 2 0,-2-2 0,1 3 0,-1-3 0,1 3 0,-1-3 0,1 1 0,-1-1 0,2 0 0,-1 0 0,2 0 0,-2 0 0,2 0 0,0 0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2:10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114 873 24575,'2'-8'0,"-1"0"0,-1-7 0,0-2 0,0-13 0,0 3 0,0-6 0,0 11 0,0-2 0,0 6 0,0-3 0,0 4 0,0 0 0,0 0 0,0 3 0,0 0 0,0 4 0,0 0 0,0 0 0,0 0 0,0 2 0,0-1 0,0 4 0,0-5 0,0 5 0,0-4 0,0 4 0,0-2 0,0 0 0,0 2 0,0-2 0,0 3 0,0-1 0,0 1 0,0 0 0,0-1 0,0 1 0,0-1 0,0 1 0,0-3 0,0 2 0,0-2 0,0 3 0,0-3 0,0 2 0,3-5 0,-3 3 0,2-1 0,-2-1 0,0 4 0,0-5 0,0 5 0,0-2 0,0 3 0,0-3 0,0 2 0,0-2 0,0 3 0,0-1 0,0 1 0,0-3 0,0 2 0,2-2 0,-1 3 0,1-1 0,-2 1 0,0-3 0,0 2 0,0-2 0,0 3 0,0-1 0,0 1 0,0 0 0,0 0 0,0-1 0,0 1 0,0-1 0,0 1 0,2 0 0,-2-1 0,2 1 0,-2-1 0,0 1 0,0 0 0,0-1 0,0 1 0,0 0 0,0-3 0,0 2 0,0-2 0,0 0 0,0 2 0,0-5 0,0 5 0,0-4 0,0 4 0,0-5 0,0 5 0,0-4 0,0 4 0,0-2 0,0 1 0,0 1 0,0-1 0,0 2 0,0-1 0,0 1 0,0 0 0,0 0 0,-1 2 0,0 2 0,-2 3 0,2 1 0,-3-2 0,2 2 0,0-1 0,-2 1 0,1 0 0,-1 1 0,0-3 0,0 2 0,-1-4 0,3 4 0,-2-4 0,2 2 0,0 0 0,-2-1 0,2 3 0,-2-4 0,0 2 0,1 0 0,0-2 0,0 2 0,-1-1 0,0 0 0,0 1 0,0-1 0,0 0 0,-1 1 0,3 0 0,-2-2 0,2 2 0,-2-2 0,1 2 0,-1-1 0,2 1 0,0-1 0,-2 0 0,4 3 0,-4-4 0,2 4 0,1-4 0,3-4 0,3 1 0,1-5 0,-2 4 0,0 0 0,0-1 0,1 1 0,-1 2 0,0-2 0,-1 1 0,1 1 0,-4-2 0,4 4 0,-2-4 0,2 4 0,-1-4 0,0 2 0,-1-2 0,2 1 0,-1 0 0,0 2 0,-2-2 0,2 2 0,-2-3 0,0 2 0,1 0 0,0-1 0,2 2 0,-1-2 0,0 2 0,-2-3 0,3 4 0,-4-4 0,4 3 0,-2-1 0,0 1 0,2 0 0,-2-1 0,2 2 0,0 2 0,-2 0 0,-1 2 0,1-1 0,-1 0 0,2 0 0,-1-1 0,1 2 0,0-4 0,-2 4 0,3-3 0,-2 3 0,3-4 0,-1 4 0,0-3 0,1 2 0,-1-2 0,1 3 0,-1-4 0,0 4 0,1-3 0,-1 3 0,1-4 0,-1 2 0,0 0 0,1-2 0,-1 4 0,0-3 0,0 3 0,1-4 0,-1 4 0,0-4 0,-2 4 0,2-3 0,-4 3 0,4-4 0,-1 2 0,1 0 0,0-2 0,0 4 0,0-4 0,1 4 0,-1-3 0,0 2 0,1-2 0,-3 3 0,2-4 0,-2 4 0,3-3 0,-1 3 0,1-4 0,-1 4 0,0-4 0,-1 4 0,1-3 0,-4 3 0,4-4 0,-4 4 0,2-4 0,-2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2:13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24575,'9'0'0,"-2"0"0,-1 0 0,1 0 0,-3 0 0,3 0 0,-3 0 0,0 0 0,1 0 0,2 0 0,-2 0 0,2 0 0,-1 0 0,0 0 0,3 0 0,-4 0 0,4 0 0,-1 0 0,2 0 0,0 0 0,-2 0 0,1 0 0,-4 0 0,2 0 0,-2 0 0,-1 0 0,0 0 0,-2 1 0,0 2 0,-4 1 0,-3 0 0,0 1 0,-5 0 0,3-1 0,-1 4 0,-1-3 0,1 5 0,0-5 0,-1 5 0,4-5 0,-5 4 0,5-4 0,-4 5 0,1-3 0,-3 6 0,-2-1 0,1 4 0,-1-4 0,1 4 0,2-5 0,-1 2 0,1-3 0,2 0 0,1-2 0,3-1 0,1-3 0,-1 1 0,4-1 0,0-2 0,2 0 0,2-2 0,1 0 0,-1 0 0,3 0 0,-2 0 0,4 0 0,-4 0 0,5 0 0,-5 0 0,2 0 0,-3 0 0,1 0 0,-1 0 0,0 0 0,1 0 0,-1 0 0,0 0 0,1 0 0,-1 0 0,1 0 0,-1 0 0,0 0 0,1 0 0,-1 0 0,0 0 0,0 0 0,0 0 0,0 0 0,1 0 0,-1 0 0,0 0 0,0 0 0,0 0 0,-2 2 0,2-1 0,-2 1 0,1-2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07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24575,'7'0'0,"-1"0"0,1 0 0,-1 0 0,1 0 0,0 0 0,1 0 0,1 0 0,0 0 0,2 0 0,-3 0 0,3 2 0,-5-2 0,-1 1 0,1 0 0,-4 0 0,2 0 0,-3 0 0,0 0 0,-1 1 0,0 1 0,0-1 0,0 0 0,0 0 0,0 0 0,-1 0 0,0 1 0,-1-1 0,-1-1 0,1 1 0,0 0 0,0 0 0,0 0 0,0 1 0,-1-1 0,-1 1 0,1-1 0,0 1 0,-1-1 0,1 2 0,-2 0 0,1 0 0,-1 1 0,3-1 0,-4 0 0,3 1 0,0-2 0,0 1 0,0-1 0,1 0 0,-3 1 0,3 0 0,-1-1 0,0 0 0,1 1 0,-1-1 0,1 0 0,0 0 0,0-1 0,1 0 0,-1 1 0,0-1 0,0 2 0,1-2 0,-1 2 0,0-1 0,2-1 0,-2 0 0,2 1 0,-1-1 0,1 0 0,0 1 0,0-1 0,0 0 0,0 0 0,0 1 0,0-2 0,2 0 0,0-1 0,0 0 0,1 0 0,-1 0 0,0 0 0,1 0 0,-1 0 0,2 0 0,-2 0 0,2 0 0,0 0 0,-1 0 0,0 0 0,0 0 0,-1 0 0,0 0 0,1 0 0,-1 1 0,0-1 0,2 1 0,0 0 0,1-1 0,-1 3 0,2-3 0,-2 2 0,1-1 0,-1 1 0,1-2 0,-2 1 0,0 0 0,0-1 0,-1 1 0,0 0 0,2 0 0,-1 0 0,1-1 0,-2 1 0,0-1 0,1 1 0,-1-1 0,-1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2:14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24575,'8'0'0,"4"0"0,2 0 0,4 0 0,-4 0 0,-1 0 0,0 0 0,1 0 0,0 0 0,-3 0 0,-2 0 0,-4 0 0,2 0 0,-2 0 0,-1 0 0,0 0 0,0 0 0,0 0 0,0 0 0,0 0 0,-2 1 0,0 0 0,-2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58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24575,'0'8'0,"0"1"0,0-3 0,0 2 0,0-3 0,0 1 0,0-1 0,0-1 0,0 2 0,0-2 0,0 0 0,0 1 0,0-1 0,0 1 0,0-2 0,0 1 0,0-1 0,0 1 0,0-2 0,0 1 0,0-1 0,0 0 0,0 1 0,0-1 0,0 0 0,0 1 0,0-1 0,0 0 0,0 0 0,0 1 0,0-1 0,0 0 0,0 0 0,0-6 0,0 2 0,0-6 0,0 6 0,0-4 0,0 4 0,0-4 0,0 2 0,0-1 0,0 1 0,0-2 0,1 2 0,-1-1 0,1-1 0,1-1 0,-1 1 0,1-1 0,-1-1 0,1 2 0,-2-3 0,2 3 0,-1-1 0,1 1 0,-2 1 0,2-1 0,-1 1 0,-1 1 0,3 0 0,-3 1 0,1 1 0,0 0 0,0-1 0,2 1 0,-1 1 0,0-1 0,0 1 0,1-1 0,-1 2 0,1-2 0,-1 1 0,0-2 0,2 2 0,0-2 0,2 2 0,0-2 0,-1 0 0,1 1 0,-1-1 0,1 0 0,-1 0 0,1 2 0,-2-2 0,1 3 0,-2-2 0,1 2 0,-2-1 0,1 1 0,-1 0 0,0 0 0,1 0 0,-1 0 0,1 0 0,-1 0 0,0 0 0,0 0 0,1 0 0,-1 0 0,-1 1 0,1 0 0,-2 1 0,2 1 0,-1-1 0,0 0 0,0 1 0,-1-1 0,1 1 0,-1-1 0,0 0 0,0 1 0,0-1 0,0 1 0,0-1 0,0 0 0,0 1 0,0-1 0,0 1 0,0-1 0,0 1 0,0-1 0,0 0 0,0 1 0,0-1 0,0 1 0,0-1 0,0 0 0,0 1 0,-1-1 0,1 1 0,-2-2 0,0 1 0,1-1 0,-1 2 0,1-2 0,-2 1 0,1 0 0,0 0 0,0-1 0,1 2 0,-2-2 0,1 0 0,1 1 0,-1 0 0,0-1 0,0 1 0,1 0 0,-2-1 0,2 1 0,-1-1 0,-1 2 0,1-1 0,0-1 0,2 0 0,2-1 0,1 0 0,3 0 0,-3 0 0,1 0 0,-2 1 0,0 0 0,2 1 0,-1 0 0,1-2 0,-2 2 0,1 0 0,-1-1 0,-1 1 0,0-1 0,0 2 0,0-1 0,0 1 0,-1-1 0,0 0 0,0 1 0,0-1 0,0 0 0,0 1 0,0-1 0,0 0 0,0 1 0,0-1 0,0 1 0,0-1 0,0 0 0,0 1 0,0 1 0,0-2 0,0 2 0,0 0 0,-1-1 0,-1 1 0,1-1 0,-1 0 0,1 1 0,-2 0 0,1-1 0,-1 2 0,0-2 0,1 0 0,-1 0 0,0-1 0,0 1 0,-1-1 0,2 1 0,-1-1 0,1 1 0,-1-1 0,0 1 0,0-2 0,-1 0 0,2 0 0,-2 0 0,0 0 0,-1-1 0,0 1 0,2-1 0,-2 1 0,1-1 0,-1 0 0,-1 0 0,0 0 0,1 0 0,-1 0 0,-1 0 0,1 0 0,-1 0 0,3 0 0,0 0 0,1-1 0,2 1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6:5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24575,'-1'5'0,"0"1"0,1 3 0,0 0 0,0 4 0,0-3 0,0 0 0,0-1 0,3-1 0,-1 0 0,2-1 0,0 1 0,-1-4 0,0 4 0,1-5 0,0 5 0,0-3 0,-1 1 0,2 0 0,-2 0 0,1 0 0,-1 1 0,0-1 0,2 0 0,-2 0 0,2 0 0,-2 0 0,0-1 0,-2-1 0,2-1 0,-3-1 0,1 1 0,-1 0 0,0-1 0,1 0 0,0 0 0,0-1 0,-1 2 0,1 0 0,-1-1 0,3 1 0,-3-2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6:5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24575,'6'0'0,"3"0"0,-6 0 0,7-2 0,-5 0 0,12-3 0,-4-2 0,7-2 0,-4 1 0,-3 3 0,2-1 0,-4 2 0,0-1 0,-3 2 0,-2 0 0,0 0 0,-1 1 0,1-1 0,-3 3 0,1-3 0,-2 3 0,1-2 0,0 2 0,-1-3 0,1 3 0,0-3 0,-1 3 0,1-2 0,0 2 0,-1-3 0,1 2 0,-1-2 0,1 1 0,1-1 0,1 0 0,3-2 0,-2 2 0,2-2 0,-1 0 0,-3 3 0,2-2 0,-3 3 0,1-1 0,-1 1 0,-2 1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6:0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24575,'-3'3'0,"0"1"0,3 0 0,-2-2 0,1 2 0,0-2 0,1 1 0,-1-1 0,1 1 0,-1-1 0,1 1 0,0 0 0,0 0 0,0 1 0,0-2 0,0 2 0,0-1 0,0 1 0,0 0 0,0-2 0,0 2 0,0-2 0,0 1 0,0-1 0,0 1 0,0-1 0,0 1 0,0-1 0,0 0 0,0 1 0,0-1 0,0 1 0,0-1 0,0 0 0,1 1 0,-1-1 0,2 0 0,-1 0 0,1-1 0,-1 0 0,0 2 0,2-2 0,-2 0 0,1 1 0,1-1 0,1 1 0,-2-1 0,4 1 0,-2 0 0,1-2 0,1 2 0,-1-2 0,-1 0 0,2 0 0,-2 0 0,1 0 0,0 0 0,0 0 0,-2 0 0,0 0 0,0 0 0,-1 0 0,1 0 0,-1 0 0,0 0 0,1 0 0,-2-1 0,0 0 0,-1-2 0,0 1 0,0 0 0,0-1 0,0 1 0,0 0 0,0-1 0,0 1 0,0 0 0,0-1 0,0 1 0,0-1 0,0 0 0,0 0 0,0-2 0,0 0 0,0 0 0,0-1 0,0 2 0,0-1 0,0 1 0,0-2 0,-1 1 0,0-1 0,-1 2 0,2 0 0,-2 2 0,1-1 0,0 1 0,0 0 0,0-1 0,-1 1 0,0 0 0,-1 1 0,2-2 0,-1 3 0,1-1 0,-2 0 0,1 1 0,0-1 0,0 1 0,-1 0 0,1 0 0,-1 0 0,1 0 0,0 0 0,-1 0 0,1 0 0,-1 0 0,0 1 0,0 1 0,0-1 0,2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7:06.1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24575,'0'8'0,"0"-1"0,0 0 0,0-2 0,0 1 0,0-2 0,0 2 0,0 1 0,0-1 0,0-2 0,0 2 0,0-1 0,0-1 0,0 0 0,1-1 0,-1 0 0,3-1 0,-3 1 0,1 0 0,0-1 0,0 2 0,1 0 0,-2 0 0,3-2 0,-3 1 0,1 0 0,0-1 0,0 1 0,1-2 0,0 1 0,0-2 0,1 0 0,-1 0 0,1 0 0,0 0 0,-1 0 0,1 0 0,0 0 0,-1 0 0,1 0 0,0 0 0,-1 0 0,1 0 0,0 0 0,-1 0 0,1 0 0,0 0 0,-1 0 0,1 0 0,-1 0 0,1 0 0,0-2 0,-1 2 0,1-2 0,-1 0 0,0 0 0,0-1 0,-2 1 0,1-1 0,-1 0 0,0 1 0,2-1 0,-2 0 0,1 1 0,-1-1 0,0 0 0,0 1 0,0-1 0,0 0 0,0 1 0,0-1 0,0 1 0,0-1 0,0 0 0,0 1 0,0-1 0,0 0 0,0 1 0,0-1 0,0 1 0,0-1 0,0 1 0,0-1 0,0 1 0,0-1 0,0 1 0,0 0 0,0 6 0,0-3 0,0 7 0,0-6 0,0 3 0,0-2 0,0 1 0,0 0 0,0-1 0,0 1 0,0-1 0,-1 1 0,0 1 0,0 1 0,1 0 0,-1 0 0,0 0 0,0 2 0,1-1 0,0 3 0,0-2 0,0 1 0,0 0 0,0-2 0,0 3 0,0-3 0,0 1 0,0-4 0,0 2 0,0-3 0,0 3 0,0-3 0,0 1 0,0 0 0,-1-1 0,1 1 0,-2-1 0,1 0 0,1-1 0,-2 1 0,1 0 0,0-1 0,0 1 0,1 0 0,-3-1 0,3 1 0,-2 0 0,0-2 0,-1 1 0,1 0 0,0 1 0,0-2 0,0 1 0,0-1 0,-1 1 0,0-2 0,1 2 0,-1-2 0,1 0 0,0 1 0,0-1 0,0 1 0,0-1 0,-1 0 0,1 0 0,-1 0 0,0 0 0,1 0 0,-1 0 0,2-1 0,0 0 0,1-2 0,0 1 0,0-1 0,0 0 0,0 1 0,0 1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6:11.6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4 24575,'-3'5'0,"1"1"0,1-4 0,1 2 0,-1-1 0,1-1 0,-1 2 0,0-1 0,0 0 0,0 1 0,0 0 0,0 1 0,1 0 0,0-1 0,-1 0 0,1 1 0,-1-1 0,1 1 0,0 0 0,0-3 0,0 4 0,0-4 0,0 2 0,0-1 0,0 0 0,0 0 0,0 1 0,0-2 0,0 1 0,0-1 0,0 1 0,0-1 0,1-1 0,0 2 0,2-2 0,-1 0 0,0 1 0,1-1 0,-1 1 0,1-2 0,0 2 0,0-1 0,2 0 0,-2-1 0,2 0 0,-2 0 0,1 0 0,0 0 0,-1 0 0,0 0 0,0 0 0,-1 0 0,2 0 0,-1 0 0,1 0 0,-2 0 0,0 0 0,1 0 0,-1 0 0,1 0 0,-1-1 0,0 1 0,1-3 0,-1 2 0,1 0 0,-1-1 0,0 1 0,0-1 0,0 2 0,-2-2 0,1 0 0,0 0 0,0 0 0,1-1 0,-2 1 0,1 0 0,-1-2 0,0 1 0,1-1 0,-1 0 0,3 0 0,-3-1 0,3-3 0,-2 2 0,1-3 0,0 3 0,-1-1 0,0 2 0,0-1 0,0 1 0,0 0 0,-1 2 0,0-1 0,0 1 0,0-1 0,0 2 0,0 0 0,0-1 0,-1 2 0,0 0 0,-2 1 0,1-1 0,0 1 0,-1-1 0,1 1 0,-1-1 0,1 0 0,0 0 0,-1 1 0,1 0 0,-1 0 0,1 0 0,0 0 0,-2 0 0,1 0 0,-2 0 0,2 0 0,-2 0 0,1 0 0,-4 0 0,2 0 0,-1 0 0,2 0 0,2 0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6:37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24575,'7'0'0,"0"0"0,1 0 0,-2 0 0,1 0 0,0 0 0,0 0 0,0 0 0,1 0 0,-5 0 0,1 0 0,-2 0 0,1 0 0,-1 0 0,1 0 0,-1 0 0,1 1 0,0 1 0,-1 0 0,1 1 0,1 0 0,1 0 0,-1-1 0,2 1 0,-3 0 0,3 0 0,-3 0 0,3 0 0,-3 0 0,1 1 0,-1-1 0,0 1 0,-1-1 0,1 0 0,-2-1 0,1 1 0,-2 0 0,0-1 0,0 1 0,0-1 0,0 1 0,0-1 0,0 1 0,0 0 0,-3 1 0,1 0 0,-4 1 0,2 3 0,-1-3 0,1 3 0,-2 0 0,1-1 0,-2 3 0,2-2 0,-1 3 0,0-1 0,-1 3 0,0-3 0,0 3 0,-2-2 0,1 0 0,-1-1 0,2 1 0,1-3 0,-1 0 0,3-3 0,-2 1 0,4-3 0,-2 1 0,3-1 0,-2-2 0,3 0 0,4-1 0,0 0 0,4 0 0,-4 0 0,2 0 0,1 0 0,-1 0 0,0 0 0,2 0 0,-2 0 0,4 2 0,-1 0 0,1 3 0,1-1 0,1 1 0,-1 0 0,2-1 0,-3 1 0,-1-2 0,-1 0 0,0 1 0,-3-1 0,2-2 0,-4 1 0,2-1 0,-3-1 0,1 2 0,1-1 0,-1 1 0,1-2 0,-1 3 0,0-2 0,-1 1 0,1-1 0,0 0 0,-1-1 0,0-3 0,-1-1 0,-1-1 0,0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6:38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24575,'23'0'0,"-7"0"0,2 0 0,-10 0 0,2 0 0,-5 0 0,3 0 0,-5 0 0,1 0 0,-1 0 0,-1 0 0,1 0 0,-1 0 0,1 0 0,0 0 0,-1 0 0,1 0 0,-1 0 0,1 0 0,-1 0 0,1 0 0,0 0 0,1 1 0,0-1 0,3 3 0,-1-1 0,0-1 0,0 2 0,-1-1 0,0-1 0,-2 2 0,1-2 0,-1 1 0,0 0 0,-1-2 0,1 3 0,-2-2 0,1 0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6:15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29 24575,'-1'5'0,"-1"-1"0,0 0 0,1-1 0,-1 1 0,0-2 0,1 0 0,0 2 0,0-1 0,1 1 0,-1-2 0,1 1 0,0-1 0,0 0 0,0 1 0,0-1 0,0 1 0,0-1 0,0 0 0,0 1 0,0-1 0,0 0 0,0 1 0,0-1 0,0 0 0,0 1 0,0-1 0,1-1 0,0 2 0,1-3 0,1 2 0,-1-2 0,1 2 0,-1-1 0,0 0 0,2-1 0,-1 0 0,1 0 0,0 0 0,-2 0 0,4 0 0,-4 0 0,4 0 0,-4 1 0,2-1 0,0 1 0,-1-1 0,0 0 0,0 0 0,-1 0 0,1 0 0,-1 0 0,1 0 0,-1 0 0,0 0 0,1 0 0,-1 0 0,1 0 0,-1-1 0,0 0 0,1-2 0,-1 2 0,1-1 0,-1 1 0,0-2 0,1 1 0,-2-1 0,1 1 0,-1-1 0,1 2 0,-2-1 0,2 1 0,-2-2 0,3 1 0,-3-1 0,1 1 0,-1 0 0,0-1 0,0 1 0,0 0 0,0-1 0,0 1 0,0-1 0,0 1 0,0-2 0,0 1 0,0-2 0,0 1 0,0-1 0,0-1 0,0 0 0,0 2 0,0-1 0,0 2 0,0 0 0,0 0 0,0 1 0,0-1 0,-1 2 0,0 0 0,-1 0 0,0 1 0,1-1 0,-1 1 0,0 0 0,-1 0 0,1 0 0,0 0 0,-1 0 0,1 0 0,0 0 0,-1 0 0,1 0 0,0 0 0,-1 0 0,1 0 0,-1 0 0,1 0 0,0 0 0,-1 0 0,1 0 0,0 1 0,0 0 0,0 2 0,1-1 0,-2 0 0,1 1 0,1-1 0,0 0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09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24575,'5'0'0,"-1"0"0,-2 0 0,0 0 0,2 0 0,-2 0 0,2 0 0,-2 0 0,1 0 0,-1 0 0,0 0 0,1 0 0,-1-1 0,0 1 0,0-2 0,1 1 0,-1 1 0,0-2 0,1 2 0,-1-2 0,0 2 0,1-2 0,-1 2 0,0-3 0,1 3 0,-1-2 0,0 2 0,1-2 0,-1 1 0,-1-1 0,1 2 0,-1-2 0,1 1 0,-2-2 0,2 1 0,-2 0 0,1 0 0,-1-1 0,0 1 0,0 0 0,0-1 0,0 1 0,0 0 0,0-1 0,0 1 0,0 0 0,0-1 0,0 1 0,0 0 0,-1 0 0,0 1 0,-1 1 0,0 0 0,-1 0 0,1 0 0,-1 0 0,0 0 0,0 0 0,0 0 0,1 0 0,0 0 0,-1 0 0,1 0 0,0 0 0,0 0 0,-1 0 0,1 0 0,0 0 0,-1 0 0,1 1 0,0 0 0,-1 1 0,1-1 0,0 1 0,0-1 0,1 1 0,-2 0 0,3 0 0,-2 0 0,1 0 0,-1 0 0,1-1 0,0 1 0,1 0 0,-1 1 0,0-1 0,1 0 0,-1 1 0,1-1 0,-1 0 0,0 1 0,0-1 0,1 0 0,-1 1 0,1-1 0,-1 0 0,1 1 0,-1-1 0,1 0 0,-1 2 0,0-1 0,0 0 0,0 0 0,1-1 0,0 0 0,0 1 0,0-1 0,0 0 0,0 1 0,0-1 0,0 0 0,0 1 0,0-1 0,0 0 0,1-1 0,0 2 0,0-2 0,0 1 0,-1 1 0,2-1 0,-2 0 0,2 1 0,0-1 0,-1 0 0,1 1 0,-2-1 0,2-1 0,-1 1 0,1 0 0,-1 0 0,1-1 0,0 1 0,0-2 0,-1 2 0,1-2 0,1 1 0,-1-1 0,0 1 0,1 0 0,-1-1 0,0 1 0,1 0 0,-1 0 0,-1 1 0,1-2 0,0 1 0,0 0 0,0-1 0,0 1 0,0-1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7:23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24575,'7'0'0,"1"-2"0,1 3 0,8 1 0,2 4 0,-1 1 0,2 0 0,-9-1 0,1 1 0,-1-3 0,-1 2 0,1 0 0,-1 1 0,0-2 0,3 2 0,-2-2 0,2 3 0,-3-1 0,0-2 0,-1 1 0,1-2 0,-4 0 0,2 1 0,0-1 0,-1 0 0,1-1 0,-2 2 0,0-2 0,2 3 0,1-2 0,1 2 0,1 0 0,-1 1 0,0-2 0,1 2 0,-1-4 0,0 4 0,1-2 0,-1 1 0,-1-1 0,1 0 0,-2-2 0,1 2 0,1-2 0,-4 1 0,2-1 0,0 0 0,-1 0 0,3 2 0,-2-1 0,3 1 0,-1 0 0,0-1 0,1 1 0,-1 0 0,0-2 0,3 3 0,-2-1 0,4-1 0,-2 3 0,3-3 0,-1 3 0,3-2 0,-2 2 0,5-2 0,-2 3 0,-1-2 0,1 0 0,-4 2 0,0-4 0,1 1 0,-3 1 0,0-2 0,-3 2 0,3-2 0,-2 3 0,4-3 0,-2 3 0,2-1 0,1 2 0,-1-1 0,1 1 0,-1-2 0,1 1 0,-1-1 0,0 2 0,-1-2 0,-2 1 0,-1-3 0,-1 1 0,0 0 0,1-1 0,-1 1 0,1 0 0,1-1 0,-1 2 0,2-2 0,-3 3 0,1-3 0,1 3 0,-1-4 0,2 3 0,-3-3 0,3 3 0,-2-2 0,4 1 0,-4-1 0,4-1 0,-4 3 0,3-2 0,-3 1 0,2-2 0,-3 1 0,3 1 0,-2-1 0,2 2 0,-3-3 0,0 0 0,-1 1 0,1-1 0,-2 0 0,1 1 0,1-1 0,-4 0 0,4 1 0,-3-1 0,3 0 0,-2 0 0,3-1 0,-1 1 0,0-1 0,1 2 0,-3-1 0,5 0 0,-6 0 0,4 0 0,-3-1 0,-2 1 0,4-1 0,-3 0 0,1 0 0,0 0 0,-1 0 0,1 1 0,-2-1 0,0-1 0,0 2 0,-1-1 0,0-1 0,-2 2 0,2-3 0,-1 2 0,-1 0 0,3 1 0,-3-1 0,2 0 0,-2 0 0,2-1 0,-1 2 0,-1-3 0,1 3 0,-1-3 0,-1 2 0,1-1 0,0 1 0,-1-2 0,1 3 0,0-3 0,-1 2 0,1-1 0,-1 0 0,-1-2 0,-3-3 0,-1-1 0,-2-2 0,1 1 0,1 0 0,-2-1 0,1 1 0,2 2 0,-2 0 0,2 1 0,1 0 0,-1 2 0,1-1 0,-1 0 0,2 0 0,-1-1 0,0 2 0,0-1 0,0 0 0,0 0 0,1-2 0,-2 1 0,-1-3 0,-1 1 0,0-1 0,1 0 0,0 0 0,0 1 0,0 1 0,0 2 0,2-1 0,-1 0 0,1 1 0,-1 0 0,2 0 0,-1 1 0,0-2 0,0 1 0,-1 1 0,2-2 0,-2 3 0,4 4 0,-1-2 0,3 6 0,-1-3 0,-2-1 0,2 2 0,-1-1 0,0 1 0,0 0 0,0-2 0,-1 2 0,2-1 0,-1 1 0,1-2 0,-2 2 0,2-3 0,-2 3 0,2-3 0,0 3 0,-2-3 0,2 2 0,-1 0 0,3 3 0,0 0 0,2 3 0,0 1 0,2 0 0,-1 3 0,4-3 0,-4 3 0,1-3 0,-2-2 0,-1-2 0,-1-2 0,-1-1 0,-1-1 0,0-1 0,-2 0 0,1-1 0,-2 0 0,0-1 0,-5-1 0,2 0 0,-2 0 0,2 0 0,-3 0 0,3 0 0,-3 0 0,3 0 0,-1 0 0,1 0 0,-1 0 0,1 0 0,-1 0 0,1 0 0,0 0 0,1 0 0,-1 0 0,1 0 0,-1 0 0,1 0 0,-1 0 0,0 0 0,1 0 0,-1 0 0,0 0 0,-1 0 0,1 0 0,-1 0 0,1 0 0,1 0 0,-1 0 0,0 0 0,1 0 0,-1 0 0,1 0 0,-1 0 0,0 0 0,1 0 0,0-1 0,1-4 0,1 3 0,0-3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7:25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24575,'8'0'0,"-1"0"0,3 0 0,0 0 0,1 0 0,4 0 0,-2 0 0,1 0 0,1 0 0,-5 0 0,1 0 0,-3 1 0,-2-1 0,0 3 0,0-3 0,1 2 0,-1-1 0,-2-1 0,2 3 0,-3-3 0,3 2 0,-3-1 0,3-1 0,-3 3 0,1-3 0,-2 2 0,1-1 0,0 1 0,-1-2 0,1 3 0,0-3 0,-1 2 0,1-1 0,-1 1 0,-1-1 0,-1 2 0,0-1 0,0 1 0,0-1 0,0 1 0,-3 0 0,1-1 0,-4 1 0,2 0 0,-2 0 0,0 0 0,-1 2 0,1-2 0,2 1 0,-2-1 0,3 0 0,-3 0 0,3 0 0,-1 0 0,0-1 0,1 1 0,-2 2 0,3-2 0,-3 1 0,2 0 0,-3 1 0,3 0 0,-3 0 0,2 0 0,-3 3 0,-1-1 0,1 3 0,-3-3 0,3 3 0,-3-3 0,2 3 0,0-3 0,2 1 0,0-2 0,1-1 0,1-1 0,1-1 0,0 0 0,2-1 0,-1 1 0,0-1 0,1 1 0,0-1 0,1 1 0,0-1 0,0 1 0,1-2 0,0 0 0,2-1 0,-1 0 0,1 0 0,1 0 0,1 0 0,1 0 0,0 0 0,2 0 0,-1 0 0,3 0 0,-4 0 0,2 0 0,0 0 0,-1 0 0,1 0 0,-2 0 0,2 0 0,-3 1 0,4 1 0,-4 1 0,3 0 0,0 0 0,-1 0 0,1 1 0,0-1 0,-1-1 0,1 1 0,-2-2 0,0 2 0,0 0 0,-1-1 0,0 1 0,-2-2 0,3 2 0,-3-1 0,3 1 0,-1-3 0,-1 2 0,2-1 0,-3 1 0,1-2 0,-1 2 0,-1-2 0,0-3 0,-1 3 0,-1-2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7:27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24575,'10'0'0,"1"0"0,-5 0 0,6 0 0,-3 0 0,4 0 0,0 0 0,0 0 0,2 0 0,-2 0 0,2 2 0,-4 0 0,2 1 0,-5 1 0,0-2 0,-1 0 0,-1-1 0,-2 0 0,2 0 0,-3 0 0,1 0 0,0-1 0,-1 0 0,2 1 0,-3-1 0,2 2 0,0-1 0,0-1 0,-2 2 0,1-1 0,0 1 0,-1-2 0,1 2 0,0-1 0,-1-1 0,1 2 0,0-1 0,-1 1 0,1-2 0,-1 1 0,1-1 0,-2 2 0,2-2 0,-2 1 0,1 0 0,0-1 0,-1 3 0,2-3 0,-1 1 0,0 0 0,0-1 0,0 2 0,-1-2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6:27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24575,'3'-7'0,"1"3"0,0-2 0,2 2 0,-1-2 0,1 1 0,-1 1 0,-1 0 0,0 1 0,-1 1 0,-1-1 0,0 2 0,1-1 0,-1 1 0,1-1 0,-1 0 0,1 1 0,-1-1 0,0 0 0,1 1 0,-1 0 0,1-2 0,-1 3 0,0-2 0,1 1 0,-1-2 0,0 2 0,0-1 0,0 2 0,-2-2 0,2 1 0,-5 4 0,2-1 0,-2 4 0,1-4 0,1 1 0,0-1 0,0 1 0,1-1 0,-2 0 0,2 1 0,-1 1 0,-1 0 0,2 1 0,-3 3 0,3-2 0,-3 3 0,3-3 0,-3 1 0,3-2 0,-1-1 0,1 2 0,-1-4 0,0 4 0,0-4 0,1 4 0,0-2 0,0 1 0,0 1 0,0-1 0,0 0 0,-1 0 0,1-2 0,-2 0 0,2 0 0,0-1 0,-1 1 0,1-1 0,-1 0 0,1 1 0,-1 0 0,1 2 0,-2 2 0,2-1 0,0 1 0,0-3 0,0-1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4:4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24575,'2'10'0,"4"2"0,-2-4 0,4 4 0,3-1 0,-4 0 0,2 0 0,-4-5 0,-1-1 0,1 0 0,-1-3 0,-1 3 0,1-3 0,-1 1 0,0 1 0,0-1 0,-1 0 0,1-1 0,-1 1 0,0-2 0,0 1 0,-1 1 0,2-3 0,-3 3 0,3-1 0,-1 0 0,1 1 0,-1-2 0,1 3 0,-1-1 0,1 0 0,0 1 0,0-1 0,1 0 0,-1 0 0,0 1 0,0-1 0,1 2 0,1-1 0,-1 1 0,1-1 0,-1-1 0,-1 0 0,0 1 0,-1-3 0,-1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4:4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24575,'6'-8'0,"0"3"0,-2-2 0,-1 3 0,2-3 0,0 2 0,1-3 0,1 3 0,-3 0 0,1 1 0,-1-1 0,-1 1 0,0-1 0,3 2 0,-3-1 0,3 1 0,-3 0 0,0-1 0,0 1 0,1 1 0,-1-1 0,0 2 0,0-3 0,1 1 0,-1 0 0,0-1 0,2 1 0,1-2 0,0 1 0,1-3 0,-2 3 0,3-3 0,-2 3 0,-1-2 0,0 1 0,-1 1 0,1 1 0,-2 0 0,1 1 0,-1-1 0,0-1 0,0 1 0,1 0 0,-1 0 0,0-1 0,0 1 0,1-2 0,-1 1 0,1-1 0,-1 3 0,0-1 0,1 1 0,-1-1 0,0 0 0,0 0 0,-1-1 0,1 1 0,-3 2 0,2-1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6:3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24575,'5'-1'0,"1"1"0,-3-4 0,2 2 0,0-2 0,-1 2 0,1-1 0,-2 1 0,2-1 0,-2 0 0,0 1 0,0-1 0,-1 1 0,1 1 0,-1-1 0,1 0 0,-1 1 0,0-1 0,1 0 0,-1 0 0,0 0 0,0 1 0,0-1 0,-1 0 0,-1 6 0,-1-3 0,0 6 0,-1-4 0,2 1 0,-2-1 0,1 0 0,0 2 0,0 0 0,0 0 0,0 1 0,1-2 0,0 3 0,0-3 0,0 4 0,0-1 0,0-1 0,-1 3 0,0-3 0,0 3 0,1-5 0,0 3 0,0-3 0,0 1 0,0 0 0,0-2 0,0 2 0,0-2 0,0 2 0,0-2 0,0 2 0,0-1 0,0 0 0,0 0 0,0 0 0,0-2 0,0 2 0,0-1 0,0-1 0,0 0 0,0 1 0,0-1 0,0 1 0,0-1 0,0-1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5:01.4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 24575,'0'7'0,"0"-2"0,0 0 0,0-2 0,0 2 0,1-1 0,0 1 0,2-1 0,-1-1 0,1 0 0,-1 0 0,1 1 0,-2-1 0,3 0 0,-2 1 0,0-1 0,0 0 0,2 0 0,-1 1 0,0-1 0,0 0 0,1 1 0,-1-1 0,0 2 0,1-1 0,-1 1 0,1-2 0,-1 0 0,0 1 0,0-3 0,0 1 0,1-2 0,-3 1 0,2 0 0,-1 0 0,1 0 0,1 0 0,-1 2 0,0-3 0,1 3 0,-1-3 0,0 2 0,0-2 0,1 1 0,-1 0 0,0 0 0,1-1 0,-1 2 0,0-2 0,0 1 0,1-1 0,-1 0 0,0 0 0,0 0 0,1 0 0,-1 0 0,0 0 0,-1-1 0,1-3 0,-1-1 0,0-1 0,2-1 0,-4 1 0,3 1 0,-3-3 0,2 5 0,0-4 0,-2 3 0,2-1 0,-2 0 0,0 1 0,0-3 0,0 3 0,0-3 0,0 3 0,0-1 0,0 2 0,0-1 0,0 1 0,0 0 0,0 0 0,0 0 0,0 0 0,0 0 0,0 0 0,0 0 0,0 0 0,0 0 0,0 0 0,0 2 0,0 5 0,0 1 0,0 4 0,0-3 0,0 1 0,0-4 0,0 5 0,0-5 0,0 4 0,0-3 0,0 1 0,0-1 0,0-1 0,0 0 0,0 2 0,0-1 0,0 1 0,0-2 0,0 3 0,0-3 0,0 3 0,0-1 0,0-2 0,0 5 0,0-5 0,0 2 0,0-1 0,1-1 0,0 2 0,0-1 0,-1 1 0,0-2 0,0 1 0,0-1 0,0 0 0,0 1 0,0-1 0,0 0 0,0 0 0,0 1 0,0-1 0,0 0 0,0 0 0,0 1 0,0-1 0,0 0 0,0 1 0,0-1 0,0 0 0,0 2 0,0-1 0,0 1 0,0 0 0,0-1 0,0 3 0,0-3 0,0 3 0,0-3 0,0 1 0,0 0 0,0-1 0,0 1 0,0-2 0,0 1 0,0-1 0,0 0 0,0 0 0,0 1 0,0-1 0,0 0 0,-1-1 0,-1-1 0,-1-1 0,0 0 0,0 0 0,0 0 0,0 0 0,0 0 0,1 2 0,-1-2 0,2 1 0,-3 1 0,1-2 0,2 3 0,-2-3 0,1 2 0,-1-2 0,1 0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6:34.1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37 24575,'9'0'0,"-2"0"0,1 0 0,-3 0 0,2 0 0,-3 0 0,0 0 0,-2 0 0,1 0 0,-1 0 0,0-1 0,0 0 0,1 0 0,-1 0 0,0 1 0,0-2 0,0 1 0,-1-1 0,2-1 0,-1 1 0,1-2 0,-1 2 0,1 1 0,-1-2 0,0 2 0,1-1 0,-1 0 0,-1 0 0,1 1 0,-2-1 0,1 0 0,-1 6 0,0-3 0,0 5 0,-1-3 0,1 1 0,-1-2 0,0 2 0,1 0 0,-1-1 0,1 2 0,0-2 0,-2 2 0,2-2 0,-1 2 0,1-2 0,-1 2 0,0-2 0,0 2 0,1-1 0,0 0 0,0 0 0,0 0 0,0-2 0,0 2 0,0 0 0,0-1 0,0 1 0,0-2 0,-1 0 0,1 1 0,-1-1 0,1 1 0,0-1 0,0 0 0,0 1 0,-1-2 0,0 1 0,0-1 0,1 2 0,0-1 0,0 0 0,0-1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8:25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24575,'4'7'0,"0"0"0,2 0 0,1 0 0,-1 0 0,0 1 0,3 1 0,-3-3 0,3 3 0,-3-1 0,1-2 0,-1 2 0,0-1 0,-1-1 0,1 0 0,-3 0 0,3 0 0,-3-1 0,2 0 0,-1 0 0,-1 0 0,1 0 0,1-2 0,-2 3 0,3-2 0,-3 0 0,1 0 0,-1-1 0,0 1 0,0-1 0,-1 0 0,1-1 0,0 1 0,-1 0 0,1-1 0,0 1 0,-1-1 0,0 0 0,0-1 0,0 2 0,0 0 0,1-1 0,0 1 0,-1 0 0,1-1 0,0 1 0,-1 0 0,2-1 0,-1 1 0,3 2 0,-1-1 0,1 2 0,0 0 0,0-1 0,1 3 0,-1-3 0,0 3 0,0-3 0,2 1 0,-1-1 0,1 1 0,-2 0 0,2 1 0,-1-1 0,1-1 0,-2 1 0,0-1 0,0 1 0,0-1 0,0 0 0,0 0 0,1 0 0,-1 1 0,0-1 0,0-1 0,0 2 0,0-3 0,0 3 0,-1-1 0,1 0 0,-1 1 0,1-2 0,0 2 0,3 2 0,-3-2 0,3 2 0,-4-4 0,1 2 0,-2-3 0,2 3 0,-1-3 0,1 2 0,-3-3 0,1 1 0,0 0 0,-1 0 0,1 0 0,-1-1 0,1 2 0,-1 0 0,1 0 0,1-1 0,-2-1 0,1 1 0,0 0 0,-1 0 0,1-1 0,-1 1 0,0 0 0,-1-1 0,1 1 0,0 0 0,-1-1 0,1 1 0,0 0 0,-1-1 0,1 1 0,0-1 0,-1 0 0,2 0 0,-1 0 0,2 1 0,-1 0 0,-1 0 0,1-1 0,0 1 0,-1 0 0,1 0 0,-1-1 0,0 1 0,-1 0 0,1-1 0,0 1 0,1 1 0,-1-1 0,0 1 0,0-2 0,0 1 0,-1 0 0,1-1 0,1 1 0,-1 0 0,1 0 0,1 0 0,-2-1 0,2 3 0,-2-2 0,3 2 0,-1-1 0,1 1 0,-1 0 0,0 0 0,0 1 0,1-2 0,0 1 0,1 1 0,-1-3 0,0 3 0,0-2 0,0 1 0,-1-1 0,0 1 0,0-1 0,1 1 0,-1-1 0,-1 1 0,0-1 0,-1 0 0,2-1 0,-3-1 0,2 2 0,0 0 0,0 0 0,-2-2 0,3 3 0,-2-2 0,1 1 0,0 0 0,-1-1 0,1 1 0,0 0 0,1 2 0,1-1 0,-2 1 0,2-2 0,-1 1 0,-1 1 0,2 0 0,-1-1 0,1 0 0,0 0 0,-1 0 0,0 0 0,-2-2 0,2 2 0,-3-3 0,1 1 0,0 0 0,-1-2 0,1 1 0,0-1 0,-2-3 0,0-6 0,-3-6 0,-5-8 0,1 2 0,-6-6 0,4 6 0,1-1 0,0 2 0,2 6 0,2 3 0,0 1 0,2 5 0,0 0 0,1 1 0,-1 2 0,0-1 0,-1 1 0,0 1 0,2-2 0,-2 1 0,2 4 0,-1-1 0,1 3 0,0-3 0,0 2 0,0 1 0,0 0 0,0 0 0,0-2 0,1 3 0,-1-3 0,3 3 0,-3-3 0,3 1 0,-3-1 0,3-1 0,-3 1 0,1 0 0,0-1 0,-1 1 0,2 0 0,-1-1 0,-1 1 0,3 1 0,-3 1 0,3 1 0,-2 0 0,1 0 0,1 0 0,-1 0 0,1 1 0,0 1 0,-1-2 0,1 2 0,-2-2 0,2-1 0,-1 1 0,0-2 0,-1 1 0,1 1 0,-1-3 0,1 1 0,-1-2 0,0 1 0,-1 0 0,-1-2 0,-1 0 0,0-1 0,-1 0 0,1 2 0,-1-2 0,0 1 0,1-1 0,-1 0 0,1 0 0,-1 0 0,1 0 0,-1 0 0,1 0 0,-1 0 0,1 0 0,-1 0 0,1 0 0,-1 0 0,1-1 0,-1 1 0,1-1 0,-2 1 0,1 0 0,-3 0 0,1 0 0,-1 0 0,-2 0 0,2 0 0,-4 0 0,3 0 0,-1 0 0,2 0 0,0 0 0,1 0 0,0 0 0,2 0 0,-2 0 0,1 0 0,1 0 0,-1 0 0,3-1 0,-1-4 0,2 3 0,0-3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12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80 24575,'7'-1'0,"-2"0"0,-2 1 0,0 0 0,0 0 0,1 0 0,-2 0 0,0 0 0,1 0 0,-1 0 0,0 0 0,0 0 0,1 0 0,-1 0 0,0 0 0,0-1 0,0 1 0,0-1 0,0 0 0,-1 1 0,0-2 0,1 1 0,-2-2 0,1 1 0,-1 0 0,1 0 0,-1-1 0,1 1 0,0 0 0,-1-1 0,1 1 0,-1 0 0,0-1 0,0 1 0,0 0 0,0-1 0,0 1 0,0 0 0,0 0 0,0-1 0,0 1 0,0 0 0,0-1 0,0 1 0,0 0 0,0 0 0,0-1 0,-1 1 0,0 1 0,0-1 0,-1 2 0,0-3 0,0 3 0,0-2 0,-1 2 0,1-1 0,1 0 0,-1 1 0,0-2 0,0 2 0,0 0 0,0 0 0,-1 0 0,1 0 0,0 0 0,0 0 0,0 2 0,0-2 0,2 2 0,-2-2 0,2 2 0,-2-2 0,0 3 0,0-3 0,0 2 0,0-2 0,-1 2 0,2-1 0,-1 1 0,2 0 0,-2-1 0,2 1 0,-2 0 0,1 1 0,-1-1 0,2 0 0,-1 0 0,1 1 0,-1-2 0,1 1 0,-1-1 0,1 2 0,-1-2 0,0 1 0,0-1 0,1 2 0,0-1 0,-1 0 0,1 1 0,-1-1 0,1 0 0,0 1 0,0-1 0,0 0 0,0 1 0,0-1 0,0 0 0,0 1 0,0-1 0,0 0 0,0 1 0,0-1 0,0 1 0,0-1 0,0 0 0,0 1 0,0-1 0,0 0 0,0 1 0,0-1 0,0 0 0,0 1 0,1-1 0,1 0 0,-1 1 0,0-1 0,0 0 0,-1 1 0,2-1 0,-1 0 0,1 1 0,-2-1 0,2 0 0,-1 0 0,0 0 0,1-1 0,0 1 0,0 1 0,0-1 0,0 0 0,0-1 0,-2 1 0,2-1 0,-1 1 0,2-2 0,-1 2 0,0-1 0,1 1 0,-1 0 0,0-2 0,1 2 0,-1-2 0,0 2 0,1-1 0,-1-1 0,0 1 0,1-1 0,-1 1 0,0-1 0,1 1 0,-2 0 0,0-1 0,-1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8:27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24575,'9'0'0,"2"0"0,-3 0 0,0 0 0,0 0 0,-2 0 0,-2 0 0,1 0 0,-1 0 0,-1 0 0,1 0 0,-1 0 0,-1 0 0,1 0 0,0 0 0,-2 1 0,0 1 0,-1 0 0,0 1 0,0 0 0,0-1 0,0 1 0,0 0 0,0-1 0,0 1 0,0 0 0,0-1 0,0 1 0,-1 0 0,0-1 0,-2 1 0,0-1 0,0 3 0,1-2 0,-1 1 0,0 0 0,0-1 0,-1 2 0,1-3 0,-1 3 0,1-2 0,0 1 0,0-2 0,1 3 0,-1-1 0,-2 2 0,2-1 0,-1 1 0,-1-2 0,3 1 0,-2 1 0,1-3 0,1 3 0,-2-3 0,3 1 0,-2-1 0,0 1 0,2-1 0,-2 1 0,2 0 0,-2-1 0,0 2 0,2-1 0,-2-1 0,2 1 0,-1-1 0,1 0 0,1 0 0,1 0 0,1-2 0,2-1 0,0 0 0,2-1 0,0 0 0,1 0 0,1 1 0,-2 0 0,4 0 0,-3 0 0,3 0 0,-4 0 0,4 0 0,-3 0 0,1 0 0,-2 0 0,0 0 0,-1 1 0,0-1 0,-2 3 0,2-3 0,-3 1 0,1-1 0,-1 1 0,1 0 0,0 0 0,-1-1 0,0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8:29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24575,'7'0'0,"-2"0"0,-1 0 0,-2 0 0,3 0 0,-2 0 0,1 0 0,-1 0 0,-1 0 0,1 0 0,-1 0 0,1 0 0,0 0 0,-1 0 0,1 0 0,0 0 0,-1 0 0,1 0 0,0 0 0,-1 0 0,1 0 0,0 0 0,-1 0 0,1 0 0,0 0 0,-1 0 0,1 0 0,-1 1 0,1-1 0,0 2 0,1-1 0,-1-1 0,1 2 0,-1-1 0,-1-1 0,1 1 0,0 0 0,-1 0 0,1 0 0,0 0 0,1-1 0,-1 3 0,1-3 0,0 1 0,-1 0 0,1 0 0,-1 0 0,-1-1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6:55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24575,'5'0'0,"-1"0"0,-2 1 0,0-1 0,1 2 0,-1-2 0,-1 3 0,1-3 0,0 1 0,-1 0 0,1-1 0,0 2 0,0 0 0,-1 0 0,1-1 0,-1 1 0,1 0 0,-2 0 0,2 0 0,-2 0 0,1 1 0,0-2 0,0 1 0,0 0 0,-1 0 0,1 0 0,-1 1 0,1-1 0,-1 0 0,0 1 0,0-1 0,0 1 0,0-1 0,0 0 0,0 1 0,0-1 0,0 1 0,0-1 0,0 0 0,0 1 0,0-1 0,0 1 0,0-1 0,-1 0 0,1 1 0,-2-1 0,0 1 0,0-1 0,0 1 0,-1-1 0,1 0 0,-1 1 0,1-1 0,0-1 0,-1 1 0,2 0 0,-1-1 0,0 1 0,0-1 0,-2 1 0,1-1 0,0 2 0,0-1 0,-1 0 0,2 0 0,-2-1 0,1 0 0,2 2 0,-1-3 0,1 2 0,-2-2 0,2 2 0,-1-1 0,0 1 0,1-1 0,1 0 0,2 0 0,2-1 0,0 0 0,0 0 0,-2 0 0,1 0 0,1 0 0,-2 0 0,4 0 0,-4 0 0,4 0 0,-2 0 0,1 0 0,-1 0 0,3 0 0,-2 0 0,2 0 0,-1 0 0,-1 0 0,1 0 0,1 0 0,-2 0 0,2 0 0,-3 0 0,1 0 0,0 0 0,0 0 0,-1 1 0,0 0 0,0 1 0,-2-2 0,1 1 0,-1 0 0,1 0 0,-1 0 0,-1 0 0,1-1 0,0 1 0,0 0 0,0-1 0,0 2 0,0-1 0,-2 0 0,1-1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7:0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 24575,'5'-1'0,"-1"0"0,-1 1 0,-1 0 0,0 0 0,0-1 0,0 1 0,-1-1 0,2 1 0,-1 0 0,0 0 0,0 0 0,0 0 0,1 0 0,-1 0 0,0 0 0,1 0 0,-1 0 0,0 0 0,0 0 0,1 0 0,-1 1 0,0-1 0,-1 2 0,0-1 0,-1 2 0,1-1 0,0 0 0,0 1 0,-1-1 0,0 0 0,0 1 0,0-1 0,0 0 0,0 1 0,0-1 0,0 0 0,0 1 0,0-1 0,0 1 0,0-1 0,0 0 0,0 1 0,-1-2 0,0 1 0,-1-2 0,1 2 0,0 0 0,-1 0 0,0 0 0,1 0 0,-1 0 0,2 0 0,-2-2 0,1 2 0,-1-2 0,2 3 0,-2-2 0,1 0 0,0 1 0,-1-2 0,1 3 0,-1-3 0,1 1 0,-1 0 0,-1-1 0,1 1 0,1 0 0,-1 0 0,6 0 0,-3-1 0,5 0 0,-3 0 0,0 1 0,2 0 0,-2 2 0,2-1 0,-1 1 0,1 0 0,0-1 0,-2 1 0,0-1 0,0 1 0,-1-1 0,1 1 0,-1-2 0,-1 1 0,0-1 0,0 1 0,0 0 0,0-1 0,-1 1 0,0 0 0,0 1 0,0-1 0,0 0 0,0 1 0,0-1 0,0 0 0,0 1 0,0-1 0,0 0 0,0 1 0,0-1 0,0 0 0,0 1 0,0-1 0,0 0 0,0 1 0,-1-2 0,-1 1 0,0-1 0,0 1 0,-1-1 0,2 0 0,-1-1 0,1 2 0,-2-2 0,1 1 0,-1 1 0,1-2 0,-1 2 0,1-2 0,0 1 0,-1-1 0,1 0 0,-1 0 0,0 0 0,0 0 0,-1 0 0,0 0 0,0 0 0,-1 0 0,-3 0 0,2 0 0,-1 0 0,1 0 0,1 0 0,-1 0 0,2 0 0,0 0 0,2 0 0,1 0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7:14.7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 24575,'5'0'0,"-1"0"0,-2 0 0,1 0 0,1 0 0,-2 0 0,2 0 0,-1 0 0,-1 0 0,0 0 0,1 0 0,-1 0 0,1 0 0,-1 0 0,1 0 0,-1 0 0,0 1 0,1 0 0,-1 1 0,1 0 0,-1-2 0,0 2 0,1-1 0,-2 2 0,1-2 0,-2 1 0,1-1 0,-1 2 0,0-1 0,2-1 0,-2 1 0,1 0 0,-1 0 0,0 0 0,0 1 0,0-1 0,0 1 0,0-1 0,0 0 0,-1 1 0,-1-1 0,0 0 0,0 1 0,0-1 0,0 0 0,1 0 0,-2-1 0,1 1 0,0 1 0,-1-1 0,1 0 0,0 0 0,1 0 0,-2-2 0,2 2 0,0-1 0,-1 1 0,0-1 0,0 0 0,1 0 0,-2 1 0,2-1 0,0 0 0,-1-1 0,6 1 0,-3-1 0,4 0 0,-2 0 0,-1 0 0,1 0 0,-1 1 0,2-1 0,-1 2 0,0 0 0,0-1 0,-1 1 0,1 0 0,-1-1 0,-1 1 0,2-1 0,-3 2 0,2-1 0,-2 1 0,2-1 0,-2 0 0,1 1 0,-1-1 0,0 0 0,0 1 0,0-1 0,0 0 0,0 1 0,0-1 0,0 0 0,0 1 0,0-1 0,0 1 0,0-1 0,0 0 0,0 1 0,0-1 0,0 1 0,0-1 0,0 0 0,0 1 0,0-1 0,-1 1 0,0-1 0,-1 0 0,-1 1 0,1-1 0,-1 1 0,1-1 0,-2 1 0,1-1 0,0 1 0,0-1 0,1-1 0,-1 2 0,1-2 0,0 0 0,-1 1 0,-1-1 0,2 0 0,-2-1 0,0 0 0,1 0 0,-2 0 0,2 0 0,-2 0 0,2 0 0,-2 0 0,2 0 0,0 0 0,1 0 0,1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43:50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24575,'0'9'0,"0"2"0,0-2 0,0 8 0,0 0 0,0 8 0,3-6 0,-1-1 0,1-5 0,0-2 0,-1-1 0,0 1 0,1-1 0,-1 0 0,2 1 0,-1-1 0,1 1 0,-1-1 0,0 0 0,1-1 0,-2 1 0,1-2 0,-2 3 0,3-3 0,-1 2 0,-1-3 0,1 3 0,-1-4 0,0 2 0,0-2 0,0 0 0,0 1 0,0-1 0,-1-2 0,1 5 0,0-6 0,0 6 0,-1-6 0,0 3 0,0-3 0,1 2 0,-1-2 0,1 3 0,-1-3 0,0 3 0,0-3 0,-1 3 0,3-2 0,-3 1 0,3 1 0,-3-2 0,2 1 0,-1 0 0,-1-1 0,3 1 0,-2 0 0,1-1 0,-2 2 0,2-1 0,-1-1 0,-1 2 0,1-1 0,0-1 0,0 2 0,0-1 0,-1 1 0,0 0 0,1 0 0,0 0 0,0 0 0,-1 0 0,0 0 0,0 1 0,0-1 0,0 0 0,0 0 0,0 0 0,0 0 0,0 1 0,1 0 0,0-1 0,0-1 0,-1-2 0,0 3 0,0-3 0,0 3 0,0-2 0,0 1 0,0 1 0,0-3 0,0 3 0,0-2 0,0 1 0,0 0 0,0-1 0,1 1 0,0-2 0,0 3 0,-1-3 0,0 1 0,0 0 0,0-1 0,1 3 0,0-3 0,0 3 0,-1-3 0,0 3 0,0-3 0,0 3 0,0-2 0,0 1 0,1 0 0,0 0 0,0 1 0,-1 0 0,0 0 0,0-1 0,0 1 0,0-2 0,0 2 0,0 0 0,0 1 0,2-1 0,-2 0 0,1 0 0,-1 0 0,0 0 0,0 0 0,2 3 0,-2-2 0,1 2 0,-1-3 0,0 0 0,0 2 0,0-1 0,0 1 0,0-2 0,2 0 0,-2 0 0,1 0 0,-1 0 0,0 0 0,0 0 0,0 2 0,0-1 0,2 1 0,-2-2 0,1 0 0,-1 0 0,0-1 0,0 1 0,0-2 0,0 1 0,0 1 0,0-3 0,0 1 0,0-2 0,0 1 0,0 0 0,0-1 0,-1-1 0,0-3 0,-2-1 0,0-1 0,2 1 0,-2-1 0,2 1 0,-2-1 0,0 0 0,1-1 0,-1-1 0,-1-1 0,2 2 0,-2-3 0,3 4 0,-1 0 0,0 0 0,2 2 0,-1-1 0,1 1 0,0-1 0,0 1 0,-1-1 0,0 1 0,0-1 0,0 2 0,1-1 0,-3 1 0,3-1 0,-1 1 0,0-1 0,0 0 0,-2 1 0,2-2 0,-2 1 0,2-1 0,-1 1 0,0-1 0,0 2 0,2-1 0,-2 0 0,1 1 0,1-2 0,-2 3 0,1-2 0,-1 1 0,2-1 0,-3 2 0,3-3 0,-2 2 0,0-2 0,1 1 0,-1 1 0,2-2 0,0 9 0,1-3 0,2 5 0,0-2 0,0-3 0,0 3 0,-1-3 0,1 1 0,0 0 0,-1-1 0,0 3 0,0-3 0,2 3 0,-1-3 0,3 4 0,1-1 0,0 2 0,3 1 0,-3-2 0,4 3 0,-4-3 0,4 4 0,-5-4 0,5 2 0,-5-3 0,2 0 0,-3 1 0,1-3 0,-3 1 0,1-3 0,-1 0 0,0-1 0,-2-2 0,0 0 0,-1-2 0,0 0 0,0-1 0,0 1 0,0-1 0,0 1 0,0 1 0,0-2 0,1 0 0,0 0 0,0 2 0,0-1 0,-1-1 0,3 1 0,-3-1 0,1 1 0,-1 0 0,0 1 0,1-1 0,0 0 0,0 1 0,0-1 0,1 1 0,-1 0 0,0 1 0,0-2 0,0 0 0,1 2 0,-2-2 0,3 2 0,-3-1 0,1-1 0,0 1 0,-1-1 0,1 1 0,1 0 0,-2 0 0,1 1 0,-1-1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43:53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24575,'9'0'0,"-2"0"0,12 0 0,-8 0 0,6 0 0,-5 0 0,-2 0 0,2 0 0,-3 0 0,1 0 0,-2 0 0,1 0 0,-3 0 0,0 0 0,-2 0 0,1 1 0,-1 1 0,-1-1 0,-2 1 0,0 0 0,-1 0 0,0 1 0,0-1 0,0 1 0,0 0 0,-1 1 0,0-1 0,-2 3 0,-2-2 0,2 1 0,-1 0 0,1 0 0,-2 0 0,2-1 0,-1 0 0,1-1 0,0 2 0,-1-3 0,1 1 0,-1 0 0,1 0 0,2-1 0,-2 1 0,2 0 0,-1-1 0,0 1 0,2 0 0,-3-1 0,3 1 0,-2 0 0,1-1 0,-1 1 0,1-1 0,-1 1 0,0 0 0,0-1 0,-1 3 0,1-2 0,-1 2 0,0-2 0,0 2 0,0-1 0,1-1 0,0 1 0,0-1 0,0-1 0,0 1 0,0 0 0,0-1 0,0 1 0,1 0 0,-2-1 0,3 1 0,-2-2 0,1 2 0,-1-2 0,2 2 0,-2-2 0,1 1 0,-1 0 0,2 0 0,-2-1 0,1 2 0,1-3 0,2 1 0,0-1 0,1 0 0,0 0 0,1 0 0,0 0 0,2 0 0,1 0 0,-1 0 0,0 0 0,0 0 0,0 0 0,0 0 0,0 0 0,0 0 0,-1 0 0,-1 0 0,-1 0 0,1 0 0,-1 0 0,1 0 0,-1 0 0,0 0 0,-1 0 0,1 0 0,0 0 0,-1 0 0,1 0 0,0 0 0,-1 0 0,2 0 0,-1 0 0,3 1 0,-3 0 0,3 1 0,-3-1 0,1 0 0,0 1 0,-1-2 0,2 1 0,-3 0 0,1 0 0,0 0 0,-1 0 0,-3-5 0,2 4 0,-3-5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43:54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24575,'8'0'0,"4"0"0,-1 0 0,1 0 0,0 0 0,-4 0 0,3 0 0,-1 0 0,-1 0 0,1 0 0,-2 0 0,1 0 0,-1 0 0,-2 0 0,0 0 0,-2 0 0,2 0 0,-3 0 0,1 0 0,1 0 0,-2 0 0,1 2 0,-1-2 0,-1 1 0,1-1 0,-1 0 0,1 0 0,0 0 0,-1 1 0,1 0 0,0 0 0,-1-1 0,1 0 0,-2 0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7:21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24575,'5'0'0,"-1"0"0,-2 0 0,1 0 0,-1 0 0,1 0 0,-1 0 0,0 0 0,1 0 0,-1 0 0,1 0 0,-1 0 0,0 0 0,1 0 0,-1 1 0,0-1 0,1 1 0,-2 0 0,1-1 0,0 1 0,-1 1 0,1-2 0,-2 2 0,2-2 0,-1 2 0,1-1 0,-2 1 0,1-1 0,0 2 0,0-1 0,0 0 0,0 1 0,-1-1 0,1 0 0,-1 1 0,0-1 0,0 0 0,0 1 0,0-1 0,0 1 0,0-1 0,0 0 0,0 1 0,0-1 0,0 0 0,0 1 0,0-1 0,0 0 0,-1 1 0,0-2 0,-2 0 0,2 0 0,-1-1 0,1 1 0,-1-1 0,-1 1 0,1-1 0,0 2 0,-1-1 0,1 0 0,-1-1 0,2 1 0,-1-1 0,1 1 0,-2-1 0,1 1 0,0-1 0,-1 1 0,2 0 0,-1 0 0,1 0 0,-2 0 0,1-1 0,0 1 0,0 0 0,0 0 0,1 0 0,0 0 0,-1-1 0,5 1 0,-2-1 0,5 0 0,-4 1 0,1-1 0,-1 2 0,0 0 0,1-1 0,-1 1 0,1 0 0,-1 0 0,1-1 0,-2 2 0,1-2 0,-2 1 0,2 0 0,-1 0 0,0-1 0,-1 1 0,0 1 0,0-1 0,0 0 0,0 1 0,0-1 0,0 0 0,0 1 0,0-1 0,0 0 0,0 1 0,0-1 0,0 0 0,0 1 0,0-1 0,0 0 0,0 0 0,0 1 0,0-1 0,0 0 0,-1-1 0,-1 1 0,0-2 0,1 2 0,-1-1 0,0 1 0,0-2 0,0 2 0,-1-2 0,2 3 0,-3-3 0,3 2 0,-3-2 0,1 2 0,1-1 0,-2 0 0,0 0 0,0-1 0,-1 3 0,2-3 0,-2 1 0,2 0 0,-1 0 0,0 0 0,2-1 0,-2 0 0,0 0 0,1 0 0,-1 0 0,2 0 0,-2 0 0,1 0 0,0 0 0,0 0 0,1 0 0,0 0 0,-1 0 0,1 0 0,0 0 0,-1 0 0,1 0 0,-1 0 0,1 0 0,0 0 0,-1 0 0,1 0 0,-1-1 0,2-1 0,0 0 0,1 1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13:50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24575,'1'1'0,"0"-1"0,-1 10 0,0-6 0,0 4 0,0-2 0,0-1 0,0 2 0,0-4 0,0 1 0,2-1 0,-2 0 0,1-1 0,0 1 0,0-1 0,1 1 0,-2 0 0,3-1 0,-3 1 0,2 0 0,-1-1 0,0 1 0,0 0 0,-1-1 0,3 1 0,-3 0 0,2-1 0,-2 1 0,3 0 0,-2-1 0,2-1 0,-1 1 0,1-2 0,-1 0 0,1 0 0,0 0 0,-1 0 0,1 0 0,0 0 0,-1 0 0,1-2 0,0 2 0,-1-2 0,1 0 0,0 1 0,-1-2 0,1 3 0,0-2 0,-1 1 0,1-1 0,0 1 0,-2-2 0,2 0 0,-3 1 0,2-1 0,-2 1 0,2-1 0,-1 2 0,-1-2 0,1 2 0,-1-2 0,0 1 0,0-1 0,0 0 0,0 1 0,0-1 0,0 0 0,0 1 0,0-1 0,0 0 0,0 1 0,0-1 0,0 1 0,0-1 0,0 1 0,0-1 0,0 1 0,0-1 0,0 0 0,0 1 0,0 0 0,0-1 0,0 1 0,0 1 0,0 4 0,0 1 0,0 3 0,0-3 0,0 1 0,0 0 0,0 0 0,0 0 0,0 0 0,0-2 0,0 3 0,0-3 0,0 3 0,0-3 0,0 3 0,0-3 0,0 1 0,0 0 0,0 1 0,0-1 0,0 2 0,0-1 0,1-1 0,0 2 0,1-2 0,0 3 0,0-1 0,0 0 0,-1-2 0,0 2 0,0-3 0,0 3 0,0-3 0,0 3 0,-1-3 0,2 2 0,-2-1 0,0 1 0,1-2 0,-1 1 0,2-1 0,-2 1 0,0-1 0,0 2 0,0-3 0,0 1 0,0 0 0,0-1 0,0 1 0,0-1 0,0 1 0,0-1 0,-2 0 0,1-1 0,-1 0 0,0-1 0,1 1 0,-1 1 0,0-2 0,1 1 0,-2-1 0,1 1 0,-1-1 0,0 2 0,1-2 0,-1 0 0,1 0 0,0 0 0,-1 0 0,1 0 0,-1 0 0,2-1 0,0-1 0,1 1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1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24575,'9'0'0,"4"0"0,-8 0 0,5 0 0,-5 0 0,3 0 0,-3 0 0,2 0 0,-3 0 0,0 0 0,1 0 0,-1 0 0,1 0 0,-1 1 0,1 0 0,-2 2 0,2-2 0,-1 1 0,0-1 0,1 1 0,-1 0 0,0-1 0,3 2 0,-2-2 0,1 1 0,-2 0 0,-2-2 0,0 2 0,2-2 0,-1 2 0,2 0 0,-2 0 0,2 0 0,-1 0 0,0-2 0,-1 3 0,1-2 0,-1 0 0,0 2 0,0-3 0,1 2 0,-2-1 0,3 1 0,-1 0 0,0-2 0,1 3 0,-1-3 0,2 3 0,-2-3 0,1 2 0,-1-1 0,0 1 0,1-1 0,1 1 0,0 0 0,1-1 0,0 2 0,-1 0 0,2 0 0,0 0 0,1 0 0,-2 0 0,2 0 0,-1 0 0,-1 0 0,2 0 0,-3-1 0,2 1 0,0-1 0,1 1 0,-1-2 0,0 1 0,0 1 0,1-3 0,-1 2 0,0-1 0,-2 1 0,3-2 0,-3 3 0,2-3 0,-2 3 0,1-3 0,-1 2 0,-1-1 0,0 1 0,1-2 0,-2 1 0,1 1 0,-2-2 0,2 1 0,-3 0 0,2-1 0,-2 1 0,1 0 0,0 0 0,0 0 0,1-1 0,-2 1 0,1-1 0,-1 2 0,0-2 0,1 1 0,-1 1 0,2-2 0,-2 1 0,2 0 0,-2-1 0,2 2 0,-1-1 0,2 0 0,-3 0 0,2-1 0,0 2 0,-1 0 0,0-1 0,1 1 0,-1-1 0,2 1 0,-3-1 0,3 1 0,1 0 0,0 0 0,3 0 0,-3 0 0,1-1 0,-2 2 0,0-1 0,1 0 0,-2-2 0,0 3 0,-1-3 0,0 2 0,2-2 0,-2 2 0,2-1 0,-3 1 0,2-2 0,0 2 0,-2-2 0,2 2 0,-1-2 0,-1 0 0,0 1 0,1-1 0,-1 1 0,0 0 0,0-1 0,1 1 0,-2 0 0,1 0 0,-1 0 0,2-1 0,-1 0 0,0 1 0,0-1 0,0 1 0,0-2 0,-1-2 0,-1 1 0,-1-2 0,-1 0 0,1 2 0,-2-3 0,2 2 0,0-1 0,-1 2 0,1 0 0,-1-2 0,1 1 0,-1 0 0,0 0 0,2 1 0,-2 0 0,1-1 0,-1 1 0,0-2 0,1 2 0,-2-4 0,1 4 0,-1-3 0,1 1 0,-1 0 0,2-1 0,-2 2 0,2-1 0,-1 2 0,0-1 0,1 3 0,1 3 0,0 0 0,1 3 0,1-4 0,-1 1 0,1-1 0,-1 0 0,2 2 0,-1-1 0,2 2 0,-1-1 0,2 1 0,-2 1 0,2-1 0,-2 0 0,1 1 0,0-1 0,-1 1 0,1-1 0,0-1 0,-1 1 0,1-1 0,-2 0 0,1 1 0,-1-2 0,1 1 0,-2-2 0,0 1 0,-1-1 0,0 0 0,0 1 0,0-1 0,0 0 0,0 0 0,0 1 0,0-1 0,0 0 0,0 0 0,-1 0 0,1 1 0,-1-1 0,0-1 0,-1 2 0,1-2 0,-1 1 0,2 1 0,-2-1 0,0 0 0,-1 0 0,1 0 0,-3-1 0,4 0 0,-3 2 0,2-3 0,-1 1 0,1 0 0,0-1 0,-1 1 0,1-1 0,0 0 0,-1 0 0,1 0 0,0 0 0,-1 0 0,1 0 0,0 0 0,0 0 0,-1 0 0,2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7:41.9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24575,'0'5'0,"0"0"0,0-3 0,0 0 0,1 1 0,1-1 0,-1 0 0,1 1 0,-2-1 0,3 0 0,-3 0 0,2-1 0,-2 2 0,2-2 0,-1 1 0,0-1 0,0 1 0,-1 0 0,1-1 0,0 0 0,-1 1 0,3 0 0,-3 0 0,2 0 0,-1 0 0,1-1 0,0 0 0,-1 2 0,2-2 0,-1 0 0,0 0 0,1 0 0,-1 0 0,0 1 0,1 0 0,-1-2 0,0 2 0,1-2 0,-1 1 0,0-1 0,1 0 0,-1 0 0,0 0 0,1 0 0,-1 0 0,0 0 0,0 0 0,1 0 0,-1-1 0,0 0 0,1 0 0,-2-1 0,1 1 0,-2-1 0,3 2 0,-3-2 0,2 2 0,-2-2 0,2 1 0,-1-1 0,0 1 0,0-1 0,-1-1 0,2 1 0,-2 0 0,1-1 0,-1 1 0,1 1 0,0-1 0,0 0 0,-1 0 0,1-1 0,-1 1 0,1 0 0,0-1 0,-1 1 0,1-1 0,0 1 0,0 0 0,0-1 0,0 1 0,-1-2 0,2 1 0,-1-2 0,1 2 0,-2-2 0,1 2 0,0-2 0,0 2 0,0 0 0,-1 0 0,0 3 0,0 4 0,0-1 0,0 3 0,0-2 0,0-2 0,0 4 0,0-4 0,0 2 0,0 0 0,0 0 0,-1 0 0,0 1 0,0 0 0,1 2 0,0-1 0,0 1 0,0 0 0,0 1 0,0 2 0,0-3 0,0 2 0,0-1 0,0 1 0,0-1 0,0 1 0,0-1 0,0 0 0,0-1 0,0 0 0,0-1 0,0 1 0,0-1 0,0-1 0,0 1 0,0-1 0,0 0 0,0-2 0,0 1 0,0-1 0,0 1 0,0-2 0,0 0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13:3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24575,'5'4'0,"1"1"0,5 3 0,-5-2 0,6 4 0,-4 0 0,3-1 0,-3 0 0,0-2 0,-3-3 0,1 2 0,-1-1 0,0 0 0,-1 0 0,0-1 0,0 0 0,0 0 0,0-1 0,-1 2 0,1-1 0,-1 0 0,3 1 0,-1 1 0,-1-1 0,2 1 0,-3-2 0,3 2 0,-3-3 0,1 1 0,-1-1 0,0 0 0,-2-2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13:3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24575,'0'-11'0,"0"1"0,0 0 0,0-1 0,0 1 0,1-1 0,1-1 0,4-1 0,-2-1 0,5-1 0,-3 4 0,2-3 0,-1 4 0,-3 1 0,0 1 0,-1 2 0,0 0 0,0 2 0,0-1 0,0 1 0,0 1 0,-2-1 0,2 1 0,-3 1 0,1-1 0,0 0 0,0 1 0,1-1 0,-2 0 0,1 1 0,1-1 0,-2 1 0,1-1 0,-1 2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7:4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24575,'0'6'0,"0"-1"0,0 0 0,0-2 0,0 1 0,0 0 0,0-2 0,0 2 0,0-1 0,0-1 0,0 0 0,0 1 0,0-1 0,0 1 0,0-1 0,0 0 0,1 1 0,-1-1 0,1 0 0,0 0 0,0 0 0,0-1 0,0 1 0,-1 1 0,2-2 0,-2 1 0,3-2 0,-3 3 0,2-3 0,-1 1 0,2-1 0,-1 1 0,0-1 0,1 1 0,-1 0 0,0 0 0,1 0 0,-1-1 0,1 1 0,0-1 0,2 1 0,2 1 0,0-2 0,1 1 0,-1-1 0,-1 2 0,0-2 0,-1 1 0,-1-1 0,1 0 0,-2 0 0,1 0 0,-2 0 0,1 0 0,-1 0 0,1 0 0,-1 0 0,0 0 0,-1-1 0,0 0 0,1-1 0,-2 0 0,1 1 0,0-2 0,-1 1 0,2 1 0,-2-1 0,2 0 0,-1 0 0,1 0 0,-2 0 0,2-1 0,-2 1 0,2 0 0,-1-1 0,0 1 0,-1 0 0,1-1 0,-1 1 0,1 0 0,0-1 0,-1 1 0,1 0 0,-1-1 0,0 1 0,1-1 0,0 1 0,0 0 0,-1-1 0,0 1 0,0 0 0,0 0 0,0-1 0,-1 7 0,0-1 0,-1 4 0,2-1 0,-3-2 0,3 1 0,-3 3 0,3-2 0,-3 1 0,3-2 0,-2 3 0,1-2 0,-1 1 0,1 0 0,-1-1 0,1 1 0,0-1 0,0 1 0,1-1 0,-2 0 0,1 1 0,0-4 0,0 4 0,0-3 0,0 0 0,0 2 0,1-4 0,-1 2 0,1 0 0,-1-1 0,1 1 0,0-2 0,0 2 0,-1-1 0,0 2 0,0-2 0,0 2 0,1-1 0,-1 0 0,1 0 0,0-2 0,0 1 0,0-2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13:06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24575,'1'9'0,"1"1"0,3-1 0,0 1 0,8 10 0,-2-4 0,5 9 0,-5-5 0,1 1 0,2 1 0,-1 0 0,3 3 0,-3-3 0,1 5 0,5 3 0,-6-6 0,6 4 0,-9-9 0,4 5 0,-2-2 0,2 2 0,-4-5 0,3 2 0,-5-5 0,2 4 0,0-3 0,-1 2 0,1-3 0,-4-1 0,1-2 0,-1 0 0,-1 0 0,2-2 0,-3 1 0,2-1 0,-2-1 0,1 3 0,0-2 0,0 4 0,1-4 0,0 3 0,1 0 0,2 4 0,-1 0 0,0 1 0,0 2 0,2-3 0,-1 4 0,2-1 0,0 3 0,-2-1 0,5 7 0,-5-9 0,5 8 0,-6-9 0,6 7 0,-3-5 0,4 13 0,-4-14 0,3 13 0,-3-12 0,3 3 0,0 2 0,-3-2 0,2 0 0,-2 0 0,0-4 0,1-2 0,-3 2 0,4-3 0,-5 0 0,2-2 0,-1 2 0,1-1 0,-2 1 0,2-2 0,-2 0 0,0-1 0,-1 1 0,-1-3 0,1 0 0,-3-3 0,1 0 0,-2-1 0,4 3 0,-4-4 0,4 3 0,-4-5 0,0 2 0,0-2 0,0 2 0,0-2 0,0 2 0,1-1 0,-1 1 0,0-2 0,0 0 0,0 0 0,0 1 0,0-1 0,0 0 0,0 0 0,0-2 0,0 2 0,0-1 0,0 1 0,0 0 0,0 0 0,0 0 0,0 0 0,0 0 0,0 1 0,0-3 0,0 2 0,-1-3 0,1 3 0,-2-3 0,1 2 0,0-2 0,0 3 0,-1-3 0,2 3 0,-1-3 0,1 3 0,-2-3 0,2 3 0,-2-3 0,2 2 0,0 0 0,-1 1 0,2 3 0,-2-2 0,2 1 0,0 1 0,-1-3 0,0 2 0,2 0 0,-2-1 0,2 3 0,0-4 0,-2 4 0,4-1 0,-4-1 0,4 2 0,-4-2 0,4 3 0,-2-1 0,1 1 0,0-1 0,-2 0 0,3 1 0,-2 1 0,1-1 0,1 2 0,-3-3 0,1 1 0,0-1 0,-1 1 0,0-3 0,0 2 0,-1-3 0,0 1 0,0 0 0,0-2 0,1 4 0,0-3 0,0 1 0,0-2 0,0 2 0,-1-2 0,0 2 0,0-1 0,0-1 0,0 0 0,0 0 0,0 0 0,0 0 0,0 0 0,0 0 0,0 1 0,2 3 0,-2-2 0,2 2 0,-2-4 0,0 1 0,0-1 0,0 0 0,0-2 0,0 2 0,-1-3 0,0 3 0,0-3 0,0 3 0,0-3 0,-1 1 0,1-1 0,0-1 0,-1 2 0,1-1 0,-1 2 0,1-3 0,0 2 0,-1 0 0,1 0 0,-1-2 0,1 1 0,-2 0 0,3-1 0,-2 1 0,1 1 0,0-1 0,-1 1 0,1-1 0,0 1 0,-1-1 0,1 2 0,0-3 0,0 1 0,0 1 0,0-1 0,0 1 0,-1-1 0,2 0 0,-3-1 0,2 1 0,-1 0 0,1-1 0,-2 1 0,1-3 0,-4-2 0,-1-1 0,-1 0 0,0 0 0,1-1 0,0 0 0,-2-1 0,-1 0 0,1-3 0,0 1 0,1-1 0,-1 2 0,2 0 0,0 0 0,1 0 0,0 0 0,0 1 0,1-1 0,1 3 0,1-1 0,-1 1 0,1 1 0,-1-1 0,1 1 0,0-1 0,0 1 0,0-1 0,-1 1 0,0 0 0,0-1 0,0 1 0,1-1 0,-2 2 0,1-1 0,-1 0 0,1 1 0,0-1 0,-2 1 0,3-1 0,-2 2 0,2-3 0,-3 3 0,3-2 0,-2 1 0,2-1 0,-3 2 0,3-3 0,-2 3 0,0-2 0,0 0 0,-1 0 0,1 1 0,0-2 0,0 3 0,2-2 0,-3 2 0,2-3 0,-2 2 0,1 0 0,1-2 0,-2 3 0,3-2 0,-2 2 0,1-3 0,-1 2 0,1 0 0,-1-2 0,0 3 0,1-2 0,-2 1 0,2-1 0,0 3 0,1 1 0,0 2 0,1 1 0,-1-3 0,3 1 0,-2 0 0,2-1 0,-2 1 0,2 0 0,-3-1 0,2 1 0,0-1 0,0 1 0,1 0 0,0 1 0,0-1 0,0 1 0,-1 0 0,1-1 0,1 3 0,-1-3 0,2 1 0,-3-1 0,1 0 0,0 1 0,0-1 0,-1 1 0,1-1 0,0 0 0,-1-1 0,1 1 0,-2-1 0,2 1 0,-2 0 0,2-1 0,0 1 0,-1-1 0,1 0 0,0-1 0,-1 2 0,1-2 0,-1 2 0,1-3 0,-2 2 0,2-1 0,-2 0 0,1 0 0,0-1 0,-1 3 0,2-3 0,0 2 0,-1-1 0,1 0 0,0-1 0,-1 0 0,1 0 0,-1 0 0,1 0 0,0 0 0,-1 0 0,1 0 0,0 0 0,-1 0 0,1-2 0,1-1 0,-1 0 0,3-2 0,-2 1 0,1-1 0,1 1 0,-1-1 0,1 0 0,0 0 0,0-1 0,0 3 0,-1-3 0,1 3 0,-3-3 0,3 2 0,-3 0 0,2 0 0,-3 1 0,1-1 0,0-1 0,0 2 0,0-2 0,-1 2 0,1-3 0,0 3 0,0-1 0,0 1 0,-1 0 0,0 1 0,0-1 0,-2 0 0,3 1 0,-3-1 0,2 0 0,-1 1 0,1-1 0,-2 1 0,2-1 0,-2 1 0,2-1 0,-1 2 0,-1-1 0,1 0 0,-1 0 0,-3 0 0,2 1 0,-2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13:08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24575,'9'0'0,"9"0"0,-5 0 0,7 0 0,-7 0 0,2 0 0,-4 0 0,4 0 0,-6 0 0,3 0 0,-6 0 0,2 0 0,-3 2 0,-1-2 0,-1 2 0,0-1 0,-1 1 0,0-1 0,-1 2 0,-1 0 0,0-1 0,0 1 0,0 0 0,0-1 0,0 1 0,0 0 0,0-1 0,-1 1 0,-1 1 0,-1 1 0,-1 1 0,-1 0 0,0 0 0,1 0 0,-1 0 0,2 0 0,-1 0 0,1 1 0,0-3 0,0 2 0,0-3 0,1 1 0,0-1 0,0-1 0,0 1 0,-1 0 0,0-1 0,1 1 0,0 0 0,0-1 0,2 1 0,-3 0 0,3-1 0,-2 1 0,1 0 0,-1-1 0,0 1 0,1 0 0,0-1 0,0 1 0,-1-1 0,1 1 0,0 0 0,1-1 0,0 1 0,0-1 0,0 1 0,-1-1 0,0 1 0,0-1 0,1 1 0,-1-2 0,1 2 0,-2-2 0,1 2 0,1-1 0,-2 1 0,1 0 0,-1-1 0,2 1 0,0-2 0,1 0 0,2-1 0,1 0 0,-1-1 0,2 1 0,0-1 0,1 1 0,0-2 0,0 2 0,1-1 0,-1 1 0,0 0 0,0 0 0,-2 0 0,1 0 0,-1 0 0,-1 0 0,1 0 0,-1 0 0,-1 0 0,1 0 0,0 0 0,-1 0 0,1 0 0,0 0 0,-1 0 0,1 0 0,-1 0 0,1 0 0,-1 0 0,1 0 0,-2-2 0,0 2 0,-1-1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13:10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24575,'10'0'0,"-1"0"0,1 0 0,0 0 0,1 0 0,4 0 0,-4 0 0,4 0 0,-4 0 0,2 0 0,-3 0 0,1 0 0,-3 0 0,0 0 0,-2 0 0,-1 0 0,-1 0 0,-1 0 0,-1 0 0,1 0 0,0 0 0,-1 0 0,1 0 0,-1 0 0,1 0 0,-1 0 0,0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8:00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24575,'0'5'0,"0"-1"0,0-1 0,0-1 0,0 1 0,0-1 0,0 0 0,0 1 0,-1-2 0,1 1 0,-1 0 0,1 0 0,0 0 0,0 1 0,0-1 0,0 0 0,-1 0 0,0 0 0,0-1 0,1 2 0,0-1 0,0 0 0,-1 0 0,1 0 0,2-3 0,2 2 0,0-2 0,1 1 0,-2 0 0,2 0 0,0 0 0,-1 0 0,1 0 0,-2 0 0,2 0 0,-2 0 0,2 0 0,-2 0 0,2 0 0,-2 0 0,0 0 0,0 0 0,-1 0 0,1 0 0,-1 1 0,0-1 0,0 2 0,0-2 0,-2 2 0,2-1 0,-2 1 0,3-2 0,-3 2 0,1-1 0,0 2 0,-1-1 0,1 0 0,-1 0 0,0 1 0,0-1 0,0 0 0,0 1 0,0-1 0,0 0 0,0 1 0,0-1 0,0 0 0,0 1 0,0-1 0,0 0 0,0 1 0,0-1 0,0 0 0,-1-1 0,0 1 0,-2-1 0,1 0 0,0-1 0,-1 0 0,1 0 0,0 0 0,-1 0 0,1 0 0,-1 0 0,1 0 0,0 0 0,-1 0 0,1 1 0,-1-1 0,1 1 0,-2-1 0,0 0 0,0 0 0,-1 0 0,0 0 0,0 0 0,-1 0 0,1 0 0,1 0 0,-2 0 0,2 0 0,-1 0 0,-1 0 0,2 0 0,-1 0 0,2 0 0,-1 0 0,0 0 0,2 0 0,-2 0 0,1 0 0,1 0 0,0 0 0,1 0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8:01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24575,'7'0'0,"-1"0"0,0-3 0,-1 3 0,3-4 0,-2 2 0,1-2 0,0 1 0,-2-1 0,2 1 0,-3 1 0,1-1 0,1 0 0,-1 0 0,1 0 0,-2 1 0,1 0 0,-2 0 0,1 1 0,0-1 0,-1 0 0,0 2 0,0-2 0,-1 2 0,1-1 0,-1 0 0,0 0 0,0 0 0,0 1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01:4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1516 0 24575,'-15'0'0,"-4"0"0,1 0 0,-6 0 0,6 0 0,-7 0 0,8 0 0,-19 0 0,16 0 0,-12 0 0,15 0 0,0 0 0,0 0 0,3 0 0,1 0 0,3 0 0,0 0 0,0 0 0,0 0 0,0 0 0,0 0 0,3 0 0,-2 0 0,4 0 0,-5 0 0,3 0 0,-1 0 0,-1 0 0,2 0 0,-6 0 0,2 0 0,-5 0 0,2 3 0,0-3 0,-2 3 0,2-3 0,-3 2 0,3-1 0,1 1 0,3-2 0,0 0 0,0 2 0,0-1 0,1 1 0,-1-2 0,0 2 0,0-1 0,0 1 0,-3 1 0,2-3 0,-5 5 0,2-4 0,-3 4 0,3-4 0,-6 4 0,6-4 0,-7 4 0,4-2 0,3 0 0,-2 2 0,2-4 0,1 4 0,-4-5 0,4 2 0,-1 0 0,-2-1 0,2 4 0,-3-5 0,3 5 0,-2-4 0,5 1 0,-5 0 0,5-1 0,-5 2 0,5-1 0,-5-2 0,2 5 0,1-4 0,-4 4 0,4-5 0,-1 5 0,-2-4 0,2 1 0,0 0 0,1-1 0,3 1 0,-3-2 0,2 0 0,-2 0 0,-4 2 0,5-1 0,-9 1 0,10-2 0,-2 0 0,3 0 0,1 0 0,-1 0 0,2 0 0,-1 0 0,1 0 0,1 0 0,-3 0 0,6 0 0,-6 0 0,5 2 0,-2-2 0,3 2 0,-3-2 0,2 0 0,-1 0 0,2 0 0,-1 0 0,3 2 0,-2-2 0,2 2 0,-2-2 0,0 0 0,0 0 0,0 0 0,0 0 0,0 0 0,0 0 0,0 0 0,2 2 0,-2-1 0,2 1 0,-2-2 0,4 0 0,4-2 0,1 1 0,3-3 0,-3 4 0,-1-4 0,0 4 0,-1-4 0,1 3 0,-2-3 0,2 4 0,1-4 0,-3 2 0,2-1 0,-4 0 0,4 2 0,-3-3 0,2 2 0,-2-2 0,3 2 0,-4-2 0,4 3 0,-4-2 0,4 0 0,-2-1 0,1 0 0,1 2 0,-4-2 0,2 2 0,-2-2 0,2 0 0,-2 0 0,4 2 0,-4-1 0,4 2 0,-2-3 0,1 2 0,0-2 0,-3 0 0,4 2 0,-2-1 0,1 1 0,0 0 0,-2-2 0,-1 4 0,-3-2 0,-3 2 0,1 2 0,-2 0 0,0 3 0,2-1 0,-2 1 0,3-1 0,0 0 0,-3 1 0,2 2 0,-2-2 0,2 5 0,0-6 0,1 6 0,-1-5 0,1 2 0,-1-1 0,2-1 0,-1 2 0,2-2 0,-1-1 0,0 0 0,2 1 0,-3-1 0,4 0 0,-4 0 0,2 1 0,-1-1 0,0 0 0,2 0 0,-3-1 0,4 0 0,0-2 0,2 0 0,2 1 0,1-1 0,-1 3 0,0-2 0,1 0 0,-1 2 0,0-1 0,1 1 0,-1 0 0,-2 1 0,2-1 0,-1 0 0,1 1 0,-2-1 0,2 0 0,-3 1 0,2-1 0,0 0 0,-1 0 0,2-1 0,-4 0 0,4 0 0,-2 1 0,2 0 0,-1 0 0,0 1 0,0-1 0,-1 0 0,2-2 0,-4 2 0,4-3 0,-3 2 0,2-2 0,-2 1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20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24575,'4'7'0,"0"-1"0,-2-1 0,2 1 0,-1-1 0,1 2 0,0-1 0,1 3 0,1-2 0,0 2 0,-2-1 0,2 1 0,-2-4 0,1 2 0,-1-1 0,-2-2 0,1 1 0,-1-2 0,1 0 0,-1 0 0,1-1 0,-1 0 0,0 1 0,0-1 0,0 0 0,-2 1 0,2-1 0,-1-1 0,1 0 0,1-1 0,-2 0 0,0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01:49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24575,'9'2'0,"4"7"0,-2 0 0,6 5 0,-6-6 0,2 2 0,-3-2 0,0-1 0,0 3 0,0-2 0,-3-1 0,2 0 0,-4-2 0,2-1 0,-2 1 0,-1-1 0,0 0 0,-1 0 0,0 1 0,0-1 0,-1 0 0,2-1 0,-1 1 0,1-2 0,0 2 0,-1 1 0,0-3 0,0 2 0,-1-2 0,2 3 0,-1-1 0,1-2 0,-2 2 0,2-1 0,-3 1 0,2-2 0,-2 2 0,3-1 0,-4-1 0,2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01:5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24575,'0'-15'0,"0"5"0,8-5 0,1 3 0,-1-2 0,5 1 0,-4 0 0,0 1 0,0-1 0,-6 6 0,5-3 0,-4 5 0,1-1 0,-1 1 0,0 3 0,1-2 0,-1 2 0,0-1 0,-1-1 0,0 4 0,-2-4 0,3 4 0,-4-4 0,4 3 0,-4-3 0,4 2 0,-4-2 0,4 2 0,-2-2 0,2 4 0,-2-4 0,0 4 0,-2-2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01:5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24575,'6'0'0,"3"0"0,-4 0 0,1 0 0,-1 0 0,-1 0 0,0 0 0,1 0 0,-1 0 0,0 0 0,1 0 0,-3 2 0,2-2 0,-3 4 0,2-4 0,-2 4 0,3-2 0,-2 3 0,2-1 0,0 0 0,-2 0 0,2-2 0,-4 1 0,2 0 0,0-1 0,-2 2 0,2-2 0,-2 3 0,0-1 0,0 0 0,0 0 0,0 0 0,0 0 0,0 1 0,0-1 0,0 0 0,0 0 0,0 0 0,-1 0 0,-2 1 0,-1-3 0,0 2 0,-1-2 0,3 2 0,-2-1 0,2 1 0,-3-2 0,1 1 0,2 0 0,-2-2 0,4 3 0,-4-4 0,3 4 0,-2-3 0,2 2 0,-2-2 0,4 0 0,1-1 0,3 0 0,1 0 0,1-2 0,-2 2 0,2-3 0,-3 3 0,1 0 0,-1 0 0,0 0 0,1 0 0,-1 0 0,0 0 0,0 0 0,0 0 0,0 0 0,-2 2 0,2 1 0,-4 1 0,2 0 0,0-2 0,-1 2 0,3-2 0,-4 3 0,4-1 0,-4 0 0,4-1 0,-3 1 0,3-2 0,-4 2 0,4 1 0,-4-1 0,4 0 0,-3 1 0,1-1 0,-2-2 0,0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01:5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24575,'7'0'0,"1"0"0,0 0 0,-1 0 0,2 0 0,-4 0 0,2 0 0,-3 0 0,1 0 0,-1 0 0,0 0 0,1 0 0,-1 0 0,0 0 0,-1 0 0,1 0 0,0 0 0,0 0 0,0 0 0,0 0 0,0 0 0,0 0 0,0 0 0,0 0 0,0 0 0,0 0 0,0 0 0,1 0 0,-1 0 0,0 0 0,1 0 0,-1 0 0,0 0 0,1 0 0,-1 0 0,0 0 0,0 0 0,-2 0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02:15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24575,'0'11'0,"0"-1"0,0 6 0,0-2 0,0 3 0,3 0 0,0 3 0,3-2 0,0-1 0,-1 0 0,1-4 0,-1 1 0,-2-1 0,1-3 0,-3 0 0,1-2 0,0 1 0,-1-4 0,1 4 0,-2-4 0,2 5 0,-1-5 0,1 1 0,-2 1 0,0-2 0,2 5 0,-1-5 0,1 4 0,-2-4 0,2 2 0,-1-3 0,0 3 0,-1-2 0,0 2 0,3-1 0,-3-1 0,2 2 0,-2 0 0,0-2 0,3 4 0,-3-4 0,2 5 0,0-5 0,-1 4 0,1-2 0,0 3 0,-2 0 0,3 0 0,-1 0 0,-2 0 0,3 0 0,-3 3 0,0-2 0,2 2 0,-2-3 0,3 0 0,-3-3 0,0 3 0,0-3 0,0 1 0,0-1 0,2-1 0,-2-1 0,3 2 0,-3 0 0,0-2 0,0 4 0,0-4 0,2 5 0,-2-5 0,3 4 0,-1-2 0,-2 1 0,3 1 0,-1-1 0,-2 2 0,3 0 0,-3-1 0,0-1 0,2 4 0,-1-6 0,1 6 0,-2-4 0,2 2 0,-1 0 0,1 0 0,-2-3 0,0 3 0,0-5 0,0 4 0,0-4 0,2 2 0,-1-3 0,1 0 0,-2 1 0,0-1 0,1 0 0,0 1 0,1-1 0,-2 0 0,0 1 0,0-1 0,2 0 0,-2 3 0,2-2 0,-2 2 0,0-3 0,0 1 0,2-1 0,-1 0 0,1 1 0,-2 1 0,0-1 0,0 2 0,0-3 0,1 1 0,0 2 0,1-2 0,-2 1 0,0 1 0,2-2 0,-2 5 0,2-3 0,0 0 0,-1 3 0,1-3 0,-2 3 0,0-2 0,2 1 0,-2-1 0,2 1 0,-2-1 0,3 1 0,-3-4 0,2 5 0,-2-5 0,0 1 0,0-1 0,0 2 0,2-3 0,-1 3 0,1-2 0,-2-1 0,0 0 0,0 1 0,0-1 0,0 0 0,2 1 0,-2-1 0,2 0 0,-2 1 0,0-1 0,2 0 0,-1 3 0,0-2 0,-1 2 0,0-3 0,3 3 0,-3-2 0,2 2 0,-2-3 0,0 3 0,2-2 0,-1 4 0,1-4 0,0 4 0,-1-4 0,1 5 0,0-5 0,-2 4 0,2-4 0,-2 4 0,2-4 0,-2 5 0,2-5 0,1 4 0,-3-4 0,2 2 0,1 0 0,-3-2 0,2 1 0,-2-1 0,2-1 0,-1 3 0,1-2 0,-2 4 0,2-4 0,-2 2 0,2 0 0,0-2 0,-2 1 0,2 1 0,0-2 0,-1 5 0,1-5 0,-2 1 0,0 1 0,0-2 0,0 2 0,0-3 0,0 1 0,0-1 0,0-3 0,0-4 0,0-4 0,-2-1 0,-1-1 0,-2 1 0,3 1 0,-3 0 0,5 3 0,-2-1 0,0 1 0,2 0 0,-2 0 0,2 0 0,0 0 0,0 0 0,0 0 0,0-1 0,0 1 0,0 1 0,0-1 0,-2 2 0,2-2 0,-4 2 0,2 0 0,0-2 0,-2 4 0,4-4 0,-4 3 0,4-3 0,-4 4 0,4-4 0,-4 4 0,4-4 0,-4 4 0,3-4 0,-2 4 0,0-4 0,1 2 0,-1 0 0,2-2 0,-1 2 0,0 0 0,2-2 0,-2 2 0,0 0 0,2-2 0,-2 6 0,2 0 0,0 2 0,0 2 0,0-1 0,2-1 0,-2 0 0,2 0 0,0 1 0,0-1 0,2 0 0,-1 0 0,0 1 0,0-1 0,1 0 0,-2 0 0,2 1 0,-1-1 0,1 0 0,0 1 0,1-1 0,-1 0 0,-2 1 0,2-1 0,-1 0 0,-1 1 0,2-3 0,-2 2 0,2-4 0,0 2 0,0 0 0,0 0 0,0 0 0,-2 2 0,1-4 0,-1 2 0,2-4 0,-2 0 0,2-2 0,-2 0 0,3-1 0,-3 1 0,2 2 0,-2-2 0,2 2 0,-1-3 0,0 3 0,0-2 0,1 2 0,0-1 0,1 0 0,-1 0 0,0-1 0,1-1 0,-1 1 0,0 0 0,1 0 0,-1-1 0,0 1 0,1 0 0,-1-1 0,0 1 0,1 0 0,-1 1 0,-2-1 0,2 4 0,-3-4 0,3 3 0,-4-2 0,4 2 0,-4-3 0,4 4 0,-3-4 0,2 2 0,-2-2 0,2 1 0,-2 2 0,1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02:1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24575,'0'12'0,"0"-3"0,0 4 0,0-3 0,0 3 0,0-2 0,0 2 0,0-3 0,2-2 0,-2 1 0,4-4 0,-3 2 0,3 0 0,-4-2 0,4 1 0,-3-1 0,3-1 0,-2 0 0,2 0 0,0-1 0,0-2 0,1-1 0,-1 0 0,0 0 0,0 0 0,0 0 0,0 0 0,0 0 0,0 0 0,-2-1 0,2 0 0,-3-3 0,1 2 0,-1-1 0,0 0 0,1 0 0,-2-1 0,0-1 0,0 1 0,0 0 0,0-1 0,0 1 0,0 0 0,0 0 0,0-1 0,0 1 0,0 0 0,0 0 0,0 0 0,0 0 0,0 0 0,2 1 0,-2 0 0,2 1 0,-2-2 0,0 0 0,0 4 0,0 4 0,0 1 0,0 3 0,0-4 0,0 0 0,0 1 0,0-1 0,0 0 0,0 0 0,0 1 0,0-1 0,0 0 0,0 1 0,2-1 0,-1 3 0,2-2 0,-2 4 0,3-4 0,-4 4 0,2-4 0,0 5 0,-1-5 0,1 1 0,0 1 0,-1-2 0,3 2 0,-3-3 0,0 1 0,-1-1 0,0 0 0,0 1 0,2-1 0,-1 0 0,1 1 0,-2-1 0,0 0 0,0 0 0,0 0 0,0 1 0,0-1 0,0 0 0,0 0 0,0 0 0,0 1 0,0-1 0,0 0 0,0 0 0,0 1 0,0-1 0,0 0 0,-2 0 0,1 1 0,-2-1 0,0 0 0,-1-2 0,2 2 0,-2-4 0,2 2 0,-2-2 0,0 0 0,0 0 0,1 0 0,-1 0 0,2-2 0,0 0 0,2 0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02:20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24575,'6'0'0,"0"0"0,-2 0 0,1 0 0,-3 1 0,2 0 0,-4 2 0,2-1 0,0 2 0,-2 0 0,4 0 0,-4 0 0,2 0 0,0-1 0,-1 0 0,3-2 0,-4 3 0,4-4 0,-4 4 0,4-3 0,-3 2 0,2 0 0,-2 1 0,1 0 0,-2 0 0,0 0 0,0 0 0,0 0 0,0 0 0,0 0 0,0 0 0,-2 1 0,-1-1 0,-1-2 0,2 2 0,-2-2 0,2 2 0,-1 1 0,0-3 0,2 2 0,-3-2 0,2 2 0,-2 0 0,2 0 0,-2-2 0,4 2 0,-2-2 0,0 0 0,3 0 0,2-2 0,2 0 0,2 0 0,-3 0 0,0 0 0,3 0 0,-2 0 0,2 0 0,-3 0 0,1 0 0,-1 0 0,0 0 0,3 0 0,0 0 0,3 0 0,0 0 0,0 2 0,0 1 0,0 0 0,-2 1 0,1-4 0,-4 4 0,2-3 0,-3 1 0,1-2 0,-3 1 0,0 0 0,-2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03:23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13:1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24575,'10'0'0,"2"0"0,1 0 0,4-2 0,1-1 0,0-1 0,5-3 0,-4 2 0,4-4 0,-5 4 0,3-4 0,-4 5 0,1-3 0,-3 3 0,-1 0 0,-4 0 0,1 0 0,-5 2 0,1 1 0,-2-1 0,-2 2 0,2-2 0,-2 2 0,0 0 0,0-1 0,0 0 0,0 0 0,0 1 0,2 0 0,-2-1 0,2 0 0,-2 0 0,0 0 0,0 0 0,0 0 0,0 0 0,0 0 0,0 0 0,0 0 0,0 0 0,0 0 0,0 1 0,0-1 0,0 0 0,0-1 0,0 1 0,2-2 0,0 3 0,2-3 0,0 3 0,0-3 0,2 0 0,-2 1 0,5-1 0,-5 1 0,4 0 0,-3-1 0,3 2 0,-4-2 0,5 3 0,-3-3 0,3 2 0,0-2 0,0 2 0,-1-2 0,1 2 0,-2-2 0,1 3 0,-3-3 0,1 2 0,-4-2 0,1 3 0,-2-3 0,2 3 0,-2-1 0,1-1 0,-1 2 0,0-1 0,2-1 0,-2 2 0,0-2 0,-1 1 0,0 0 0,0 0 0,0 1 0,1-1 0,-1 0 0,1 0 0,0 0 0,0 0 0,1-1 0,-1 1 0,2-2 0,-2 3 0,2-3 0,-2 2 0,0 0 0,1-1 0,-1 2 0,2-3 0,1 1 0,0-2 0,-1 3 0,1-2 0,-2 1 0,2 0 0,0-1 0,-2 1 0,2 0 0,-4-1 0,4 3 0,-4-3 0,2 3 0,-2-3 0,0 3 0,0-1 0,0-1 0,0 2 0,0-1 0,0 1 0,-1-2 0,0 2 0,0-1 0,1 1 0,-1-2 0,1 2 0,0-1 0,-1 0 0,1 0 0,-2 0 0,2 1 0,0 0 0,-1 0 0,3 0 0,0 0 0,2 0 0,0-3 0,2 2 0,-1-2 0,1 3 0,-2-1 0,-2 0 0,2-2 0,-4 3 0,2-3 0,-2 3 0,0-2 0,0 2 0,-1-1 0,0 1 0,0-2 0,-1 1 0,2 1 0,-3-2 0,1 0 0,-2 1 0,-1 0 0,0 1 0,-1-2 0,0 2 0,0-3 0,0 3 0,0-3 0,0 3 0,0-3 0,0 3 0,1-3 0,-1 3 0,3-3 0,-3 3 0,3-3 0,-3 2 0,2-2 0,-2 1 0,1-1 0,0 3 0,1-3 0,-1 2 0,1-2 0,-1 1 0,2 0 0,-3 0 0,1 1 0,1-2 0,-2 3 0,3-3 0,-3 3 0,3-3 0,-3 3 0,3-3 0,-3 3 0,3-3 0,-3 3 0,3-3 0,-3 3 0,2-1 0,-1-1 0,-1 2 0,2-1 0,-1-1 0,6 5 0,-1-2 0,4 3 0,-4-2 0,0 0 0,0 0 0,0 0 0,0 0 0,1 0 0,4 2 0,-1-1 0,2 1 0,0 0 0,-1-1 0,1 1 0,-2-1 0,0 1 0,0-1 0,0 1 0,-2-1 0,0-1 0,-2 0 0,0-1 0,0 1 0,0-1 0,-2 1 0,2-1 0,-3 1 0,2 0 0,0 0 0,-1 1 0,1-1 0,-2 1 0,0 0 0,-2-2 0,2 2 0,-3-1 0,2-1 0,-1 2 0,-1-3 0,3 3 0,-3-3 0,3 3 0,-3-1 0,2 1 0,-2-1 0,1 1 0,0 0 0,1 0 0,-1 0 0,1 0 0,-1-2 0,1 2 0,0-1 0,0-1 0,0 2 0,-1-3 0,1 3 0,-1-3 0,2 3 0,-3-3 0,3 3 0,-3-3 0,3 3 0,-2-3 0,1 3 0,-1-2 0,2 2 0,-2-2 0,2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13:2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24575,'6'0'0,"2"0"0,0 0 0,1 3 0,-2-2 0,2 5 0,-2-3 0,2 2 0,-2 0 0,0-1 0,-2 1 0,2-2 0,-4 0 0,4 1 0,-4-1 0,4 0 0,-2 1 0,0-1 0,2 0 0,-4 0 0,4 1 0,-4-1 0,4 0 0,-2 1 0,2-1 0,-2 0 0,2 2 0,-2-1 0,0 1 0,0-2 0,-2 0 0,0 0 0,0-1 0,0-1 0,-2 0 0,1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2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24575,'8'-2'0,"1"1"0,-3-2 0,1-1 0,0 1 0,0-3 0,3 1 0,-1-1 0,0 0 0,0 0 0,-1 2 0,0-2 0,-2 3 0,1-1 0,-3 0 0,1 1 0,0-1 0,-1 1 0,1 1 0,-1-1 0,0 0 0,1 1 0,-2-1 0,2 1 0,-3-1 0,3 1 0,-2-1 0,1 1 0,-2-1 0,0 1 0,1 0 0,-1-1 0,1 0 0,-1 0 0,1-1 0,-1 3 0,0-1 0,1 1 0,-1-2 0,0 2 0,0 0 0,-1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13:2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2 199 24575,'-1'-8'0,"0"-1"0,3 1 0,0-1 0,2 2 0,-1 0 0,-1 0 0,3 2 0,-3 0 0,3 0 0,-3 0 0,1 0 0,0 0 0,0 0 0,-1 2 0,1-2 0,-1 2 0,-1 0 0,2 0 0,-3 0 0,3 0 0,-3 0 0,2 0 0,-1 0 0,1 0 0,-1-2 0,2 2 0,-1-4 0,1 2 0,0 0 0,1-2 0,-1 2 0,0 0 0,-1 0 0,1 2 0,-3 0 0,3 0 0,-3 0 0,3 1 0,-3 0 0,3 0 0,-3-1 0,3 0 0,-3 2 0,1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13:2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24575,'2'4'0,"-1"0"0,2-1 0,-1 0 0,-1 0 0,1 0 0,-2 0 0,3 0 0,-3 0 0,1 0 0,1-1 0,-2 0 0,3 0 0,-3 1 0,2-2 0,-1 2 0,1-3 0,0 2 0,1-1 0,0 0 0,-2 0 0,2 0 0,-2 0 0,1 0 0,1 0 0,-2 0 0,2-1 0,0 0 0,-1 0 0,1 0 0,-2-1 0,2 0 0,-3-1 0,3 0 0,-3-1 0,2 1 0,-1 0 0,-1 0 0,2 0 0,-1 1 0,-1-2 0,2 2 0,-1-1 0,-1 0 0,3 0 0,-3-1 0,2 2 0,-1-2 0,0 2 0,-1-2 0,0 0 0,1 0 0,0 1 0,0-1 0,-1 0 0,0 0 0,0 0 0,0 0 0,0 0 0,0 0 0,0 0 0,0 1 0,0-1 0,0 0 0,0 0 0,0 0 0,0 0 0,0 0 0,0 0 0,0 1 0,0-1 0,0 0 0,0 3 0,0 3 0,0 3 0,0 2 0,0-1 0,0 0 0,0 0 0,0-2 0,0 1 0,0 0 0,0 1 0,0 0 0,0-1 0,0 1 0,0 0 0,1-1 0,1 0 0,2-1 0,-1 0 0,0 2 0,0-4 0,-1 2 0,1-2 0,-3 0 0,2 0 0,-1-1 0,-1 1 0,1-2 0,-1 2 0,0 0 0,0-1 0,0 1 0,0 0 0,0-1 0,0 1 0,0 0 0,0 0 0,0 0 0,0-2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13:38.3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84 864 24575,'0'-13'0,"0"0"0,0-1 0,0-1 0,0-3 0,0 1 0,-2-1 0,2 1 0,-2 2 0,2-2 0,0 4 0,-2-1 0,2 4 0,-2 1 0,2 2 0,0 1 0,0-1 0,0 1 0,0 2 0,0 1 0,0 0 0,0 0 0,0 0 0,0 0 0,-1 0 0,0 0 0,0 0 0,1-1 0,0 1 0,0 0 0,0 0 0,0 0 0,0 0 0,0 0 0,0 0 0,0-1 0,0 0 0,-2-2 0,2 0 0,-2 1 0,2-1 0,0 1 0,0-2 0,-1 0 0,1 0 0,-2 0 0,2 0 0,0 0 0,0 0 0,0 0 0,-2 0 0,2 0 0,-1 0 0,1 2 0,0-1 0,0 2 0,0-2 0,0 2 0,0-1 0,0 1 0,0 0 0,0-2 0,0 2 0,0-2 0,-2 1 0,2-2 0,-2 0 0,2 0 0,0-2 0,0 1 0,0-1 0,0 2 0,0 2 0,0-2 0,0 4 0,0-4 0,0 4 0,0-2 0,0 2 0,0 0 0,0 0 0,0 1 0,0-1 0,0 0 0,0 0 0,0 0 0,0 1 0,0-1 0,0 0 0,0 1 0,0-1 0,0 0 0,0 0 0,0 0 0,0 0 0,0 0 0,0 0 0,-1 0 0,0 0 0,0 0 0,1-1 0,0 1 0,0 0 0,0 0 0,0 0 0,0 0 0,0 1 0,0-1 0,0 0 0,0 0 0,0 0 0,0 0 0,0 0 0,0 0 0,0 0 0,0 0 0,-1 0 0,0 0 0,0 0 0,1 0 0,0 0 0,0 0 0,0 0 0,0 1 0,0-1 0,0 0 0,0 0 0,0 0 0,0 0 0,0 0 0,0 0 0,0 1 0,0-1 0,0 0 0,0 0 0,0 0 0,0 0 0,0 0 0,0 0 0,0 0 0,0 0 0,0 0 0,0 0 0,0 0 0,0 0 0,0 0 0,0 0 0,0 0 0,0 0 0,0 0 0,0 0 0,0 0 0,0 1 0,0-1 0,0 0 0,0 0 0,0 1 0,0-1 0,0 1 0,0-1 0,0 0 0,0 0 0,0 1 0,0-1 0,0 0 0,0 1 0,0-1 0,0 0 0,0 1 0,0-1 0,0 1 0,0-1 0,0 0 0,0 0 0,0 1 0,0-1 0,0 0 0,0 0 0,0 0 0,0 1 0,0-1 0,0 0 0,0 0 0,0 1 0,-1 0 0,-1 4 0,1 0 0,-2 2 0,1-1 0,1 0 0,-2 0 0,3 0 0,-3 0 0,1 0 0,1 0 0,-2 0 0,3 0 0,-3 0 0,1-1 0,1 0 0,-2-1 0,3 1 0,-3 0 0,3 1 0,-3-1 0,3 0 0,-3-1 0,2 1 0,-2 0 0,0 0 0,0 1 0,1 0 0,1-3 0,3-3 0,2-3 0,0-2 0,0 3 0,-1-2 0,0 4 0,-1-2 0,1 0 0,-1 2 0,-1-2 0,2 2 0,-3 0 0,3 2 0,-3-2 0,3 1 0,-3-1 0,3 2 0,-3-2 0,3 3 0,-3-3 0,3 1 0,-2 0 0,1-1 0,0 1 0,-1 0 0,0 0 0,0 0 0,0 1 0,2 1 0,-1 2 0,-1-1 0,-1 2 0,0 0 0,1 0 0,-1 0 0,2 0 0,-2 0 0,1 0 0,-1 0 0,2 0 0,-1 0 0,1 0 0,-1 0 0,2 0 0,-3 1 0,3-1 0,-1 0 0,1-1 0,0 0 0,-2 1 0,2-3 0,-1 1 0,-1 1 0,2-2 0,-3 3 0,3-3 0,-1 3 0,1-2 0,-1 1 0,0 0 0,1-1 0,-3 1 0,3-1 0,-2 0 0,1 0 0,1 0 0,-2 0 0,1 0 0,0 1 0,-1 1 0,0-1 0,0 0 0,0-1 0,0-1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13:41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 24575,'0'6'0,"0"0"0,0 0 0,0 0 0,0-2 0,0 0 0,0-1 0,0 0 0,0 0 0,0 0 0,0 0 0,2-1 0,-2 0 0,3-2 0,-3 3 0,3-3 0,-3 3 0,3-1 0,-2 1 0,2 0 0,-1-1 0,0 0 0,0 1 0,1-3 0,0 3 0,-1-2 0,0 1 0,-1 1 0,1-3 0,0 1 0,1 1 0,0-2 0,0 1 0,0-1 0,0 0 0,0 0 0,0 0 0,-1 0 0,1 0 0,0 0 0,0 0 0,0 0 0,0 0 0,-2-1 0,2 1 0,-3-3 0,2 1 0,-1-1 0,0 1 0,1-1 0,-1 0 0,-1 0 0,1 2 0,0-2 0,0 1 0,-1-1 0,0 1 0,0-1 0,0 0 0,0 0 0,0 0 0,0 0 0,0 0 0,1 0 0,0 0 0,0 0 0,-1 0 0,0 1 0,0-1 0,0 0 0,0 0 0,0 0 0,0 1 0,0-1 0,0 0 0,1 0 0,0 0 0,0 0 0,-1 0 0,0 3 0,0 3 0,0 1 0,0 4 0,0-5 0,0 2 0,0 0 0,0-2 0,0 2 0,0-2 0,0 0 0,0 0 0,0 2 0,0-2 0,0 2 0,0-2 0,0 0 0,0 2 0,0-2 0,0 4 0,0-2 0,0 2 0,0 0 0,0 0 0,0 2 0,0-2 0,0 2 0,2 1 0,-2-5 0,2 4 0,0-4 0,-2 0 0,1 2 0,-1-4 0,2 2 0,-2-2 0,1 0 0,-1 0 0,0 0 0,0 0 0,0-1 0,0 1 0,0 0 0,0 0 0,0 0 0,0-1 0,0 1 0,0 0 0,-1 0 0,0-1 0,-1 0 0,0-1 0,0 0 0,-1-1 0,0 1 0,0 0 0,1 0 0,-1-1 0,0 0 0,0 0 0,0 0 0,1 0 0,-1 0 0,0 0 0,0 0 0,0 0 0,1 0 0,-1 0 0,0 0 0,0 0 0,0 0 0,0-2 0,0 2 0,0-1 0,-1 1 0,0 0 0,0-2 0,1 2 0,1-2 0,1 1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13:44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 24575,'0'5'0,"0"-1"0,0-2 0,0 1 0,0 0 0,0 0 0,0-1 0,0 1 0,1-1 0,1-1 0,1-1 0,-1 0 0,1 0 0,0 0 0,0 0 0,0 0 0,0 0 0,-1 0 0,1 0 0,0 0 0,0 0 0,0 0 0,0 0 0,0 0 0,0 0 0,0 0 0,0 0 0,0 0 0,0 0 0,0 0 0,-1 0 0,1 0 0,0 0 0,0 0 0,0 0 0,0 0 0,0-1 0,-1 0 0,0-1 0,-1 0 0,0-1 0,0 1 0,0-1 0,-1 0 0,0 0 0,0 0 0,0 0 0,0 1 0,0-1 0,0 0 0,0 0 0,0 1 0,0-1 0,0 0 0,0 1 0,0 1 0,-1 4 0,0 1 0,0 2 0,1-3 0,0 0 0,0 0 0,0 0 0,0 0 0,0 0 0,-1 0 0,0 0 0,0 0 0,1-1 0,0 1 0,0 0 0,0 0 0,0 0 0,0-1 0,0 1 0,0 0 0,0 0 0,0 0 0,0-1 0,0 1 0,0 0 0,0 0 0,0 0 0,0 0 0,0 0 0,0 0 0,0-2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06:1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2336 24575,'0'-12'0,"0"1"0,0-2 0,0-9 0,0-8 0,0 0 0,0-4 0,0-3 0,0 5 0,0-5 0,0 15 0,0 4 0,0 2 0,0 3 0,0 1 0,0 3 0,2 1 0,-2 0 0,1 3 0,-1-3 0,0 2 0,2-1 0,-2-1 0,2 2 0,-2-2 0,0 0 0,0-1 0,0-1 0,1 4 0,-1-2 0,2 1 0,-2 1 0,0 0 0,0 0 0,0-2 0,0 2 0,1-2 0,-1-1 0,2 1 0,-2-2 0,0-1 0,0 1 0,0-1 0,0 1 0,0 0 0,0-3 0,0 2 0,0-4 0,0 2 0,1-3 0,0 1 0,1 0 0,-1-1 0,0 1 0,0-3 0,-1-1 0,2-3 0,-1 4 0,1-3 0,-2 2 0,0-2 0,0 2 0,0-1 0,0 4 0,0-3 0,1 4 0,0 0 0,0-1 0,-1 3 0,0-2 0,0 4 0,0-2 0,2 1 0,-1-2 0,0-4 0,-1 0 0,0-4 0,0-2 0,0 2 0,0-2 0,0 2 0,0 1 0,0 2 0,0-2 0,0 5 0,0-2 0,2 3 0,-2-3 0,2-1 0,-2 0 0,0-4 0,0 3 0,0-4 0,0-1 0,0 0 0,2 0 0,-1 1 0,0 3 0,-1-1 0,0 1 0,0 2 0,0-2 0,0 5 0,0-4 0,0-5 0,0 2 0,0-2 0,0 1 0,0 1 0,0-2 0,0-2 0,2 5 0,-1-2 0,1 2 0,-2 3 0,0 1 0,1 3 0,0-1 0,1 3 0,-2 1 0,1 1 0,0-4 0,0 6 0,-1-4 0,0 5 0,0 1 0,0-1 0,0 2 0,0 2 0,0-2 0,0 1 0,0-1 0,0 0 0,0 0 0,0 0 0,0 0 0,0 0 0,0 0 0,0-1 0,0 1 0,0-2 0,0 3 0,0-2 0,0 2 0,0-1 0,0 1 0,0 0 0,0 2 0,0-2 0,0 1 0,0 1 0,0-1 0,0 1 0,0 1 0,0-1 0,0 0 0,0 1 0,0-1 0,0 0 0,0 1 0,0-1 0,0 0 0,0 1 0,0-1 0,0-1 0,0 1 0,0-1 0,0 0 0,0 1 0,0-1 0,0 1 0,0 1 0,0-1 0,0 0 0,0 1 0,0-1 0,0 1 0,0-1 0,0 0 0,0 1 0,0-1 0,0 1 0,0-1 0,0 1 0,0-1 0,0 1 0,-1 0 0,-1 1 0,0 1 0,-1 0 0,1 0 0,-1 0 0,1 0 0,-1 1 0,0 1 0,1 1 0,-1-1 0,0 2 0,0-1 0,0 2 0,1-3 0,-1 3 0,0-2 0,2 1 0,-2-2 0,2 1 0,-1 0 0,0-1 0,2 1 0,-3-1 0,2 0 0,-2-2 0,2 3 0,-1-3 0,1 2 0,-1-2 0,0 2 0,1-1 0,-1-1 0,0 1 0,1 0 0,-1 0 0,0 1 0,0-2 0,-1 1 0,2 1 0,-1-2 0,2-1 0,-1-1 0,2-1 0,0 0 0,3 0 0,0-1 0,0 1 0,0-2 0,-1 4 0,3-2 0,-3 2 0,1-1 0,-1 0 0,0 0 0,1 1 0,-1-2 0,1 2 0,0-1 0,1 0 0,-1 0 0,2-2 0,-1 1 0,-1-1 0,2 0 0,-3 0 0,3 1 0,-3-1 0,1 1 0,-1 0 0,0 0 0,-1 2 0,1-1 0,0 0 0,-2 0 0,1 0 0,-1 0 0,1 0 0,-1 0 0,2 0 0,-1 1 0,1 1 0,-2 1 0,0 1 0,0 0 0,-1 1 0,3 0 0,-3 1 0,3-1 0,-3 3 0,2-2 0,0 2 0,1 0 0,0 2 0,0-1 0,2 1 0,-2-2 0,3 0 0,-1 2 0,3-1 0,-1 1 0,1-1 0,0-1 0,-1 0 0,1 1 0,1 1 0,-3-1 0,5 2 0,-5-3 0,2 1 0,-3-3 0,1 2 0,-3-3 0,1 1 0,-1-1 0,-1-2 0,0 1 0,-1-2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06:17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24575,'7'0'0,"-1"0"0,5 0 0,-4 0 0,5 0 0,-4 0 0,7 0 0,-5 0 0,3 0 0,-7 0 0,-2 0 0,0 0 0,-1 0 0,0 0 0,-2 2 0,0-1 0,-2 1 0,0 1 0,-3 0 0,1-1 0,-3 1 0,3 0 0,-2 2 0,3-2 0,-3 1 0,2-1 0,-1 1 0,1-1 0,0 1 0,1-1 0,0 0 0,0-1 0,0 2 0,0 0 0,0 0 0,-1 0 0,2 0 0,-2 1 0,1 1 0,0-3 0,1 1 0,-1-1 0,2 1 0,-3-1 0,3 1 0,-2-1 0,1-1 0,-1 1 0,2 1 0,-3-1 0,2 2 0,-1-3 0,1 1 0,0 0 0,1-1 0,-1 1 0,1-1 0,0 1 0,0 0 0,0-1 0,1-1 0,0 0 0,2-1 0,1 0 0,0 0 0,3 0 0,-1 0 0,0 0 0,0 0 0,2 0 0,-1 2 0,1-2 0,0 3 0,-2-1 0,2 1 0,-2 0 0,0 0 0,-1 0 0,1 0 0,-3-1 0,1 0 0,0 0 0,-1 0 0,1 0 0,1 1 0,-2-2 0,1 1 0,-1 0 0,-1-2 0,1 2 0,0-2 0,-2 0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06:18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24575,'13'0'0,"1"0"0,0 0 0,1 0 0,0 0 0,1 0 0,-3 0 0,2 0 0,-2 0 0,0 0 0,0 0 0,-2 0 0,-3 0 0,0 0 0,-3 0 0,-1 0 0,-2 0 0,1 0 0,0 0 0,-1 0 0,0 0 0,-1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2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24575,'0'5'0,"0"-1"0,0-1 0,0-1 0,0 0 0,0 1 0,0-1 0,0 1 0,0-1 0,0 0 0,0 1 0,0-1 0,0 1 0,0-1 0,0 0 0,0 1 0,0-1 0,0 0 0,0 1 0,0-1 0,-2 0 0,1 1 0,-1-1 0,3-1 0,0 0 0,2-1 0,-1-1 0,0 1 0,1-1 0,-1 1 0,1-1 0,-1 1 0,0-1 0,2 1 0,-1 0 0,1 0 0,-2 0 0,2 0 0,-1 0 0,2 0 0,-1 0 0,0 0 0,1 0 0,-2 0 0,1 0 0,-2 0 0,1 0 0,-1 0 0,1 0 0,-1 1 0,0 0 0,1 1 0,-1 1 0,-1-1 0,2 0 0,-3 1 0,2-1 0,-2 0 0,1 1 0,-1-1 0,0 1 0,0-1 0,0 0 0,0 1 0,0-1 0,0 0 0,0 1 0,0-1 0,0 0 0,0 1 0,0-1 0,-1-1 0,1 1 0,-2-2 0,1 3 0,-1-3 0,2 2 0,-2-2 0,1 2 0,-2-1 0,1 1 0,0-1 0,-1 0 0,1 1 0,0 0 0,-1-1 0,1 0 0,0 0 0,-1 0 0,1 1 0,-1 0 0,0-2 0,0 2 0,-1-2 0,2 2 0,-2-1 0,1-1 0,-2 1 0,2 0 0,-2 0 0,1 0 0,-2 0 0,2-1 0,-1 1 0,1-1 0,-2 0 0,1 0 0,-1 0 0,2 2 0,-1-2 0,2 1 0,-1-1 0,2 0 0,1 0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24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24575,'5'0'0,"1"0"0,-2 0 0,0 0 0,3 0 0,-4 0 0,3 0 0,-3 0 0,0 0 0,2 0 0,-1 0 0,1 0 0,0 0 0,-2 0 0,2 0 0,-2 0 0,2 0 0,-1 0 0,0 0 0,1 0 0,-2 0 0,1 0 0,-2 0 0,1-1 0,-1 1 0,0-1 0,1 1 0,-1 0 0,2 0 0,-1 0 0,1 0 0,-2 0 0,0 0 0,1-1 0,-1 1 0,1-1 0,-2 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23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 24575,'6'0'0,"-2"0"0,0 0 0,-2 0 0,0 0 0,1 0 0,-1 0 0,2 0 0,-1 0 0,0 0 0,0 0 0,-1 0 0,0 0 0,1 0 0,-1 0 0,0 0 0,1 0 0,-1-1 0,0 1 0,-1-2 0,2 2 0,-3-2 0,1 1 0,-1-2 0,0 1 0,0 0 0,0 0 0,0-1 0,-1 2 0,1-1 0,-4 2 0,3-1 0,-3 0 0,2 1 0,-1-1 0,1 1 0,0-1 0,-1 0 0,1 0 0,0 1 0,0 0 0,-1 0 0,1 0 0,0 0 0,-1 0 0,1 0 0,0 0 0,-1 0 0,1 0 0,0 0 0,-1 0 0,2 2 0,-1-2 0,1 2 0,-2-2 0,2 2 0,-1-2 0,1 3 0,-2-2 0,1 1 0,0 0 0,0 1 0,-1-1 0,1 0 0,0 1 0,-1-1 0,1 0 0,0 1 0,-1 0 0,1 0 0,-1 1 0,1-1 0,-1 1 0,2 2 0,-2-1 0,2 1 0,-1-1 0,1 0 0,1-1 0,0 2 0,0-2 0,0 0 0,0-1 0,0 1 0,0-1 0,0 2 0,1-1 0,1 0 0,2 1 0,0-2 0,1 2 0,-1-2 0,1 1 0,-1-2 0,1 1 0,0-1 0,0 1 0,-3-1 0,3 0 0,-2 0 0,1-2 0,-1 1 0,0-1 0,1 0 0,-2 0 0,0 0 0,1 1 0,-1-1 0,1 2 0,-1-2 0,0 0 0,0 0 0,0 0 0,0 0 0,0 0 0,-2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21:06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24575,'9'0'0,"0"0"0,0 0 0,3 0 0,-3 0 0,1 0 0,1 0 0,-3 0 0,3 0 0,-4 0 0,2 0 0,-2 0 0,-2 0 0,0 0 0,-2 0 0,0 0 0,0 0 0,0 0 0,0 0 0,0 0 0,0 0 0,-2 1 0,2 0 0,-3 1 0,3-1 0,-3 1 0,3-1 0,-3 1 0,1 0 0,-1 0 0,0 1 0,0 0 0,0 0 0,-1 0 0,-1 0 0,-1 0 0,-1 0 0,0 0 0,-1 2 0,0 0 0,0 2 0,-5 5 0,1-1 0,-8 14 0,7-11 0,-7 14 0,2-8 0,0 4 0,-3 1 0,1 1 0,2-2 0,-3-1 0,7-5 0,-3-2 0,8-4 0,-4-2 0,7-2 0,-2-4 0,3-1 0,1 0 0,-1-1 0,3-1 0,1-1 0,1 0 0,1-1 0,-1 1 0,0-3 0,0 3 0,0-3 0,0 3 0,0-2 0,0 2 0,0-1 0,1 1 0,-1-2 0,0 2 0,0 0 0,0 0 0,1 0 0,0 0 0,2 0 0,2 0 0,-1 0 0,4 0 0,-3 0 0,6 0 0,-4 0 0,4 0 0,-2 0 0,0 0 0,-1 0 0,1 0 0,-2 0 0,-3 0 0,0 0 0,-4 0 0,2 0 0,-2 0 0,0 0 0,0 0 0,0 0 0,0 0 0,-1 0 0,0 0 0,-1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21:07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24575,'7'0'0,"2"0"0,4 0 0,-1 0 0,5 0 0,-5 0 0,3 0 0,-4 0 0,-1 0 0,-1 0 0,-4 0 0,0 0 0,0 0 0,-2 0 0,2 0 0,-2 0 0,0 0 0,0 0 0,0 0 0,0 0 0,0 0 0,0 0 0,0 0 0,0 0 0,0 0 0,0 0 0,1 0 0,1 0 0,2 0 0,-3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21:10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24575,'0'4'0,"0"0"0,-1-1 0,-1 0 0,0 0 0,0 0 0,1 0 0,-2 2 0,2-2 0,-1 2 0,-1 0 0,3-2 0,-3 2 0,2-2 0,-1 0 0,1 0 0,0 0 0,1 0 0,0 0 0,0-1 0,0 1 0,0 0 0,0 0 0,0-1 0,0 1 0,1-2 0,1 2 0,1-3 0,-2 3 0,2-3 0,-3 3 0,3-2 0,-3 2 0,3-1 0,-3 0 0,3 0 0,-2 0 0,1 0 0,1-1 0,-2 1 0,2-1 0,0 1 0,0 0 0,0 0 0,0 0 0,0 0 0,0-1 0,0 0 0,0 1 0,0-2 0,0 3 0,0-1 0,0 1 0,0-2 0,0 2 0,0-1 0,0-1 0,0 1 0,0-1 0,0-1 0,0 2 0,0-2 0,0 1 0,0-1 0,0 2 0,0-2 0,0 0 0,0 0 0,0 0 0,-1 0 0,1 0 0,0 0 0,0 0 0,0 0 0,0 0 0,0 0 0,-1 0 0,1 0 0,-1-2 0,-1 1 0,0-2 0,0 0 0,0 0 0,0 1 0,0 0 0,0 0 0,-1-1 0,0 0 0,0 1 0,0-1 0,0 0 0,0 0 0,0 0 0,0 0 0,0 0 0,0 1 0,0-1 0,-1 1 0,0 0 0,-1 2 0,0-2 0,-1 2 0,1 0 0,-1 0 0,0 0 0,0 0 0,1 0 0,-1 0 0,0 0 0,1 0 0,-1 0 0,0 0 0,2 2 0,-2-2 0,3 2 0,-2 0 0,1 0 0,1 0 0,-3 0 0,3 0 0,-3 0 0,3 0 0,-2 0 0,1 1 0,-1-2 0,2 2 0,-2-1 0,1-1 0,1 2 0,-3-2 0,3 2 0,-1-1 0,1-1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06:4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24575,'11'0'0,"0"0"0,-1 0 0,3 0 0,3 0 0,0 0 0,2 0 0,-5 0 0,2 0 0,-6 0 0,5 0 0,-6 0 0,4 0 0,-4 0 0,3 0 0,-3-1 0,0 0 0,-2 0 0,0 1 0,0-1 0,1 0 0,1-2 0,-2 3 0,2-1 0,0-1 0,-1 2 0,1-2 0,-2 1 0,0 0 0,0 0 0,0 0 0,0 0 0,1 0 0,-1 0 0,0 0 0,0 0 0,2 1 0,-1-1 0,2 0 0,-2-2 0,3 3 0,-2-1 0,1-1 0,-1 2 0,-2-3 0,0 3 0,0-3 0,0 3 0,1-3 0,-1 3 0,0-3 0,0 1 0,0 1 0,2-2 0,1 1 0,1-2 0,3 3 0,0-3 0,2 2 0,1-2 0,-1 0 0,3 0 0,-2 0 0,5 0 0,-5 0 0,2 0 0,-4 1 0,-2-1 0,-1 2 0,-1-1 0,-2 3 0,0-3 0,-1 2 0,-1-1 0,0 0 0,-2 0 0,2-1 0,-1 2 0,1-1 0,0-1 0,-1 3 0,0-3 0,-2 2 0,3-1 0,-1 0 0,-1 1 0,5-2 0,-6 2 0,6-1 0,-5 1 0,1 0 0,1 1 0,-2-2 0,1 1 0,1 1 0,-3-1 0,2-1 0,-2 2 0,3-1 0,-3 0 0,1 0 0,-1 0 0,0 0 0,-1 1 0,1-2 0,0 2 0,-1-1 0,1 1 0,0-1 0,-1 1 0,1-1 0,0 0 0,-1-1 0,1 2 0,-2-3 0,1 3 0,0-1 0,0 1 0,0-1 0,0 0 0,0 0 0,0 1 0,1-1 0,-1 1 0,1-2 0,-1 2 0,1 0 0,-1-1 0,1 1 0,-1-1 0,1 1 0,-1 0 0,1-1 0,-1 1 0,1-1 0,-2-1 0,1 1 0,-1-1 0,0-1 0,-1 1 0,-1-1 0,-1 2 0,-2 0 0,0 1 0,-4 0 0,1 0 0,-3-1 0,3 0 0,-1 0 0,2-1 0,2 2 0,0-1 0,1-1 0,0 2 0,2-2 0,-2 2 0,2-2 0,0 1 0,-2 1 0,3-2 0,-2 0 0,0 1 0,1-2 0,0 2 0,0 0 0,0-2 0,0 2 0,1-1 0,0-1 0,1 2 0,1 0 0,0 1 0,1 0 0,1 0 0,-1 0 0,1 0 0,0 1 0,1 1 0,0 1 0,0 0 0,-2 0 0,3 0 0,-3-1 0,3 1 0,-3 0 0,3-1 0,-3 0 0,1 0 0,-1-1 0,-1 1 0,2 0 0,-1 1 0,2-2 0,-3 2 0,2-2 0,0 2 0,0 0 0,-2-2 0,1 2 0,0-2 0,-1 2 0,1-2 0,0 2 0,-1-3 0,1 2 0,-2 0 0,2-1 0,-3 1 0,1 0 0,-1 0 0,0 0 0,0 1 0,0-1 0,0 1 0,-1-1 0,0 1 0,-2-2 0,0 2 0,1-2 0,-3 2 0,2 0 0,-1 0 0,0 0 0,1 1 0,-1-1 0,1 1 0,-1-1 0,2 0 0,-2 0 0,2-1 0,0 1 0,0 0 0,0-1 0,0 1 0,1-1 0,-1 0 0,1-3 0,0-3 0,1-5 0,0 4 0,0-2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06:42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24575,'8'0'0,"0"0"0,-2 1 0,-1 1 0,0 1 0,2 1 0,-1 0 0,2 0 0,0 1 0,1 0 0,-1 2 0,2-2 0,-3 1 0,1-2 0,0 2 0,-2-3 0,2 3 0,-2-2 0,1 0 0,-1-1 0,-2 0 0,2 0 0,-3 0 0,1 0 0,-1-1 0,0 1 0,-1 0 0,1-1 0,0 0 0,-1 0 0,1 0 0,0 0 0,-1 1 0,2 0 0,-1-1 0,2 1 0,-3 0 0,1 0 0,0-2 0,-1 1 0,1 0 0,0-1 0,-2 2 0,1-3 0,0 2 0,1 0 0,-1-1 0,1 2 0,-2-3 0,1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06:4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24575,'0'-9'0,"1"3"0,1-2 0,2 3 0,1-3 0,1 2 0,-1 0 0,1-2 0,-1 1 0,1-1 0,-1 2 0,1 0 0,-1 0 0,-1-1 0,2 3 0,-3-2 0,2 3 0,-2-1 0,-1 1 0,1 0 0,0 1 0,-1-1 0,1 1 0,-1 0 0,0 1 0,0-1 0,-1 0 0,0 0 0,0 1 0,-1-1 0,3 0 0,-2 0 0,0-1 0,1 1 0,-1-1 0,1 2 0,-2-1 0,3 0 0,-2 0 0,0-1 0,2 0 0,-2 2 0,2-1 0,-2 0 0,2 0 0,-2-1 0,2 1 0,-2 0 0,1 2 0,-1-2 0,1 1 0,-2-1 0,1 2 0,-1-1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1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24575,'0'5'0,"0"-1"0,0-2 0,0 1 0,0-1 0,0 1 0,0-1 0,0 0 0,0 0 0,0 1 0,0-1 0,-1 0 0,1 1 0,-1-1 0,1 0 0,-1 0 0,1 0 0,-2-1 0,1 1 0,1 1 0,-1-1 0,1 1 0,0-1 0,1-2 0,0 1 0,2-2 0,-1 1 0,2 0 0,0 0 0,1 0 0,1 0 0,0 0 0,-2 0 0,1 0 0,-1 0 0,0 0 0,0 0 0,0 0 0,-1 0 0,0 0 0,0 0 0,-1 0 0,1 0 0,-1 0 0,0 0 0,0 1 0,-1 0 0,0 1 0,-1 0 0,1-1 0,0 0 0,-1 1 0,1 0 0,-1 0 0,0 0 0,0 1 0,2-2 0,-2 1 0,1 0 0,-1 0 0,0 0 0,0 1 0,0-1 0,0 0 0,0 1 0,0-1 0,0 0 0,0 0 0,0 1 0,0-1 0,0 0 0,0 1 0,0-1 0,-1 0 0,-1 0 0,1 0 0,-1-2 0,2 2 0,-2-2 0,0 3 0,0-2 0,0 1 0,-1-1 0,1 0 0,1 0 0,-2 0 0,2 0 0,-1-1 0,-1 0 0,1 1 0,-2-1 0,1 1 0,0-1 0,-1 0 0,0 1 0,-2 0 0,0 0 0,1 0 0,-1 0 0,2 0 0,-1 0 0,1-1 0,0 2 0,0-2 0,2 0 0,0 0 0,1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24575,'5'0'0,"-1"0"0,0 0 0,-1 0 0,0 0 0,1 0 0,-1 0 0,4 0 0,-4 0 0,4 0 0,-3 0 0,0 0 0,0 0 0,0 0 0,-1 0 0,2 0 0,-2 0 0,2 0 0,-2 0 0,2 0 0,-2 0 0,0 0 0,0 0 0,-1 0 0,1 0 0,-1 0 0,0 0 0,1 0 0,-1 0 0,-1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21:2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24575,'7'7'0,"-2"-1"0,5 4 0,-1-2 0,1 1 0,0 1 0,-1-2 0,-1 1 0,-1-2 0,-2-2 0,0 0 0,-2-2 0,0 0 0,0 0 0,0 0 0,0-1 0,0 0 0,-2 0 0,2-1 0,-3 2 0,3-1 0,-2 0 0,1 1 0,0-1 0,-1 0 0,1 0 0,0 0 0,-1 0 0,0-2 0,-1 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21:2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24575,'0'-5'0,"2"-1"0,0 1 0,3 0 0,-2 0 0,4 0 0,-4 2 0,2-4 0,-2 4 0,1-4 0,-1 4 0,0-2 0,0 2 0,0-2 0,0 2 0,1-2 0,-1 2 0,0 0 0,0 1 0,0 0 0,0 0 0,0-1 0,-2 0 0,2 0 0,-1 0 0,-1 0 0,2 0 0,-2 0 0,1 0 0,0 1 0,0-1 0,-1 0 0,2 0 0,-2 0 0,1 0 0,1 2 0,-3-2 0,3 3 0,-3-3 0,2 2 0,-1-1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25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24575,'8'0'0,"-1"0"0,-2 0 0,1 0 0,-2 0 0,-1 0 0,0 0 0,-1 0 0,0 0 0,1 0 0,-1 0 0,0 0 0,0-1 0,1 0 0,-1-1 0,0 1 0,0-1 0,0-1 0,-1 2 0,0-1 0,2 1 0,-2-2 0,1 1 0,1 0 0,-1-1 0,0 1 0,1-2 0,-2 1 0,1 0 0,0-1 0,-1 1 0,1 0 0,-1-1 0,1 1 0,-2 0 0,1-1 0,-1 1 0,0 0 0,0-1 0,0 1 0,0-1 0,0 1 0,0 0 0,0-1 0,0 2 0,0 0 0,0-1 0,0 1 0,-1 0 0,0-1 0,-2 2 0,1-1 0,0 2 0,-1-1 0,1 0 0,0 0 0,-1 0 0,1 1 0,0 0 0,-1 0 0,1 0 0,0 0 0,0 0 0,-1 1 0,1 1 0,1 0 0,-1-1 0,2 1 0,-2 0 0,0-1 0,1 1 0,-1-1 0,1 2 0,-2-1 0,1 0 0,0 0 0,0 1 0,0-1 0,0 0 0,1 1 0,0-1 0,-1 0 0,1 1 0,-1-1 0,1 0 0,0 1 0,-1-1 0,1 0 0,-1 1 0,1-1 0,0 0 0,0 1 0,0-1 0,0 0 0,0 1 0,1-1 0,0 2 0,0-2 0,0 2 0,0-2 0,0 2 0,0-1 0,0 1 0,0-2 0,0 0 0,0 2 0,0-1 0,0 2 0,0-3 0,2 3 0,-1-2 0,2 2 0,-1-2 0,0 1 0,1-2 0,-1 2 0,1-2 0,-1 2 0,2 0 0,0-1 0,0 0 0,1 0 0,-2 1 0,2-1 0,-2 0 0,2 0 0,-3-1 0,2 1 0,-1-1 0,0 1 0,0-1 0,1 1 0,-2-1 0,0 0 0,1 0 0,-1 0 0,0-2 0,1 2 0,-1-2 0,0 1 0,1 0 0,-1 0 0,0 0 0,2-1 0,-1 0 0,1 0 0,-2 0 0,2 0 0,1 0 0,-1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21:2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24575,'0'4'0,"-2"-2"0,2 1 0,-3-2 0,3 2 0,-1 0 0,1 0 0,0-1 0,0 1 0,0 0 0,0 0 0,-1-2 0,0 2 0,0-2 0,1 2 0,0-1 0,0 1 0,0 0 0,0 0 0,0-1 0,0 1 0,0 0 0,0 0 0,0 0 0,0-1 0,0 1 0,0 0 0,0 0 0,0 0 0,0 0 0,0 0 0,0 0 0,0 0 0,0 0 0,0 0 0,0 0 0,1-2 0,0 2 0,0-1 0,0-1 0,0 2 0,1-1 0,0 1 0,1 0 0,0-2 0,-1 2 0,1-2 0,0 2 0,0-1 0,0 0 0,0-1 0,0 1 0,0-1 0,0 1 0,0-1 0,0 1 0,0-1 0,-1 1 0,1-1 0,-2 0 0,2 0 0,0 0 0,0 0 0,0-1 0,0 1 0,0 0 0,0 0 0,0-1 0,0 0 0,0 0 0,0 0 0,0 0 0,0 0 0,0 0 0,2 0 0,-2 0 0,2 0 0,-2 0 0,0 0 0,0 0 0,0 0 0,0 0 0,0 0 0,0 0 0,0 0 0,0-1 0,0 1 0,-2-3 0,2 1 0,-3-1 0,1 1 0,1-1 0,-2 0 0,1 0 0,-1 0 0,0 0 0,0 1 0,0-1 0,0 0 0,0 0 0,0 1 0,0-1 0,0 0 0,-1 1 0,1 0 0,-3 2 0,2-2 0,-2 2 0,0 0 0,0 0 0,0 0 0,1 0 0,-1 0 0,0 0 0,0 0 0,1 0 0,-1 0 0,0 0 0,0 0 0,1 0 0,-1 0 0,0 0 0,0 0 0,2 2 0,-2-2 0,3 3 0,-3-3 0,3 3 0,-3-3 0,2 2 0,-1 0 0,0-1 0,2 2 0,-3-2 0,3 2 0,-1-2 0,1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21:38.6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24575,'0'4'0,"0"-3"0,0 9 0,0-6 0,0 1 0,2-1 0,0 0 0,0 1 0,0-2 0,-1 0 0,1 0 0,-1 0 0,0 0 0,0 0 0,0 0 0,0 0 0,-1 0 0,1 0 0,0 0 0,1 0 0,-1-1 0,1 1 0,0 0 0,0 0 0,0 0 0,0 0 0,0 0 0,0 0 0,-1 0 0,1 0 0,0-1 0,1 1 0,0-3 0,0 1 0,0 1 0,0-2 0,0 1 0,0 1 0,0-2 0,0 1 0,0-1 0,-1 0 0,1 0 0,0 0 0,0 0 0,0 0 0,0 0 0,-1-1 0,0-1 0,0 0 0,-1-1 0,1 1 0,-1-1 0,1 2 0,0-2 0,-1 0 0,2 0 0,-1 0 0,-1 0 0,1 0 0,-1 0 0,-1 0 0,3 0 0,-3 0 0,2 0 0,-2 0 0,1 2 0,-1-2 0,2 2 0,-2-2 0,0 0 0,0 0 0,0 0 0,0 0 0,0 0 0,0 1 0,0-1 0,0 0 0,0 0 0,0 0 0,0 0 0,0 1 0,0-1 0,0 0 0,0 1 0,0 1 0,0 4 0,0 3 0,0 0 0,0 0 0,0-2 0,0 2 0,0-2 0,0 0 0,0-1 0,0 0 0,0 0 0,0 0 0,0 0 0,0 0 0,0 0 0,0 0 0,0 0 0,0 0 0,0 0 0,0 0 0,0 0 0,0 0 0,0-1 0,0 1 0,0 0 0,0 0 0,0 0 0,0-1 0,0 1 0,0 0 0,0 0 0,0 0 0,0 0 0,0 0 0,0 0 0,0 0 0,0-1 0,0 1 0,0 0 0,0 0 0,0 0 0,0 0 0,0 0 0,0 0 0,0 2 0,0 0 0,0 2 0,0-2 0,0 2 0,0-2 0,0 2 0,0-2 0,0 2 0,1-4 0,-1 2 0,2-2 0,-2 0 0,0 0 0,0 0 0,0 0 0,0 0 0,-2-2 0,1 1 0,-2-1 0,1-1 0,-1 1 0,1 1 0,0-2 0,0 3 0,-1-3 0,0 2 0,1-1 0,-1 0 0,0-1 0,0 0 0,1-1 0,0-1 0,1 0 0,1-1 0,0 0 0,0 2 0,0-1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21:41.1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 24575,'-1'3'0,"0"0"0,0-1 0,1 1 0,0 0 0,0 0 0,-1-2 0,0 2 0,0-2 0,1 2 0,0 0 0,0 0 0,0 0 0,0 0 0,-1-1 0,0 0 0,0 0 0,1 1 0,0 0 0,0 0 0,0 0 0,0-1 0,0 1 0,0 0 0,0 0 0,0 0 0,0-1 0,0 1 0,0 0 0,0 0 0,0 0 0,0-1 0,1 0 0,0 1 0,1-3 0,-1 3 0,1-3 0,-1 3 0,1-3 0,0 3 0,1-2 0,0 1 0,0 1 0,0-3 0,0 1 0,-1-1 0,1 0 0,-1 2 0,0-2 0,0 1 0,1-1 0,0 0 0,0 0 0,-1 0 0,1 0 0,0 0 0,0 0 0,0 0 0,0 0 0,0 0 0,-1 0 0,1 0 0,0 0 0,0 0 0,0 0 0,0 0 0,0 0 0,0 0 0,0 0 0,0 0 0,-1-1 0,0-1 0,-2-1 0,3 2 0,-3-2 0,3 1 0,-3 0 0,3-1 0,-3 0 0,2 0 0,-2 0 0,0 0 0,0 0 0,0 0 0,0 0 0,0 1 0,-2 0 0,1 0 0,-2 1 0,1-1 0,-1 1 0,2 0 0,-1 0 0,0 0 0,0 0 0,-1 1 0,0 0 0,1 0 0,-1 0 0,0 0 0,0 0 0,1 0 0,-1 1 0,0 1 0,0 1 0,0-1 0,1 1 0,0 0 0,1 0 0,1 0 0,0-1 0,0 1 0,0 0 0,0 0 0,0 0 0,0-2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38:20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24575,'12'0'0,"0"0"0,5 0 0,5 0 0,-3 0 0,5 0 0,2 0 0,-3 0 0,6 0 0,-4 0 0,-3 0 0,6 0 0,-6 0 0,0 0 0,-1 0 0,-6-4 0,2 3 0,-3-3 0,-2 4 0,-1 0 0,-3 0 0,3 0 0,-2-2 0,2 2 0,-2-2 0,-1 2 0,1-2 0,-1 1 0,0 0 0,1 1 0,-1-2 0,1 1 0,-1-1 0,-2 2 0,2-2 0,-2 2 0,3-2 0,-1 0 0,-2 2 0,2-2 0,1 0 0,0 1 0,2-1 0,-2 0 0,-1 0 0,3 0 0,-2-2 0,5 1 0,-3 1 0,7-3 0,-3 3 0,5-4 0,-1 1 0,2 0 0,0 0 0,0 2 0,0-2 0,1 2 0,-1 0 0,4-2 0,-3 2 0,6-3 0,-6 3 0,7-2 0,-7 2 0,3 0 0,-4-2 0,-3 5 0,3-3 0,-6 1 0,5 2 0,-5-4 0,6 3 0,-6-3 0,2 1 0,0 0 0,2-1 0,-1 3 0,2-3 0,-2 3 0,0-3 0,3 3 0,-3-3 0,0 3 0,3-4 0,-6 5 0,5-3 0,-5 1 0,2 2 0,-2-2 0,0 0 0,-3 1 0,0-1 0,-3 2 0,-3 0 0,2 0 0,-4 0 0,4-1 0,-4 0 0,4-1 0,-4 2 0,2 0 0,-3 0 0,1 0 0,0 0 0,-1 0 0,1 0 0,0 0 0,-1 0 0,1 0 0,-1 0 0,-1-1 0,1 0 0,-2-2 0,0 1 0,-1-1 0,-1 0 0,-3-1 0,-1 0 0,0 2 0,1-1 0,0 0 0,1 0 0,-3-1 0,2 0 0,-2 0 0,2 2 0,1-1 0,-1 1 0,2-2 0,-1 1 0,1 1 0,0-2 0,-2 2 0,3-1 0,-3 1 0,1-1 0,-1 3 0,1-2 0,-1 2 0,4 0 0,2 2 0,2 0 0,1 1 0,-2 1 0,1 0 0,0-1 0,-1 1 0,3 0 0,-1 2 0,3-2 0,-4 4 0,4-3 0,-3 3 0,3-3 0,-4 2 0,4-2 0,-1 1 0,-1-2 0,2 2 0,-4-2 0,4 2 0,-4-2 0,2 0 0,0 0 0,-2 0 0,2-1 0,-3 1 0,-1 0 0,2-1 0,-4 1 0,1-1 0,-1 0 0,0 1 0,0-1 0,0 0 0,-1-1 0,-1 1 0,-2-2 0,-2 0 0,2 1 0,-4-2 0,2 4 0,0-4 0,0 2 0,2 0 0,-1-2 0,0 2 0,0-2 0,3 1 0,-2 0 0,2 2 0,-1-3 0,-1 4 0,2-3 0,4 1 0,-2 0 0,3-2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38:27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1225 24575,'0'-16'0,"0"5"0,0-6 0,0 5 0,0-5 0,0 2 0,0-2 0,0 2 0,0 1 0,0-3 0,0 2 0,0-6 0,0 6 0,0-5 0,0-2 0,0 0 0,0-7 0,0 7 0,0-3 0,0 1 0,0 5 0,0-5 0,0 9 0,0-3 0,0 6 0,0-1 0,0 4 0,0-5 0,0 5 0,0-4 0,0 4 0,0-5 0,0 5 0,0-5 0,0 3 0,0-4 0,0 1 0,0-3 0,0 2 0,0-3 0,0 1 0,0 2 0,0-6 0,0 6 0,0-2 0,0 3 0,0 0 0,0-4 0,0 3 0,0-2 0,0-1 0,0 4 0,0-7 0,0 6 0,0-5 0,0 4 0,0-1 0,0 5 0,0-1 0,0 4 0,0-2 0,0 0 0,0 2 0,0-2 0,0 2 0,0 3 0,0-2 0,0 2 0,0 0 0,0-2 0,0 1 0,0 1 0,0 0 0,0 1 0,0 0 0,0 0 0,-2 1 0,2 0 0,-2 1 0,2-1 0,0 0 0,0 1 0,0-1 0,0 1 0,0-1 0,0 0 0,0 1 0,0-1 0,0 1 0,0-1 0,0 1 0,0-1 0,0 1 0,0 0 0,0 0 0,0-1 0,0 1 0,0 0 0,0-1 0,0 1 0,0-1 0,0 1 0,0-1 0,0 0 0,0 1 0,0-1 0,0 1 0,0-1 0,0 0 0,0 1 0,0-1 0,0 1 0,0-1 0,0 1 0,0 0 0,-1 1 0,-1 2 0,-2 4 0,0 0 0,0 4 0,1-4 0,-2 4 0,2-4 0,-1 4 0,0-4 0,2 2 0,-2-2 0,2-1 0,-1 1 0,1 0 0,-2-1 0,4 1 0,-3-2 0,2 1 0,-2-3 0,1 4 0,0-2 0,-1 0 0,1 1 0,-2-1 0,0 0 0,2 1 0,-1-2 0,1 2 0,-1-1 0,-1 0 0,1-1 0,2-1 0,6-3 0,-1 0 0,6-5 0,-6 4 0,4-2 0,-2 0 0,0 2 0,2-2 0,-4 2 0,4 0 0,-2 0 0,1 0 0,-2 0 0,-1 0 0,0 1 0,-1-1 0,1 2 0,-2-1 0,1 1 0,-1-2 0,2 1 0,-1-1 0,-1 1 0,-1 0 0,1 1 0,-2-1 0,2 9 0,-2-5 0,0 10 0,0-7 0,0 2 0,0-1 0,0 0 0,0 0 0,0-1 0,1 0 0,2 1 0,0 0 0,1 0 0,0 1 0,0-2 0,2 2 0,0 0 0,3-1 0,-3 3 0,2-4 0,-3 2 0,2 0 0,-2-2 0,0 2 0,-1-2 0,0-1 0,-1 1 0,1 0 0,-1-2 0,-1 1 0,2-3 0,-4 3 0,3-2 0,-2 2 0,2-3 0,-1 3 0,0-3 0,-1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39:43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24575,'13'0'0,"0"0"0,4 0 0,-2 0 0,9 0 0,-5 0 0,6 0 0,-4 0 0,-3 0 0,-1 0 0,-5 0 0,-1 0 0,-2 0 0,-3 0 0,0 0 0,-3 0 0,-1 2 0,0 0 0,-2 1 0,0 0 0,0 1 0,-2-1 0,-2 1 0,0-1 0,-4 1 0,2 0 0,-2 1 0,-1-1 0,1 2 0,2-2 0,-2 4 0,1-3 0,1 0 0,0-1 0,2 2 0,-1-2 0,0 2 0,0-2 0,1 2 0,0-2 0,0 4 0,-2-4 0,1 4 0,-3-1 0,4-1 0,-4 2 0,4-2 0,-4 3 0,3-3 0,-3 2 0,4-4 0,-2 2 0,3-3 0,-1 1 0,2 0 0,-1-1 0,1 1 0,0 0 0,-1-1 0,2 1 0,-2-2 0,1 1 0,0-1 0,-1 0 0,3 1 0,-4-3 0,4 4 0,-3-3 0,2 3 0,0-1 0,-1-1 0,2 1 0,-2-1 0,4 0 0,0 0 0,1-2 0,3 0 0,0 0 0,0 0 0,2 0 0,-4 0 0,4 0 0,-3 0 0,2 0 0,-2 0 0,0 0 0,-1 0 0,2 0 0,-2 0 0,2 0 0,-3 0 0,3 0 0,-2 0 0,4 2 0,-2-2 0,1 2 0,1 0 0,-4-2 0,2 4 0,-3-4 0,1 2 0,0-1 0,-1 0 0,3 0 0,-2-1 0,4 0 0,-4 0 0,2 2 0,-2-2 0,-1 2 0,1-2 0,-1 2 0,0-1 0,-2 1 0,-1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39:44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24575,'7'0'0,"7"0"0,-5 0 0,8 0 0,-8 0 0,5 0 0,-2 0 0,-1 0 0,3 0 0,-5 0 0,4 0 0,-3 0 0,1 0 0,-3 0 0,0 0 0,-1 0 0,1 0 0,-4 0 0,1 0 0,-1 0 0,0 0 0,-1 0 0,1 0 0,0 0 0,-1 0 0,0 0 0,1 0 0,-1 0 0,1 0 0,-1 0 0,1 0 0,0 0 0,-1 0 0,1 0 0,0 0 0,-1 0 0,1 1 0,-2 0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39:46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24575,'-3'7'0,"-1"0"0,0-1 0,2 2 0,-4-1 0,4 1 0,-3 0 0,2 1 0,0-1 0,-1-1 0,0 0 0,2-2 0,0 0 0,1-1 0,0 0 0,0-1 0,1 1 0,0 0 0,0-1 0,0 1 0,0 0 0,0-1 0,0 1 0,0-1 0,0 1 0,0 2 0,0 0 0,0 0 0,0 2 0,0-4 0,0 4 0,0-3 0,0 2 0,0-2 0,0 0 0,0-1 0,0 0 0,0-1 0,0 1 0,0 0 0,0-1 0,1 1 0,1-2 0,2 1 0,-2-1 0,1 1 0,-1-1 0,2 2 0,-1-2 0,1 0 0,-2 1 0,1-1 0,-1 0 0,2 1 0,-1-2 0,1 2 0,0-1 0,-1 0 0,1-1 0,-1-1 0,3 0 0,-2 0 0,4 0 0,-4 0 0,2 0 0,-2 0 0,-1 0 0,1 0 0,0 0 0,-1 0 0,1 0 0,0 0 0,-1 0 0,1 0 0,-2-1 0,1-1 0,-3-2 0,4 0 0,-4 1 0,3-1 0,-3 1 0,4-1 0,-4 0 0,3 3 0,-3-3 0,2 2 0,-2-1 0,2 0 0,-2-1 0,1 1 0,-1-1 0,0 1 0,0-1 0,0 1 0,0-1 0,-1 0 0,-1 1 0,-2 1 0,1 1 0,0-1 0,-1 2 0,1-2 0,-1 2 0,0 0 0,1 0 0,-1 0 0,1 0 0,-1 0 0,1 0 0,-1 0 0,0 0 0,1 0 0,-1 0 0,1 0 0,-1 0 0,0 0 0,1 0 0,-1 0 0,1 1 0,-1 0 0,0 2 0,1-1 0,1 1 0,-1 1 0,3-1 0,-2-1 0,2-1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40:30.3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35 24575,'0'8'0,"0"2"0,0-1 0,0 0 0,0-1 0,0-2 0,0 1 0,0-2 0,0-1 0,0 0 0,0-1 0,0 1 0,1 0 0,1-2 0,1-1 0,1-1 0,-1 0 0,1 0 0,-1 0 0,1 0 0,0 0 0,-1 0 0,1 0 0,0 0 0,-1 0 0,0 0 0,1 0 0,-1 0 0,1 0 0,0 0 0,-1 0 0,1 0 0,-3-2 0,3 2 0,-4-3 0,3 1 0,-3-2 0,4 1 0,-2-1 0,0 1 0,1 1 0,-3-2 0,4 4 0,-4-3 0,3 1 0,-3-2 0,4 2 0,-4-1 0,3 1 0,-2-2 0,2 1 0,-3-1 0,2 1 0,-2-1 0,0 0 0,1 1 0,0-1 0,0 1 0,-1-1 0,0 0 0,0 1 0,0-1 0,0 1 0,0-1 0,0 0 0,0 1 0,0-1 0,0 1 0,0-1 0,-1 2 0,-1 1 0,-2 1 0,2 1 0,1 1 0,1 4 0,0-2 0,0 4 0,0-2 0,0 1 0,0 0 0,0-2 0,0 0 0,0 1 0,0-2 0,0 2 0,0 0 0,0-2 0,0 2 0,0-3 0,0 1 0,0 0 0,0-1 0,0 1 0,0 0 0,0-1 0,0 1 0,0 0 0,0-1 0,0 1 0,0 0 0,0-1 0,0 3 0,0-2 0,0 2 0,0-2 0,0-1 0,0 1 0,0-1 0,0 1 0,0 0 0,0-1 0,0 1 0,0-1 0,0 1 0,0 0 0,0-1 0,0 1 0,0-1 0,0 1 0,0 0 0,0-1 0,0 1 0,0 0 0,0-1 0,0 1 0,0 2 0,-2-2 0,2 2 0,-2-3 0,1 1 0,0 0 0,0-1 0,-1 1 0,2 0 0,-4-1 0,4 1 0,-2-1 0,1 0 0,-1 0 0,-2-3 0,1 2 0,0-2 0,-1 0 0,1 0 0,-1 0 0,1 0 0,0 0 0,0 0 0,1-2 0,0 0 0,2-1 0,0-1 0,0 1 0,0-1 0,0 1 0,0 1 0,0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40:32.5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24575,'0'11'0,"0"-2"0,0 0 0,-2 2 0,0-2 0,-3 4 0,3-4 0,-2 2 0,1-2 0,1-1 0,0-1 0,0 0 0,2 0 0,-2 1 0,2 1 0,0-3 0,0 2 0,0-4 0,0 2 0,0-3 0,0 1 0,0 0 0,0-1 0,0 1 0,0 0 0,0-1 0,0 1 0,0 0 0,0-1 0,0 1 0,0-1 0,0 1 0,0 0 0,2-1 0,0 1 0,1 0 0,1-2 0,-1-1 0,1 1 0,0-2 0,-1 2 0,1-2 0,0 1 0,-1 0 0,1 0 0,0-1 0,-1 0 0,1 0 0,-1 0 0,1 0 0,-1 0 0,1 0 0,0 0 0,-1 0 0,1 0 0,-1 0 0,1 0 0,0 0 0,-1 0 0,1 0 0,-1-1 0,-1-1 0,0-1 0,-2-1 0,0 1 0,0-1 0,0 1 0,0-1 0,0 1 0,0-1 0,0 1 0,0 0 0,0-1 0,0 1 0,0-1 0,0 1 0,-2 1 0,2-1 0,-3 1 0,1 0 0,-2 1 0,2-1 0,-1 2 0,1-2 0,-1 2 0,-1 0 0,1 0 0,0 0 0,-1 0 0,1 0 0,0 0 0,-1 0 0,1 0 0,0 0 0,-1 1 0,3 1 0,-1 2 0,2-2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2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24575,'-6'3'0,"1"-1"0,2 2 0,0-2 0,1 2 0,-1-1 0,1-1 0,0 0 0,-1 1 0,1-2 0,0 1 0,-1-2 0,1 1 0,0-1 0,-1 1 0,1-1 0,0 1 0,0-1 0,0 0 0,-1 1 0,1 0 0,0 1 0,0-2 0,-1 2 0,1-2 0,1 2 0,0-2 0,1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50:55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 24575,'0'7'0,"2"3"0,0-1 0,2 0 0,-1 0 0,1-2 0,-1-2 0,0 1 0,0-3 0,0 2 0,0-2 0,0 0 0,0-1 0,0 0 0,0-1 0,0 0 0,-2 0 0,2-1 0,-2 2 0,2-2 0,0 0 0,0 0 0,0 0 0,0 0 0,-1 0 0,1 0 0,0 0 0,0 0 0,0 0 0,0-2 0,-2 1 0,2-1 0,-3 0 0,3 0 0,-3-1 0,3 0 0,-3 0 0,1 0 0,0 0 0,0 0 0,0 1 0,-1-1 0,0-2 0,1 2 0,0-2 0,0 0 0,-1 0 0,0 0 0,0 1 0,0-1 0,0 2 0,0-2 0,0 2 0,0 0 0,0 0 0,0 1 0,0-1 0,0 0 0,0 0 0,0 0 0,0 0 0,0 1 0,0 1 0,0 5 0,0 1 0,0 3 0,0-1 0,0 0 0,0-1 0,0-1 0,0 2 0,0-2 0,0 3 0,0 0 0,0 5 0,0-3 0,0 4 0,0-3 0,0 1 0,0-1 0,1-1 0,2 0 0,-2-2 0,2-1 0,-2-1 0,0-3 0,-1 2 0,0-2 0,0 0 0,0 0 0,0 0 0,0-1 0,0 1 0,0 0 0,0-1 0,0 1 0,0 0 0,-1 0 0,1 0 0,-3-1 0,2 1 0,-2 0 0,0 0 0,0-2 0,1 0 0,-1-1 0,0 0 0,0 0 0,0 0 0,1 0 0,-1 0 0,0 0 0,2-1 0,0 0 0,1-1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50:57.7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24575,'0'7'0,"0"1"0,0-3 0,0-1 0,0-1 0,0 0 0,0 0 0,0 0 0,0 0 0,2-2 0,-1 1 0,2-2 0,0-2 0,0 2 0,0-1 0,0 1 0,-1 0 0,1 0 0,0 0 0,0 0 0,0 0 0,0 0 0,0 0 0,0 0 0,0 0 0,-1 0 0,0 1 0,0-1 0,-1 3 0,0-2 0,-1 2 0,0 0 0,0-1 0,0 1 0,0 0 0,0 0 0,0 0 0,0-1 0,0 1 0,0 0 0,0 0 0,0 0 0,0 0 0,0-1 0,0 1 0,-1 0 0,0 0 0,-1 0 0,2 0 0,-3-1 0,3 1 0,-2 0 0,0-1 0,1 0 0,-2-2 0,2 2 0,-2-2 0,1 1 0,0-1 0,0 2 0,-1-2 0,0 0 0,1 0 0,-1 0 0,0 0 0,2 0 0,0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50:59.4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 24575,'6'0'0,"2"0"0,-5-1 0,2 1 0,-3-3 0,1 3 0,2-1 0,-2-1 0,2 2 0,-2-1 0,0-1 0,0 2 0,0-1 0,0 1 0,0-2 0,-1 2 0,1-1 0,0 1 0,-2 0 0,1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7:13:13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24575,'4'0'0,"0"0"0,1 0 0,-2 0 0,3 0 0,-1 0 0,2 0 0,0 0 0,-2 0 0,-1 0 0,-1 0 0,0 0 0,0 0 0,0 0 0,-2 1 0,2 0 0,-1 2 0,2 0 0,3 0 0,2 3 0,3-2 0,-3 3 0,2-3 0,-5 0 0,2 0 0,-5-1 0,2 0 0,-2-1 0,-1 0 0,-1 0 0,-2 0 0,-1 1 0,-2 0 0,0 0 0,-2 0 0,1 2 0,0 0 0,-4 2 0,5 0 0,-5 2 0,4-2 0,-3 4 0,0-3 0,1 3 0,-3-3 0,5 3 0,-4-1 0,3 1 0,-1-2 0,-1 2 0,3-3 0,-2-1 0,4-1 0,-1-2 0,1 0 0,3-1 0,-1 0 0,3-1 0,2 1 0,2-1 0,0 1 0,3-1 0,1 1 0,-1-1 0,0 0 0,-3 1 0,1-3 0,-2 3 0,1-3 0,-2 2 0,0-2 0,-1 0 0,0 0 0,0 0 0,0 0 0,0 0 0,0 0 0,2 0 0,0 0 0,1 0 0,1 0 0,-2 0 0,1 0 0,-2 0 0,0 0 0,-1 0 0,-1 0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7:13:15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24575,'6'0'0,"0"0"0,0 0 0,-1 0 0,2 0 0,-4 0 0,3 0 0,-2 0 0,0 0 0,-1 0 0,0 0 0,-1 0 0,1 0 0,0 0 0,0 0 0,0 0 0,2 0 0,-2 0 0,2 0 0,-1 0 0,0 0 0,2 0 0,-1 0 0,2 0 0,-1 0 0,1 0 0,0 0 0,0 0 0,-2 0 0,-1 0 0,-1 0 0,0 0 0,0 0 0,-2 1 0,1 0 0,-2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7:13:18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24575,'0'10'0,"0"-4"0,0 3 0,0-6 0,0 2 0,0-2 0,0 0 0,0 0 0,0-1 0,0 1 0,0 0 0,0 0 0,0 0 0,1-1 0,0 0 0,1-2 0,-2 3 0,3-3 0,-2 3 0,2-2 0,0 1 0,0 0 0,-1 0 0,3 1 0,0-1 0,0 0 0,1 0 0,0 0 0,0 1 0,1-3 0,-2 2 0,1-2 0,-2 0 0,0 0 0,-1 0 0,0 0 0,0 0 0,0 0 0,0 0 0,-1 0 0,1 0 0,-2-2 0,1 2 0,-1-3 0,1 2 0,0-2 0,1 0 0,0 0 0,1 0 0,1 0 0,0 0 0,2-1 0,-4 1 0,2 2 0,-2-2 0,0 3 0,-2-3 0,2 3 0,-6 3 0,3 0 0,-5 3 0,5-3 0,-1 0 0,1-1 0,0 1 0,0 0 0,-2-2 0,2 2 0,-1-2 0,1 2 0,0 0 0,0 0 0,0 0 0,0 0 0,0 0 0,-1 0 0,0 1 0,0 0 0,1 2 0,0-3 0,0 2 0,-1-2 0,0 0 0,0 0 0,1 0 0,0 0 0,0-1 0,0 1 0,0 0 0,-1-2 0,1 1 0,-2 0 0,2 1 0,0 0 0,0-1 0,0 3 0,0 0 0,0 2 0,0-2 0,0 1 0,0-2 0,0 2 0,0-3 0,0 2 0,0-2 0,0 0 0,0-1 0,0 0 0,0-1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2:3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24575,'4'0'0,"0"0"0,0 0 0,1 0 0,-1-1 0,1 1 0,0 0 0,1 3 0,0 2 0,0-1 0,2 3 0,1-2 0,1 0 0,1 2 0,-3-4 0,2 4 0,-3-4 0,3 2 0,-4-2 0,2 1 0,-2 0 0,-1-1 0,-1 1 0,-1-1 0,-1-1 0,0-1 0,-1-1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2:3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24575,'0'-7'0,"0"2"0,0 0 0,0 2 0,0-2 0,0 1 0,0-2 0,2-1 0,-1-1 0,3 0 0,0 2 0,0-4 0,2 1 0,-2 1 0,2-2 0,-2 3 0,1-1 0,-1 2 0,-1 0 0,2 0 0,-2 0 0,0 1 0,0 1 0,-2 0 0,1 1 0,0-2 0,-1 1 0,2 1 0,-2-3 0,1 2 0,1-2 0,-3 0 0,3 1 0,-2-1 0,1 3 0,0-2 0,0 2 0,0-3 0,0 3 0,-2-1 0,3 1 0,-2 1 0,0 0 0,1 2 0,-2-1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8:0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24575,'0'5'0,"0"-1"0,0-2 0,0 0 0,0 1 0,0-1 0,0 0 0,-1-1 0,1 1 0,-1 0 0,1 0 0,-1 0 0,0 1 0,0-1 0,0 1 0,1-1 0,-2 0 0,2 1 0,-2-2 0,1 1 0,1-1 0,-2 0 0,2 1 0,-2-1 0,2 2 0,0-2 0,1 0 0,1-1 0,2 0 0,0 0 0,4 0 0,-2 0 0,3 0 0,-3 0 0,3 0 0,-3 1 0,1 1 0,-3 0 0,1 0 0,-2 0 0,2-1 0,-2 1 0,2 0 0,-2 0 0,1-1 0,-1 2 0,0-2 0,1 0 0,-2 2 0,0-2 0,-1 1 0,0 1 0,-1-1 0,1 0 0,-1 1 0,0-1 0,0 0 0,0 1 0,0-1 0,0 0 0,0 1 0,0-1 0,0 1 0,0-1 0,0 1 0,0-1 0,0 2 0,0-2 0,0 2 0,0-1 0,0-1 0,0 1 0,0-1 0,0 0 0,-1 1 0,0-1 0,-2 1 0,1-1 0,-2 1 0,1-1 0,-2 1 0,3-1 0,-2 1 0,0-1 0,1 1 0,-2 0 0,2-2 0,-1 1 0,1-1 0,0 0 0,-2-1 0,2 0 0,-2 0 0,2 0 0,-2 0 0,0 0 0,0 0 0,-1 0 0,1 0 0,1 0 0,-1 0 0,0 0 0,0 0 0,1-1 0,0-1 0,1 1 0,1-1 0,1 1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8:07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24575,'9'0'0,"-2"0"0,0 0 0,-3 0 0,3 0 0,-2 0 0,2 0 0,-4 0 0,2 0 0,-2 0 0,-1 0 0,1 0 0,1 0 0,-2 0 0,2 0 0,-1 0 0,-1 0 0,0 0 0,1 0 0,-1 0 0,1 0 0,-1 0 0,1 0 0,-1 0 0,0 0 0,1 0 0,-1 0 0,0 0 0,1 0 0,-2-1 0,1 1 0,-1-2 0,2 1 0,-2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6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24575,'9'16'0,"-2"-1"0,2-4 0,1 3 0,1-1 0,-1 1 0,0-2 0,-1-3 0,1 2 0,-2-3 0,0 1 0,-3-3 0,2-1 0,-2 0 0,1 0 0,-3-2 0,2 1 0,-3-1 0,1 0 0,0 0 0,0 0 0,0-1 0,0 1 0,-1 0 0,1 0 0,0 0 0,0 0 0,0-1 0,-1 1 0,1-1 0,0 0 0,0 0 0,0-1 0,0 2 0,-1-2 0,1 1 0,0 1 0,0-2 0,0 2 0,1 0 0,0 1 0,2 2 0,-1 0 0,3 1 0,-1 0 0,2-1 0,-2 3 0,-1-2 0,4 4 0,-3-4 0,2 2 0,-2 0 0,-1-2 0,3 2 0,-1-1 0,2 0 0,-2 1 0,3 0 0,-4-2 0,3 4 0,-4-4 0,1 2 0,0-3 0,-1 1 0,1-1 0,-1 1 0,-1-2 0,1 1 0,-3-1 0,4 0 0,-4 1 0,3-1 0,-2 2 0,2-2 0,-2 1 0,2-1 0,-3 0 0,2-1 0,-2 1 0,1-2 0,0 1 0,0 1 0,-1 0 0,2 0 0,-1 1 0,2-2 0,-3 0 0,2 1 0,-2-2 0,0 2 0,0-3 0,-1 1 0,1-1 0,-1-2 0,-1-1 0,-1-2 0,0 0 0,0 0 0,0 0 0,0 1 0,0-1 0,0 0 0,0 0 0,0 0 0,-1 0 0,0 1 0,0-1 0,0 0 0,1 0 0,-2 1 0,2-1 0,-1 2 0,1-2 0,-1 2 0,-1-1 0,2 0 0,-1 0 0,1 0 0,0-1 0,0 1 0,0-1 0,0 1 0,0-1 0,-1 0 0,0 0 0,0-1 0,0 0 0,1-2 0,-2 1 0,2 1 0,-1-1 0,1 1 0,-3 0 0,3 0 0,-1 1 0,1 0 0,-1 1 0,0-1 0,-1 1 0,2 2 0,-2 3 0,2 0 0,0 1 0,0-1 0,0 0 0,0-1 0,0 1 0,0 0 0,0 0 0,0 0 0,0 0 0,0-1 0,0 1 0,0 0 0,2-1 0,-1 1 0,1 0 0,1 2 0,-2-1 0,3 3 0,-1-2 0,0 3 0,0-3 0,1 4 0,-1-3 0,0 1 0,-1-1 0,1 1 0,-3-2 0,3-1 0,-3 1 0,1-2 0,-1 1 0,0-1 0,0 0 0,-1-2 0,0 1 0,-2-2 0,0 0 0,1 0 0,-1 0 0,-2-2 0,1 2 0,-5-3 0,2 2 0,-1 0 0,1-1 0,1 2 0,-1-2 0,1 2 0,-1 0 0,2 0 0,-1 0 0,1 0 0,0 0 0,1 0 0,-1 0 0,2 0 0,-1 0 0,1 0 0,0 0 0,1 0 0,-1 0 0,1 0 0,-1 0 0,0 0 0,2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35.4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1 132 24575,'5'0'0,"3"0"0,-2 0 0,2 0 0,0 0 0,3 0 0,1 0 0,-1 0 0,0 0 0,1 0 0,-3 0 0,2 0 0,-3 0 0,3 0 0,-3 0 0,3 0 0,-4 0 0,2 0 0,-2 0 0,3 0 0,-1 0 0,-2-1 0,0 1 0,0-2 0,-1 2 0,1-1 0,0 1 0,-1-1 0,3-1 0,-3 2 0,2-3 0,-2 3 0,3-2 0,-3 1 0,1 1 0,-2-2 0,2 1 0,-1 0 0,3 0 0,-3 0 0,2-1 0,0 1 0,-1 0 0,2 0 0,-1 0 0,-1-1 0,2 1 0,-3 0 0,2 0 0,-2 1 0,3-3 0,-1 2 0,-1 0 0,2 0 0,-2 0 0,2-1 0,-1 1 0,1 0 0,-4 0 0,3 1 0,-1-2 0,-2 1 0,2 1 0,1-1 0,-3-1 0,2 2 0,1-1 0,-3 1 0,2-1 0,0 0 0,-1 0 0,1 1 0,1-1 0,0 1 0,0-1 0,-2-1 0,-1 2 0,-1-1 0,1 1 0,1-1 0,-1 1 0,0-3 0,1 3 0,-1-1 0,1 1 0,-1-1 0,4 0 0,-2-1 0,2 2 0,-3-2 0,-2 2 0,1-1 0,-1 1 0,1-1 0,1 1 0,-1-2 0,0 2 0,1-1 0,-1 1 0,1 0 0,-1-1 0,0 0 0,0 0 0,0 1 0,-1-1 0,0 1 0,1-1 0,-1 1 0,1-2 0,-1 2 0,1-2 0,-1 1 0,0 0 0,0 1 0,-2-1 0,1 1 0,-1-1 0,0 1 0,0-1 0,-1 0 0,-1-1 0,0-1 0,0 1 0,-1 0 0,-1 1 0,0-1 0,0 0 0,-2 1 0,1-1 0,-2 1 0,3-1 0,-2 0 0,0 0 0,2 1 0,-2 0 0,1 0 0,1 1 0,1-2 0,-1 1 0,0 0 0,0 0 0,0 1 0,0-1 0,0 0 0,0 1 0,2-2 0,-2 1 0,2-1 0,-2 2 0,2-2 0,-2 2 0,1-2 0,4 1 0,-1 1 0,4 2 0,-4 0 0,0 0 0,1 1 0,1 0 0,1 2 0,1 0 0,3 3 0,1-1 0,0 3 0,2-4 0,-3 2 0,-1-2 0,1 0 0,-4-2 0,1 2 0,-1-3 0,-2 1 0,1-2 0,-2 0 0,1 0 0,-2 0 0,0-1 0,-1 1 0,0 0 0,0 1 0,0-1 0,0 0 0,-1-1 0,0 1 0,-2-1 0,1 2 0,0-1 0,-1-1 0,1 1 0,0 0 0,-1 0 0,1-1 0,1 1 0,-1-1 0,1 1 0,-2 0 0,2-1 0,-1 0 0,2 2 0,-3-3 0,3 2 0,-2-2 0,2 2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7:32:0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24575,'9'0'0,"0"0"0,-1 0 0,1 0 0,0 0 0,0 0 0,1 0 0,-1-1 0,0-2 0,0 0 0,0-2 0,0 2 0,-1 0 0,1 0 0,-4 0 0,2 1 0,1-1 0,-3 0 0,2 0 0,1 0 0,-3 1 0,2-1 0,-1 1 0,-2 0 0,1 1 0,-1-1 0,1 0 0,1 1 0,-1-1 0,1 1 0,-1-1 0,0 0 0,1 0 0,-1 1 0,1-2 0,-1 2 0,0-2 0,2 2 0,-1-2 0,1 2 0,-1-2 0,-1 1 0,0 0 0,0 1 0,0-1 0,-1 0 0,1 2 0,0-3 0,1 3 0,-1-2 0,1 1 0,1-1 0,-2 1 0,4-1 0,-3 1 0,1 0 0,-1 1 0,-1 0 0,0 0 0,-1-1 0,0 1 0,0-1 0,-2 1 0,2 0 0,-2 0 0,1 0 0,-1 0 0,1 0 0,-1 0 0,0 0 0,2 0 0,-1 0 0,0 0 0,1 0 0,-1 0 0,0 0 0,1-2 0,0 2 0,2-1 0,-2 1 0,1 0 0,-3 0 0,2-1 0,-2 1 0,1-1 0,-1 1 0,0 0 0,0-1 0,-1 1 0,0-2 0,5 1 0,-2-2 0,5 1 0,-2-3 0,4 0 0,-1 0 0,0-1 0,-2 3 0,0-3 0,-2 3 0,1-1 0,-5 3 0,2-1 0,-2 0 0,1 1 0,-1 0 0,0 0 0,1 1 0,-2-2 0,1 1 0,-2 0 0,2-1 0,1 0 0,1-1 0,3-1 0,0 1 0,2-3 0,0 1 0,1-1 0,-1 2 0,-2-2 0,0 3 0,-1-1 0,-2 2 0,-1 0 0,0 1 0,-1 0 0,0 1 0,0-1 0,1 1 0,2 0 0,-1-1 0,5-1 0,-3-1 0,3 0 0,-3 2 0,1-2 0,-2 3 0,-1-3 0,0 3 0,-2-1 0,0 0 0,1 1 0,-1-1 0,0 0 0,0 1 0,0-1 0,2-1 0,2 1 0,0-2 0,1 1 0,-2 0 0,0 1 0,-1-1 0,0 1 0,-1 0 0,-1 1 0,0-2 0,-1 2 0,-3-1 0,0 0 0,-4 1 0,4 0 0,0 0 0,-1 0 0,1 0 0,0 0 0,0 0 0,0 0 0,-1 0 0,0 0 0,0 0 0,-2 0 0,2 0 0,-2 0 0,2 0 0,0 0 0,0-2 0,1 1 0,-2-1 0,1 2 0,-2-1 0,3 1 0,-3-3 0,2 3 0,-2-3 0,1 3 0,0-2 0,-1 2 0,2-2 0,-1 1 0,1 0 0,0 0 0,-1 1 0,1-1 0,0 1 0,-1-1 0,2 1 0,0-1 0,0 0 0,1-1 0,5 1 0,-1-1 0,4 2 0,-2-2 0,2 1 0,3-2 0,1 2 0,3-1 0,-1-1 0,1 2 0,2-2 0,-2 3 0,2-2 0,-4 2 0,-1 0 0,-4 0 0,1 0 0,-3 0 0,-1 0 0,0 0 0,-2 0 0,-1 1 0,0 2 0,-1 0 0,0 5 0,0-3 0,0 4 0,0-1 0,0 3 0,0-2 0,0 5 0,0-5 0,0 2 0,0-3 0,0-1 0,0-3 0,0 0 0,0-2 0,0 0 0,0 1 0,0-1 0,-1-1 0,1 1 0,-1-1 0,1 1 0,0-1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7:32:26.6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97 652 24575,'0'-10'0,"0"-1"0,0-1 0,0-3 0,0 5 0,0-8 0,0 6 0,0-2 0,0 3 0,0 0 0,0 1 0,0-3 0,0 1 0,0-2 0,0 1 0,0-1 0,0 2 0,0-1 0,0 4 0,0-2 0,0 1 0,0 1 0,0 0 0,0 0 0,0 0 0,0 0 0,0 1 0,0-1 0,0 2 0,-3-4 0,2 3 0,-2-3 0,3 3 0,0 1 0,0-2 0,-1 3 0,0 1 0,0 0 0,1 2 0,0-2 0,0 2 0,0 0 0,0 0 0,0 1 0,0 0 0,0 0 0,0-1 0,0 1 0,0 0 0,0 0 0,0 0 0,0 0 0,0-1 0,0 1 0,0 0 0,0 0 0,0-1 0,0 0 0,0 0 0,0-1 0,0 2 0,0 0 0,0-1 0,0 1 0,0-1 0,0 1 0,0 0 0,0 0 0,0-1 0,0 1 0,0 0 0,0-1 0,0 1 0,0 0 0,0 0 0,0-2 0,0 1 0,0-1 0,0 2 0,0 0 0,0-1 0,0 1 0,0 0 0,0-1 0,0 1 0,0 0 0,0-1 0,0 1 0,0 0 0,0-1 0,0 1 0,0 0 0,0-1 0,0 1 0,0 0 0,0-1 0,0 1 0,0 0 0,0-1 0,0 1 0,0 0 0,0-1 0,0 1 0,0 0 0,0-1 0,0 1 0,0 0 0,0-1 0,0 1 0,0 0 0,0 0 0,0-1 0,0 1 0,0 0 0,0 0 0,0 0 0,1 1 0,-1-1 0,2 1 0,-2 0 0,1-1 0,0 1 0,-1-1 0,0-2 0,0 1 0,0 0 0,0 0 0,0 1 0,0 0 0,0-1 0,0 1 0,0 0 0,0 0 0,0-1 0,0 1 0,0 0 0,0 0 0,0 0 0,0 0 0,0-1 0,0 1 0,0 0 0,0-1 0,0 1 0,0 0 0,0 0 0,-1 0 0,0 1 0,-2 1 0,1 0 0,0 1 0,1 1 0,-1 0 0,2 0 0,-2 1 0,0-1 0,0 2 0,-1 0 0,1 0 0,-2 1 0,1-1 0,-1 0 0,0 1 0,2-2 0,-2 0 0,2 0 0,-1-1 0,1 0 0,0 1 0,-1-1 0,2 0 0,-1 0 0,1 0 0,-1-2 0,0 2 0,0-2 0,2 2 0,-2-2 0,1 2 0,0 0 0,-2 0 0,2-1 0,-1 1 0,0 0 0,-1 0 0,1 0 0,-1 1 0,1-1 0,0 0 0,1-1 0,3-5 0,-1 1 0,3-4 0,-3 5 0,2-2 0,-1 0 0,1 0 0,0-1 0,-1 0 0,2-1 0,-1 1 0,2-1 0,-1 2 0,1-1 0,-2 2 0,0-2 0,-1 3 0,1-1 0,-1 1 0,1 0 0,-2 0 0,0 0 0,0 1 0,-1-1 0,2 2 0,-2-2 0,2 2 0,0-1 0,0 2 0,0 0 0,0 0 0,1 1 0,-1 0 0,2 0 0,0 2 0,1 0 0,0 0 0,1 0 0,-1 0 0,1-1 0,-2 1 0,1 0 0,-3-2 0,2 2 0,-2-2 0,1 1 0,-1-2 0,0 1 0,1-1 0,-2 1 0,0 1 0,0-1 0,0 0 0,2 1 0,-1-1 0,0 2 0,1-2 0,-1 2 0,0-2 0,0 1 0,-1-1 0,0 0 0,1 0 0,-1 0 0,1-2 0,-2 2 0,2-2 0,-1 2 0,0 0 0,1-1 0,-1 1 0,2-2 0,-2 2 0,1-1 0,-2 1 0,2-2 0,-1 2 0,1-2 0,-2 2 0,2-1 0,-2 1 0,2 0 0,-2 0 0,2-1 0,0 0 0,0 1 0,-1 0 0,1-1 0,-1 0 0,0-1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7:37:0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24575,'0'6'0,"0"1"0,0-2 0,0 2 0,0-1 0,0 1 0,0 0 0,0-1 0,0 3 0,0-5 0,0 5 0,0-3 0,0 3 0,0-2 0,0 2 0,0-1 0,0 1 0,0 0 0,0 0 0,0 0 0,0 0 0,0 0 0,0-1 0,0 1 0,0-2 0,0 2 0,1 0 0,0-1 0,0 1 0,-1 0 0,1 1 0,0 1 0,0-2 0,1 2 0,-2-1 0,1 1 0,1-2 0,-2 0 0,3 1 0,-3 1 0,3-2 0,-1 6 0,-1-4 0,2 2 0,-3-4 0,2 2 0,-1 1 0,0-1 0,2 3 0,-1-3 0,-1 3 0,2 0 0,-2-1 0,2 1 0,-1-3 0,-1 3 0,2-3 0,-2 1 0,2-1 0,-3-2 0,3 2 0,-3-1 0,2 1 0,-1-2 0,-1 0 0,2 1 0,-2-1 0,1 0 0,-1 0 0,2 0 0,-2-1 0,0 0 0,1-2 0,-1 0 0,2-1 0,-2-1 0,0 0 0,1 1 0,-1-2 0,1 0 0,-1 1 0,0-1 0,0 2 0,0-2 0,0 2 0,0-3 0,0 2 0,0-2 0,1 1 0,0-1 0,0 0 0,-1 2 0,0-2 0,0 2 0,0-1 0,0 0 0,1 0 0,-1 1 0,1-1 0,-1 0 0,0 0 0,0-1 0,0 0 0,0 1 0,0-1 0,0 0 0,0 1 0,0-1 0,0 0 0,0 1 0,0-1 0,0 0 0,0 0 0,0 1 0,0-1 0,0 0 0,0 0 0,0 0 0,0 1 0,0-1 0,0 0 0,0 1 0,1-2 0,-1 1 0,1-1 0,-1 1 0,0 0 0,0 1 0,0-1 0,0 0 0,0 0 0,1 1 0,-1-1 0,1 0 0,-1 0 0,0 0 0,0 0 0,0 0 0,0 1 0,0-1 0,0 0 0,0 0 0,1 0 0,0 1 0,0-1 0,-1 0 0,0 1 0,0-1 0,0 0 0,0 2 0,0-1 0,0 2 0,0-1 0,1 0 0,-1 1 0,1-1 0,-1 0 0,0 1 0,0-2 0,0 2 0,0-2 0,0 0 0,0 1 0,0 0 0,0 0 0,0-1 0,0-1 0,0 1 0,1-2 0,-1 1 0,1-1 0,-3-7 0,2 3 0,-4-6 0,4 5 0,-1-1 0,1 1 0,-1 0 0,0 0 0,0 2 0,1-1 0,0 1 0,0 0 0,0 0 0,0 0 0,0-1 0,-1 2 0,1-1 0,-2 2 0,2-2 0,-2 1 0,2-2 0,-3 2 0,3-1 0,-2 0 0,1-1 0,-2 0 0,1-1 0,-1 2 0,0-2 0,0 2 0,-1-2 0,2 0 0,-1 2 0,1-2 0,0 2 0,-2-2 0,1 1 0,0-1 0,0 2 0,1 0 0,-1-1 0,1 1 0,0 1 0,1-1 0,-1 1 0,1 3 0,0 0 0,2 2 0,1-1 0,0-1 0,0 0 0,1 2 0,-1 0 0,1 2 0,1 1 0,1-2 0,1 4 0,-1-3 0,0 1 0,0-2 0,-2 0 0,2-2 0,-3 0 0,2-1 0,-2 1 0,1-1 0,-1 0 0,0 1 0,1-2 0,-2 1 0,1-2 0,-1 2 0,1-1 0,0 1 0,0 0 0,0-2 0,-1 2 0,1-1 0,1 2 0,-1-1 0,0 0 0,1 1 0,-1-1 0,1 0 0,-1 1 0,0-1 0,-1 0 0,2 1 0,-3-1 0,2-1 0,-1 0 0,1-1 0,0 0 0,-1-1 0,0 0 0,0-1 0,0-1 0,1 2 0,-2-1 0,1 1 0,0-2 0,0 1 0,2 0 0,-2-1 0,1-1 0,0 0 0,1-1 0,-1 0 0,2-1 0,0 1 0,2-2 0,-1 1 0,2-3 0,-2 3 0,1-2 0,-2 0 0,2 1 0,-2 0 0,2 1 0,-2 1 0,1-1 0,-2 2 0,2-2 0,-3 3 0,2 0 0,-2 1 0,0 0 0,-1 0 0,-1 1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7:37:41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0 356 24575,'5'0'0,"2"0"0,-4 0 0,3 0 0,-2 0 0,2 0 0,-1 0 0,1 0 0,-1 0 0,0 0 0,1-1 0,-1-1 0,0-1 0,1 1 0,-1-1 0,1 0 0,-1 1 0,0-2 0,1 1 0,-1-1 0,1 0 0,-1 1 0,0-1 0,1 1 0,-2-1 0,1 3 0,-1-3 0,2 1 0,-2 0 0,1 0 0,-1 0 0,1 0 0,1 1 0,-2-1 0,1 0 0,-3 1 0,3-1 0,0 1 0,-1-1 0,1 1 0,-3-1 0,3 1 0,-2 0 0,2 0 0,-2 1 0,2-2 0,-2 1 0,2-1 0,-3 2 0,3-2 0,-2 3 0,2-3 0,-1 2 0,4-2 0,0 0 0,0 1 0,-1-1 0,-2 0 0,2 2 0,-1-2 0,3 2 0,-3-2 0,1 0 0,0 1 0,-1 0 0,1 1 0,-2-1 0,0 0 0,1 1 0,-1 0 0,1 0 0,-1 1 0,0-3 0,-1 3 0,2-2 0,-2 1 0,0 0 0,1 0 0,-3 1 0,2-3 0,0 3 0,-2-2 0,4 2 0,-2-3 0,1 3 0,0-2 0,1 0 0,-1 1 0,1-2 0,-2 3 0,-1-2 0,1 2 0,-1-1 0,1-1 0,0 1 0,0 0 0,0-2 0,-1 3 0,0-1 0,1 0 0,-2 1 0,1-1 0,-1 1 0,0 0 0,0-1 0,0 0 0,-1-1 0,1 2 0,1-2 0,-1 2 0,0-2 0,2 1 0,-1-1 0,0 2 0,1-2 0,-1 1 0,3-2 0,-2 1 0,3-1 0,-2 0 0,0 1 0,-1 0 0,1 0 0,-2 0 0,1 1 0,-2-1 0,0 2 0,1-3 0,-1 3 0,1-1 0,-1 0 0,0 1 0,1-2 0,-1 2 0,0-3 0,1 3 0,-1-2 0,0 2 0,0-2 0,1 2 0,0-3 0,0 2 0,0 0 0,0-1 0,0 0 0,2 1 0,-3-1 0,2 2 0,-2-2 0,1 1 0,-1 0 0,-1 0 0,2 1 0,-2-1 0,4 1 0,-1 0 0,5-3 0,-1 3 0,1-4 0,0 2 0,2-1 0,-2 0 0,1 0 0,-3 1 0,-2 0 0,-1 1 0,0-1 0,-1 2 0,-1-1 0,0 1 0,0 0 0,0-1 0,0 0 0,-1 1 0,1-2 0,1 2 0,-1-2 0,0 2 0,1-1 0,-1 0 0,0 1 0,1-2 0,-1 1 0,0 1 0,1-1 0,-1 1 0,0-1 0,1 1 0,-1-2 0,-2 2 0,-2-1 0,-1 1 0,-1 0 0,2 0 0,-1 0 0,1 0 0,0 0 0,-1 0 0,1 0 0,0 0 0,0 0 0,-1 0 0,1 0 0,0 0 0,-2 0 0,1-1 0,0 0 0,-1-1 0,1 2 0,-2-3 0,2 3 0,-2-2 0,1 0 0,0 1 0,-1-2 0,3 3 0,-3-2 0,1 0 0,-1 1 0,2-2 0,0 2 0,1 0 0,0 0 0,-1 0 0,1-1 0,0 1 0,1-1 0,-1 2 0,0-2 0,0 2 0,0-3 0,-1 2 0,1 0 0,1-1 0,-2 2 0,2-3 0,-1 3 0,0-2 0,0 1 0,1-2 0,-1 2 0,-1-1 0,2 1 0,-1-1 0,2 0 0,-2 2 0,2-2 0,3 2 0,0 0 0,4 1 0,0 2 0,1 0 0,1 0 0,0 0 0,0 0 0,0 0 0,2 1 0,-3 0 0,3-1 0,-5 1 0,1-1 0,-2 0 0,-1-2 0,0 1 0,-2-1 0,1 0 0,-1-1 0,0 0 0,0 0 0,0 0 0,0 1 0,1-1 0,-1 1 0,0-1 0,0 1 0,0-1 0,1 1 0,-2 0 0,0 0 0,-1 1 0,0 0 0,0 0 0,0 1 0,0-1 0,0 0 0,0 0 0,0 1 0,0-1 0,0 0 0,0 0 0,0 1 0,-1-1 0,0 1 0,0-1 0,0 0 0,1 2 0,-1-1 0,1 0 0,-1 1 0,1-1 0,-2 0 0,1 1 0,1-1 0,-3 2 0,3-3 0,-1 4 0,1-4 0,-1 3 0,0-2 0,0 1 0,0-1 0,1 0 0,-1 1 0,0-2 0,0 0 0,0 1 0,0-1 0,1 0 0,-1 1 0,1-1 0,0 1 0,0-1 0,-1-1 0,1 1 0,-1-1 0,1 2 0,-1-2 0,0 1 0,0-1 0,1 0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7:39:42.7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24575,'0'7'0,"0"1"0,0-2 0,0 2 0,0 0 0,0 1 0,0 0 0,0 0 0,0 3 0,0-4 0,0 4 0,0-4 0,0 3 0,0-1 0,0-1 0,0 0 0,0 2 0,0-1 0,0 1 0,0 0 0,0-1 0,0-1 0,0 0 0,0-2 0,0 1 0,0 1 0,0-4 0,0 3 0,0-3 0,0 2 0,0-1 0,0 1 0,1-2 0,0 1 0,0-1 0,-1 0 0,0-1 0,1 2 0,-1-4 0,1 2 0,-1 0 0,1-2 0,0 2 0,0-2 0,-1 1 0,0-1 0,0 0 0,0 1 0,0-1 0,1 0 0,-1 1 0,1-1 0,-1 0 0,0 1 0,0-1 0,1-1 0,-1 1 0,1 0 0,-1 0 0,1-1 0,0 1 0,0-1 0,0 0 0,-1 1 0,1-1 0,-1 2 0,0-1 0,1-1 0,-1 1 0,1-1 0,-1 1 0,0 1 0,1-2 0,0 1 0,0-1 0,-1 1 0,1 0 0,-1 1 0,1-1 0,0 0 0,-1 1 0,1-1 0,0 0 0,0 1 0,1-1 0,-2 0 0,1 1 0,0-1 0,-1 0 0,2 2 0,-1-1 0,1 2 0,-2-3 0,2 4 0,-1-4 0,-1 3 0,1-1 0,0 0 0,-1 1 0,1-1 0,-1 0 0,2 2 0,-2-2 0,1 1 0,0 0 0,0-1 0,0 1 0,0 0 0,-1 2 0,3-2 0,-3 2 0,1-1 0,0-1 0,0 1 0,1-1 0,-2 0 0,2 1 0,-1 1 0,-1-1 0,3 1 0,-3-2 0,1 1 0,1-1 0,-2 0 0,2-1 0,-2 1 0,3 0 0,-2 2 0,1-1 0,-1 2 0,0-1 0,-1-1 0,3 3 0,-2-2 0,1 1 0,-2 0 0,3 0 0,-3 1 0,3-1 0,-3 0 0,3 0 0,-3 1 0,3 0 0,-3-1 0,1 0 0,1 0 0,-2 1 0,1-1 0,-1 0 0,0-2 0,2 3 0,-2-3 0,2 1 0,-2-2 0,0 0 0,1 1 0,-1 1 0,1-1 0,-1 1 0,0-2 0,0 2 0,0-1 0,0 1 0,0-1 0,0-1 0,0 0 0,0 1 0,0-1 0,0 1 0,2 1 0,-2-2 0,1 3 0,-1-1 0,0-2 0,0 4 0,0-1 0,0 2 0,1-2 0,0-1 0,0-2 0,-1 2 0,0-1 0,0 1 0,1-1 0,-1-1 0,2 0 0,-2 1 0,0-1 0,1 3 0,-1-2 0,2 0 0,-1-2 0,0 0 0,0-1 0,-1 0 0,1 0 0,-1-1 0,1 0 0,-1 1 0,1-1 0,-1 0 0,1 0 0,0 0 0,0-1 0,-1-7 0,0 3 0,0-6 0,0 3 0,0 1 0,-1 1 0,0-4 0,0 5 0,1-3 0,0 2 0,-1-1 0,1 1 0,-2 0 0,1 3 0,-1-2 0,1 2 0,0-1 0,1 0 0,-2 0 0,2 0 0,-2 2 0,1-2 0,-1 2 0,2-2 0,-2 2 0,1-2 0,-1 1 0,-1 0 0,1-1 0,0 0 0,-1 0 0,1 0 0,-2-1 0,0-1 0,0 2 0,-1-4 0,3 4 0,-3-3 0,2 1 0,-2-2 0,0 2 0,0-3 0,-2-1 0,3 1 0,-1 0 0,3 3 0,-1 0 0,1 1 0,0 1 0,1-1 0,1 1 0,0 7 0,0-4 0,0 7 0,0-6 0,1 0 0,1 1 0,-1 0 0,1 1 0,0 2 0,1-1 0,-1-1 0,1 1 0,-1-1 0,1 2 0,0-1 0,-1 0 0,1-1 0,0 1 0,-1 0 0,1 0 0,0 0 0,-1 1 0,1-1 0,-1-1 0,1 1 0,0-1 0,0 3 0,0-3 0,1 1 0,-2-3 0,0 0 0,1 1 0,-1-1 0,0 0 0,1 1 0,-2-1 0,1-1 0,-1 1 0,2-1 0,-1 0 0,0-1 0,-1 1 0,1-1 0,-1 1 0,1-1 0,0 0 0,1 0 0,-1 0 0,0 0 0,0-1 0,-1-1 0,1 0 0,0 1 0,-1-1 0,1 0 0,-1 0 0,1-2 0,0 2 0,-1-2 0,2 0 0,-1 0 0,2 0 0,-1-1 0,2 1 0,-1-2 0,2 1 0,-2 0 0,3-3 0,-2 2 0,2-1 0,-1-1 0,1 2 0,-1-1 0,2 0 0,-3 1 0,1-1 0,-1 3 0,0-1 0,-2 2 0,1-1 0,-1 0 0,1 1 0,-2 0 0,1 0 0,0 0 0,0 0 0,1-1 0,-2 2 0,0 0 0,1 0 0,-2 0 0,0 1 0,-2 0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8:2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24575,'11'0'0,"-4"2"0,6-2 0,-8 4 0,3-3 0,-1 3 0,-1-3 0,1 1 0,-2-2 0,-1 0 0,1 0 0,-1 0 0,1 0 0,-1 2 0,-1 1 0,1 0 0,-1 1 0,1-4 0,1 4 0,-2-1 0,1 0 0,-2 1 0,3-2 0,0 3 0,-1 0 0,1-1 0,0 1 0,-1-2 0,1 1 0,0-1 0,0 1 0,-1 1 0,-1 0 0,1-3 0,-1 2 0,-1-1 0,2 0 0,-3 1 0,3-2 0,-1 1 0,-1 1 0,2-1 0,-1 1 0,2-1 0,-3 1 0,0-4 0,-2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8:2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1 337 24575,'0'-10'0,"2"1"0,1-2 0,3 0 0,-1 0 0,1 1 0,-1-1 0,3 0 0,-3 3 0,3-2 0,-3 4 0,0-4 0,0 5 0,0-2 0,-2 2 0,1 0 0,-2 1 0,1-1 0,1 0 0,-1 0 0,-1 1 0,2-1 0,-1 0 0,0 1 0,1-1 0,-4 1 0,2-1 0,0 1 0,-1-1 0,3 0 0,-4 1 0,2-1 0,0 3 0,-1-3 0,1 3 0,0-3 0,-2 1 0,3-1 0,-1 0 0,-2-2 0,4 1 0,-3-1 0,1 0 0,0 1 0,-2-4 0,5 5 0,-5-3 0,2 1 0,0 2 0,-1-3 0,1 3 0,0 3 0,-1-2 0,1 1 0,-2 1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7:53:20.6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726 639 24575,'-10'-12'0,"4"3"0,-4 0 0,2-2 0,-1 1 0,-1-3 0,-1 2 0,1 2 0,1-3 0,0 2 0,2 2 0,0 0 0,3 3 0,-1 1 0,0-1 0,1 1 0,-1-2 0,2 2 0,-2-1 0,3 2 0,-4-2 0,4 3 0,-3-2 0,2 0 0,-1 1 0,1-2 0,0 2 0,0 0 0,-1 0 0,1 1 0,0-2 0,-2 1 0,2-1 0,-2 0 0,2 1 0,-2-2 0,1 3 0,0-4 0,0 4 0,0-2 0,1 1 0,0 0 0,-1 0 0,1-1 0,-2 0 0,1 0 0,-2-1 0,1-1 0,0 1 0,-2-1 0,1 1 0,-1-1 0,1 1 0,-1-1 0,1 0 0,-1 1 0,2-1 0,0 1 0,-1-1 0,1 1 0,-1 0 0,-1-1 0,1-1 0,-1 1 0,1-1 0,-1 1 0,2-1 0,-1 2 0,1-2 0,1 3 0,-1 0 0,2-1 0,-2 2 0,2-3 0,-1 4 0,0-3 0,2 2 0,-3-2 0,2 2 0,-1-1 0,0 2 0,2-2 0,-2 1 0,1 1 0,1 0 0,0 0 0,-1 0 0,1 1 0,1-1 0,-1 1 0,1-1 0,-1 2 0,2-2 0,-2 2 0,2-2 0,-2 2 0,0-1 0,1 0 0,-1 1 0,1-1 0,0 0 0,-1 0 0,2-1 0,-2 2 0,1-2 0,-1 2 0,1-2 0,-1 0 0,-1 0 0,1 1 0,0-1 0,-1 0 0,1 0 0,0 0 0,-1-1 0,0 1 0,0-1 0,-1 1 0,2 0 0,0 0 0,-1 0 0,1 1 0,-1-1 0,1 0 0,0 0 0,-1 1 0,1-2 0,0 2 0,-1-1 0,1 1 0,0-2 0,-2 1 0,1 0 0,0-2 0,-1 1 0,1-1 0,-2 1 0,2 0 0,-1 0 0,0-1 0,2 0 0,-2 1 0,0-2 0,1 3 0,0-2 0,0 0 0,1 2 0,-1-3 0,1 2 0,-2-2 0,1 2 0,-1-1 0,1 1 0,0 0 0,-1-2 0,2 2 0,-1 0 0,1 0 0,0 1 0,0 0 0,0-1 0,1 2 0,0-1 0,-1 1 0,0-2 0,0 2 0,0-1 0,-1 0 0,1 0 0,0 0 0,-1 1 0,2-1 0,-1 1 0,2-1 0,-2 2 0,0-1 0,1 0 0,-1 1 0,1-2 0,-1 1 0,8 0 0,-1 3 0,9 0 0,-2 1 0,2 0 0,-1 1 0,1-1 0,-3 0 0,1 1 0,-5-3 0,0 2 0,-3-3 0,0 2 0,-4-1 0,-3 0 0,0-1 0,-3 0 0,4 0 0,-1 0 0,-1 0 0,-2 0 0,-1 0 0,0 0 0,-3 0 0,1-2 0,-2 2 0,1-1 0,-1-1 0,4 2 0,-2-3 0,3 3 0,-1-1 0,3 1 0,0 0 0,1 0 0,0 0 0,-1-2 0,2 2 0,0-1 0,-1 1 0,1 0 0,0 0 0,-1 0 0,1 0 0,0 0 0,-1 0 0,1 0 0,0 0 0,-1 0 0,0 0 0,0 1 0,-2-1 0,1 3 0,-1-2 0,1 1 0,0 0 0,2-2 0,0 2 0,1 0 0,1 0 0,0 0 0,1 0 0,1-1 0,0 1 0,0 0 0,2 0 0,-1 1 0,0-1 0,0 2 0,-1 0 0,1 0 0,0 1 0,-1-2 0,1 2 0,-1-3 0,0 2 0,0 0 0,-2-2 0,2 2 0,-1-2 0,0 1 0,0-1 0,-1 1 0,1-1 0,-1 0 0,0 1 0,0-1 0,0 0 0,0 0 0,0 1 0,1-1 0,-1 0 0,1 1 0,-1-1 0,0 0 0,0 1 0,0-1 0,1 0 0,0 1 0,0-1 0,0-1 0,-1 1 0,1-1 0,-1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8:37:52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1169 0 24575,'-5'0'0,"-2"0"0,0 0 0,-1 0 0,-3 3 0,2-1 0,-5 3 0,5-1 0,-4 1 0,1-1 0,0 1 0,-1-1 0,1 1 0,0-1 0,-1 1 0,4-1 0,-5 1 0,5-1 0,-2 1 0,3-1 0,-1-2 0,1 2 0,-1-2 0,1 1 0,2 0 0,-2-3 0,2 4 0,-1-4 0,-1 4 0,4-3 0,-2 0 0,1-1 0,1 2 0,-2-1 0,0 2 0,2-3 0,-4 4 0,4-3 0,-2 1 0,0-1 0,2 0 0,-2 2 0,1-2 0,0 2 0,0-3 0,1 4 0,0-4 0,-1 4 0,0-4 0,0 2 0,1 0 0,0-2 0,1 2 0,-1-1 0,0 0 0,1 0 0,-1 1 0,0-2 0,1 2 0,-3 0 0,2-2 0,-2 2 0,0 0 0,2-2 0,-2 2 0,1 0 0,-2-1 0,1 2 0,-2-3 0,2 4 0,-2-4 0,-1 4 0,1-3 0,-1 2 0,1-2 0,-3 1 0,2 0 0,-2-2 0,2 2 0,1 0 0,0-2 0,1 2 0,-1-2 0,2 2 0,0-2 0,-2 2 0,4-2 0,-2 2 0,0-2 0,2 2 0,-2 0 0,3-2 0,-1 2 0,0-2 0,1 0 0,-1 1 0,0 0 0,1 0 0,-1-1 0,1 2 0,-1-2 0,0 2 0,1-2 0,-1 0 0,0 1 0,1 0 0,-1 0 0,1-1 0,-1 0 0,-2 2 0,2-1 0,-4 2 0,4-2 0,-2 1 0,0 0 0,2-2 0,-4 2 0,4-1 0,-4 0 0,4 2 0,-2-2 0,1 2 0,0-3 0,-2 2 0,2 0 0,-2-2 0,2 4 0,-3-4 0,4 2 0,-4 0 0,4-2 0,-4 4 0,4-4 0,-4 2 0,4 0 0,-4-2 0,4 3 0,-4-2 0,2 2 0,0-2 0,-2 1 0,4-1 0,-4 0 0,4 2 0,-4-3 0,1 4 0,1-4 0,-2 2 0,4 0 0,-4-2 0,4 3 0,-2-2 0,0 0 0,2 1 0,-1-2 0,1 2 0,-2 0 0,2-2 0,-2 2 0,0-2 0,2 2 0,-2-2 0,3 2 0,-3 0 0,2-2 0,-4 4 0,4-4 0,-2 2 0,0 0 0,2-1 0,-2 0 0,1 1 0,0-1 0,-2 2 0,2-2 0,0 2 0,1-2 0,-2 0 0,2 1 0,-2-2 0,3 2 0,-1-2 0,0 2 0,1-2 0,-1 2 0,2-1 0,-1 0 0,1 0 0,-2 1 0,0-2 0,1 4 0,-1-4 0,1 2 0,1-1 0,-2 0 0,2 0 0,-1-1 0,-1 2 0,1-2 0,4 2 0,1-2 0,2 0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8:37:5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9 154 24575,'0'-13'0,"1"3"0,2-4 0,4-1 0,0 3 0,3-5 0,-3 8 0,-1-2 0,-2 5 0,0-2 0,0 5 0,0-2 0,-2 3 0,1-2 0,-3 1 0,3 1 0,-2-1 0,2 1 0,-2 0 0,1-1 0,1 3 0,-2-3 0,2 3 0,-3-3 0,2 1 0,-4 0 0,0 4 0,-1 0 0,-1 4 0,1-3 0,-1 3 0,0 0 0,-1 5 0,1-2 0,-2 2 0,1-2 0,1-1 0,0 1 0,2-1 0,-2-2 0,0 2 0,2-4 0,-2 2 0,2-2 0,0 2 0,-1-2 0,2 1 0,-2-1 0,3 0 0,-4-1 0,4 1 0,-2 0 0,1-2 0,0 1 0,0-1 0,-1 0 0,2 1 0,-2-1 0,2 1 0,0 0 0,2-1 0,0 0 0,1-1 0,3 0 0,-2 2 0,4-3 0,-4 2 0,4 0 0,-4 0 0,4 2 0,-2 0 0,5 0 0,1 3 0,2 0 0,0 3 0,1-1 0,-1 1 0,0-1 0,-2-1 0,-1-2 0,-3-2 0,-1 0 0,0 0 0,-2 0 0,0 0 0,-1 0 0,0-2 0,-2 1 0,1-3 0,-1 3 0,1-1 0,-1 2 0,1-3 0,-3 1 0,2-2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38.1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24575,'0'8'0,"0"0"0,1-3 0,0 0 0,2 1 0,0-1 0,-1 1 0,1-2 0,0 1 0,-1-3 0,-1 3 0,1-2 0,0 2 0,0-2 0,1 1 0,-1-2 0,1 2 0,-1-2 0,1 2 0,-1-2 0,2 2 0,-2-1 0,2 0 0,-2 0 0,1-1 0,-1 0 0,2 1 0,-2-2 0,2 0 0,-2-1 0,2 0 0,-1 0 0,0 0 0,0 0 0,1 0 0,-2 0 0,2 0 0,-2 0 0,2 0 0,-1 0 0,0 0 0,0 0 0,-1 0 0,0 0 0,1 0 0,-1-1 0,0 1 0,1-2 0,-1 1 0,0-2 0,1 1 0,-2 0 0,0 0 0,-1-1 0,1 0 0,-1 0 0,2-1 0,-2 2 0,0-2 0,0 1 0,0 0 0,0 0 0,0 1 0,0 0 0,0-1 0,0 1 0,0-2 0,0 2 0,0-2 0,-1 2 0,-1-1 0,1 1 0,-1-2 0,2 2 0,-3-2 0,3 2 0,-1-1 0,0 0 0,1 0 0,-2-1 0,2 0 0,0 2 0,0-2 0,-1 2 0,1-1 0,-1 1 0,1 6 0,0-2 0,0 6 0,0-6 0,0 5 0,0-4 0,0 1 0,0-1 0,0-1 0,0 0 0,0 1 0,0 0 0,0 0 0,0 1 0,0-1 0,0 1 0,0 0 0,0 2 0,0-2 0,0 1 0,0 0 0,0 1 0,0-1 0,0 2 0,1-1 0,1 3 0,1-3 0,-2 1 0,2 0 0,-3-1 0,3 1 0,-3-2 0,1 0 0,-1 0 0,1 0 0,0-1 0,0 0 0,-1-1 0,0 0 0,0-1 0,0 0 0,0 1 0,0-1 0,0 0 0,0 1 0,0-1 0,0 0 0,-1 1 0,0-1 0,-1 0 0,-1 0 0,1 0 0,0 0 0,0-1 0,-1 0 0,1 0 0,1 0 0,-1-1 0,1 1 0,-1-1 0,-1 0 0,1 0 0,1 0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8:37:58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0 208 24575,'13'-1'0,"3"-3"0,-3 1 0,3-4 0,-4 2 0,2-4 0,0 4 0,-2-4 0,-1 5 0,0-3 0,-2 3 0,2 0 0,-2-3 0,-1 3 0,0-2 0,1 2 0,-1-1 0,-1 1 0,0 0 0,-2 1 0,2-2 0,-2 2 0,2 0 0,-2 0 0,0 1 0,1 0 0,-2-1 0,4 1 0,-4-1 0,2 0 0,0 1 0,-2 0 0,2-2 0,-3 4 0,1-4 0,0 4 0,-1-3 0,1 2 0,2-2 0,-2 2 0,4-2 0,-4 1 0,4-1 0,-4 0 0,2 3 0,-2-4 0,1 4 0,-1-3 0,2 2 0,0 0 0,-2-1 0,4 2 0,-4-2 0,4 0 0,-4 2 0,4-2 0,-4 0 0,4 2 0,-4-3 0,4 2 0,-1-2 0,1 2 0,0-1 0,1 1 0,-1 0 0,1-1 0,-1 0 0,-2 2 0,2-4 0,-4 4 0,2-2 0,-2 2 0,-1 0 0,1 0 0,0-2 0,-1 2 0,1-2 0,-1 2 0,-1-1 0,-2 0 0,-3 0 0,-1 1 0,1 0 0,2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40:14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24575,'11'14'0,"-4"-4"0,4 2 0,-4-4 0,4 1 0,-4 0 0,1-2 0,-3 1 0,0-2 0,2 0 0,-1 2 0,1-1 0,-1 1 0,-2-1 0,2 0 0,-2-2 0,0 0 0,-1-1 0,1 0 0,-2-1 0,1 1 0,-1-1 0,0 1 0,1-2 0,-2 1 0,2-1 0,-3 0 0,2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40:1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24575,'0'-5'0,"0"-1"0,1 3 0,1-4 0,4 5 0,-1-6 0,3 1 0,-2-1 0,3-1 0,-3 1 0,2 1 0,-3-1 0,1 4 0,-2-2 0,1 0 0,0 2 0,2-4 0,-2 2 0,3 0 0,-2-2 0,1 1 0,1-1 0,-4 1 0,2 2 0,-2-1 0,0 2 0,0-2 0,-1 4 0,1-1 0,-1 2 0,-1-2 0,2 3 0,-4-4 0,3 4 0,-2-3 0,0 2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1:40:1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24575,'0'5'0,"0"0"0,0-1 0,0-1 0,0 1 0,0-1 0,0 1 0,0-1 0,0 1 0,0 0 0,0-1 0,0 1 0,0-1 0,0 1 0,0 0 0,0-1 0,0 1 0,0 0 0,0-1 0,0 1 0,0 2 0,0-2 0,0 2 0,0-1 0,0 2 0,0-1 0,0 2 0,0-2 0,0 1 0,0-2 0,0 1 0,0-2 0,0 2 0,0-2 0,0-1 0,0 1 0,0-1 0,0 1 0,0-1 0,0 1 0,2-2 0,0-1 0,1-1 0,1 0 0,0 0 0,-1 0 0,1 0 0,-1 0 0,1 0 0,0 0 0,-1 0 0,1 0 0,-1 0 0,1 0 0,-1 0 0,1-2 0,0-2 0,0 0 0,0 0 0,-2 1 0,1 1 0,-1-2 0,1 0 0,1 1 0,-2-1 0,1 1 0,-1-1 0,0 0 0,1 2 0,-2-1 0,0 1 0,-1-2 0,0 1 0,0-1 0,0 1 0,0 0 0,0-1 0,0 0 0,0 1 0,0-1 0,0 1 0,-1 1 0,-1 0 0,-1 2 0,-1 0 0,1 0 0,-1 0 0,0 0 0,1 0 0,-1 0 0,1 0 0,-1 0 0,0 0 0,1 0 0,-1 0 0,1 0 0,0 0 0,0 0 0,1 2 0,0 0 0,1 2 0,0-1 0,0 1 0,-1 0 0,2-1 0,-2 1 0,2-1 0,0 0 0,0-2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08:38:3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1012 24575,'0'-10'0,"-2"0"0,0 1 0,-2 2 0,-1-6 0,1 3 0,-1-4 0,0 0 0,-2-1 0,2 4 0,-4-3 0,4 2 0,-1 1 0,1-6 0,-1 7 0,2-4 0,-4 3 0,4 2 0,-3-2 0,-1 3 0,3-1 0,-1 1 0,2 2 0,0-2 0,0 3 0,0-2 0,0 2 0,2-2 0,-1 2 0,1 0 0,-2-1 0,0 2 0,0-2 0,0 0 0,1 2 0,-3-4 0,1 2 0,-1 0 0,2-2 0,-2 1 0,2-1 0,-4 0 0,3-1 0,-3 1 0,3-1 0,-1 1 0,0 0 0,2-1 0,-5-2 0,3 2 0,-1-2 0,0 3 0,1-1 0,2 1 0,-2-1 0,1 1 0,1 2 0,0-2 0,0 2 0,0-3 0,0 1 0,-2 1 0,1-1 0,-1 2 0,2-3 0,0 1 0,0 2 0,0-2 0,0 4 0,0-4 0,0 4 0,0-2 0,1 2 0,-1-3 0,0 4 0,2-6 0,-1 6 0,0-2 0,0 1 0,-1-2 0,0 2 0,0-2 0,0 0 0,-1 0 0,0 0 0,-1-2 0,2 4 0,0-4 0,-1 3 0,2 0 0,-3 1 0,4 0 0,-1 0 0,1 1 0,-2-1 0,2 1 0,-1-1 0,1 0 0,-1 1 0,1-1 0,0 1 0,-1-1 0,1 1 0,0-1 0,-2 2 0,4-1 0,-3 1 0,1-2 0,0 0 0,-2 1 0,2-1 0,-1-2 0,0 2 0,0-2 0,1 3 0,-2-1 0,0-2 0,2 2 0,-1-4 0,-2 4 0,1-4 0,-1 3 0,2 0 0,1 1 0,-2-2 0,2 2 0,-2-2 0,2 3 0,0-1 0,-1 0 0,1 1 0,0-1 0,-1 0 0,1 1 0,0-1 0,-1 0 0,1 1 0,0-1 0,-2 0 0,2-1 0,0 1 0,-2-2 0,2 2 0,-1 0 0,1 1 0,-2-1 0,2 1 0,0-1 0,-1 0 0,1 2 0,0-1 0,-1 1 0,1-2 0,0 1 0,-1 1 0,2-1 0,0 1 0,-1 0 0,2-2 0,-3 2 0,2-1 0,-2 0 0,3-1 0,-3 1 0,3 0 0,-2 0 0,2-1 0,2 2 0,0 1 0,1 3 0,-1 0 0,1 1 0,-1 1 0,0 0 0,1-1 0,-1-1 0,2 2 0,0-2 0,-1 1 0,1-1 0,0 1 0,-1 0 0,1 0 0,0 1 0,1-2 0,0 1 0,0-1 0,1 0 0,0 2 0,1-2 0,0 2 0,0-2 0,1 2 0,1-4 0,-3 4 0,2-4 0,-4 2 0,2-2 0,-3 0 0,1 1 0,0 0 0,-1 0 0,1-1 0,-1 0 0,1 0 0,0 0 0,-1 0 0,-1 2 0,1-2 0,-1 2 0,2-2 0,-11 0 0,5-2 0,-10 2 0,8-3 0,-4 2 0,4 0 0,-2 1 0,0-2 0,2 1 0,-2-1 0,3 2 0,-1 0 0,0 0 0,1-1 0,-1 0 0,0 0 0,1-1 0,-1 2 0,0-4 0,1 4 0,-1-3 0,0 2 0,1-2 0,-1 3 0,0-3 0,1 2 0,-3-2 0,2 1 0,-2-1 0,2 0 0,-1 1 0,0 0 0,0-2 0,1 2 0,0-2 0,1 2 0,-3-1 0,2 1 0,-2-2 0,0-2 0,2 4 0,-2-4 0,3 4 0,-1-1 0,1-1 0,1 4 0,0 0 0,2 3 0,0 1 0,0 0 0,0-1 0,0 1 0,0 0 0,0-1 0,0 1 0,0 0 0,0-1 0,0 1 0,0 0 0,0-1 0,0 3 0,0 0 0,0 3 0,0-1 0,0 0 0,0 3 0,0-1 0,0 3 0,0-4 0,0 2 0,0-2 0,0-1 0,0 0 0,0-1 0,0 1 0,0-4 0,0 1 0,0-1 0,0 0 0,0-1 0,0 1 0,0 0 0,0-1 0,0 1 0,0-1 0,0 1 0,0-1 0,0 1 0,0-1 0,0-1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40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42 24575,'6'0'0,"0"0"0,-2 0 0,0 0 0,1 0 0,1 0 0,-1 0 0,0 0 0,1 0 0,-2 0 0,1 0 0,-1 0 0,0 0 0,0 0 0,-2 0 0,2 0 0,-2 0 0,2 0 0,-2 0 0,1 0 0,-1 0 0,0 0 0,1 0 0,-1 0 0,1 0 0,-1 0 0,0 0 0,-1-1 0,1-1 0,-2 0 0,1 0 0,-1 0 0,0-1 0,0 1 0,0 0 0,0-1 0,0 1 0,0 0 0,0 0 0,0-1 0,-1 1 0,0 0 0,-1 1 0,1-1 0,-1 1 0,0 0 0,0 0 0,0 1 0,-1-1 0,1 1 0,0 0 0,-1 0 0,1 0 0,0 0 0,-1-1 0,1 1 0,0-1 0,-1 1 0,1 0 0,0 0 0,-1 0 0,1 0 0,0 0 0,-1 0 0,1 0 0,0 0 0,0 0 0,-1 0 0,2 1 0,-1-1 0,2 2 0,-1-1 0,0 1 0,0 0 0,-1-1 0,2 1 0,-2 1 0,2-1 0,-1 0 0,0 0 0,0 1 0,0-1 0,0-1 0,1 2 0,-1-2 0,1 1 0,0 1 0,0-1 0,0 0 0,0 0 0,0 1 0,0-1 0,0 0 0,0 1 0,0-1 0,0 0 0,0 1 0,0-1 0,0 0 0,0 1 0,0-1 0,1 0 0,0 0 0,0 1 0,2-1 0,-3 0 0,2 1 0,-1-1 0,1 0 0,1-1 0,-2 1 0,1-1 0,-1 1 0,1-1 0,1 0 0,-1 1 0,0-1 0,1 1 0,-1-2 0,0 2 0,1-2 0,-1 2 0,0-1 0,0-1 0,1 0 0,-1 2 0,0-2 0,1 1 0,-1-1 0,-1 1 0,1-1 0,-1 1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8:42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80 24575,'6'0'0,"2"0"0,-2 0 0,3 0 0,-3 0 0,2 0 0,-2 0 0,1 0 0,-1 0 0,-2 0 0,-1 0 0,0 0 0,-1 0 0,0 0 0,0-2 0,-1 0 0,-1-1 0,0 1 0,0 0 0,0-1 0,0 1 0,0 0 0,0-1 0,0 1 0,0 0 0,0-1 0,0 1 0,0 0 0,0 0 0,0-1 0,0 1 0,0 0 0,-1-1 0,0 1 0,-1 0 0,1-1 0,-1 2 0,-1-1 0,2 1 0,-1-3 0,1 2 0,-1-1 0,0 2 0,1-2 0,-2 1 0,1 0 0,0-1 0,-2 2 0,1-1 0,0 2 0,0-1 0,1 1 0,0 0 0,-1 0 0,1 0 0,0 0 0,0 0 0,0 1 0,0 0 0,1 1 0,0 0 0,-1 1 0,2-1 0,-1 0 0,0 0 0,0 0 0,-1-1 0,2 1 0,-1 1 0,0-1 0,1 0 0,-1 1 0,1-1 0,-1 0 0,0 1 0,0-1 0,0 0 0,1 1 0,-1-1 0,1 0 0,0 1 0,0-1 0,0 0 0,0 1 0,0-1 0,0 0 0,0 0 0,0 1 0,0-1 0,0 0 0,0 1 0,0-1 0,0 0 0,0 1 0,0-1 0,0 0 0,0 1 0,0-1 0,0 0 0,0 1 0,0-1 0,0 0 0,0 1 0,0-1 0,1 0 0,-1 1 0,1-1 0,0 1 0,1-1 0,0 0 0,0 0 0,1 0 0,-1-1 0,1 0 0,-2 1 0,1 0 0,-1 0 0,2 0 0,-1 1 0,0-1 0,1 0 0,-1 1 0,0-1 0,1 0 0,-1 1 0,0-2 0,1 1 0,-1-1 0,2 1 0,-2-1 0,2-1 0,0 1 0,-2-1 0,2 1 0,-1-1 0,0 0 0,0 0 0,1 0 0,-2 1 0,0 0 0,1 0 0,-1-1 0,0 0 0,0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2:39.6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24575,'6'6'0,"1"2"0,7 2 0,-3 4 0,2-3 0,1 3 0,-3-4 0,7 5 0,-9-4 0,5 2 0,-7-4 0,1-4 0,1 5 0,-1-5 0,0 5 0,1-2 0,-1-1 0,0 3 0,2-4 0,-3 3 0,1-4 0,1 3 0,-3-1 0,1-2 0,0 2 0,-2-2 0,2-1 0,-2 3 0,2-1 0,-2 1 0,2-3 0,-3 1 0,1 2 0,-1-2 0,4 2 0,-3-3 0,2 1 0,-3-1 0,3 3 0,-2-2 0,4 2 0,-4-2 0,5 2 0,-3 1 0,3 0 0,1 1 0,-1-1 0,3 3 0,-2-3 0,2 2 0,-3-2 0,0 2 0,0 0 0,0 0 0,0-2 0,-2 1 0,2-1 0,-2 2 0,2-2 0,-2 2 0,1-5 0,-1 5 0,0-2 0,1-1 0,-1 3 0,0-2 0,2 0 0,-5 1 0,5-1 0,-5 2 0,5-2 0,-4 2 0,3-3 0,-4 1 0,5 1 0,-5-4 0,4 3 0,-3-1 0,1-2 0,-3 2 0,1-3 0,-1 1 0,0-1 0,1 0 0,-1 1 0,3 1 0,-3-1 0,3 1 0,-3-1 0,0-1 0,1 0 0,-1 1 0,1-1 0,-1 1 0,0-1 0,1 0 0,-1 1 0,-1-1 0,0-1 0,-2 0 0,3-2 0,-2 3 0,0-6 0,0 0 0,-2-3 0,0-1 0,-2-1 0,-1 2 0,-1-5 0,-1 3 0,0-3 0,-3 0 0,3 2 0,0-1 0,1 4 0,2-2 0,-1 2 0,-1 3 0,4-2 0,-2 2 0,0-1 0,2 0 0,1 8 0,0-3 0,5 6 0,-6-4 0,2 0 0,0-1 0,-1 1 0,3-2 0,-2 2 0,0 1 0,2-1 0,-3 1 0,3-1 0,-2 0 0,2 1 0,-1-1 0,1 1 0,-1 1 0,1-1 0,-1 2 0,-1-2 0,0-1 0,0 1 0,0-1 0,0 0 0,0-1 0,-1 0 0,1-1 0,-2 2 0,0 0 0,0 0 0,0 0 0,0 0 0,0 3 0,0-2 0,2 5 0,-1-5 0,3 4 0,-3-4 0,3 2 0,-4-2 0,4-1 0,-3 0 0,-1-1 0,-2-3 0,-3-3 0,1 1 0,0-2 0,1 2 0,-1-1 0,2-1 0,-2 2 0,0-2 0,-1 2 0,3-2 0,-1 3 0,2-2 0,-3 2 0,2-2 0,-2 2 0,2-3 0,-2 4 0,2-2 0,-2 2 0,0 0 0,0 0 0,0 0 0,0 0 0,0-2 0,0 2 0,0-2 0,0 2 0,0 0 0,0 0 0,0 0 0,2-2 0,0 0 0,2-2 0,0 2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2:42.9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 24575,'0'11'0,"0"-4"0,0 2 0,0-5 0,0 1 0,0-1 0,0 0 0,0 1 0,1-3 0,0 2 0,3-3 0,-2 1 0,2 0 0,1-2 0,-1 4 0,1-4 0,-1 4 0,0-1 0,3-1 0,1 2 0,2-1 0,-3 2 0,3 0 0,-3-3 0,4 3 0,-1-2 0,0 0 0,-3 1 0,3-4 0,-5 2 0,2-2 0,-3 0 0,0 0 0,1 0 0,-1 0 0,1 0 0,-1 0 0,0-2 0,0 0 0,-2-2 0,0 0 0,0-1 0,-2 1 0,2 0 0,-2-1 0,2 3 0,-1-2 0,1 2 0,-2-2 0,0 0 0,0 0 0,0-1 0,0 1 0,0 0 0,0-1 0,0 1 0,0 0 0,0-1 0,0 1 0,0 0 0,0-1 0,0 1 0,0 0 0,0 0 0,0-1 0,-2 3 0,0 0 0,-1 0 0,0 2 0,0-2 0,1 4 0,0 0 0,2 2 0,0 0 0,0 1 0,0-1 0,0 1 0,0-1 0,0 0 0,0 3 0,0-2 0,0 2 0,0 0 0,0-2 0,0 2 0,0-3 0,0 3 0,0-2 0,0 2 0,0-2 0,0-1 0,0 0 0,0 1 0,0 2 0,0-2 0,0 2 0,0 0 0,0-2 0,0 2 0,0 0 0,0-2 0,0 1 0,0 1 0,0-2 0,0 2 0,0-2 0,0 2 0,0-2 0,0 2 0,0-3 0,0 0 0,0 1 0,0-1 0,0 0 0,0 1 0,0-1 0,0 0 0,0 0 0,0 0 0,0 1 0,0-1 0,0 0 0,0 0 0,0 1 0,0-1 0,0 0 0,-1-2 0,-2 0 0,-1-2 0,0 0 0,0 0 0,0 0 0,0-2 0,2 0 0,-2-2 0,3 0 0,-2 1 0,2 0 0,-3 0 0,2 1 0,-2 0 0,0 2 0,0-1 0,1 0 0,-1-1 0,0 2 0,1-2 0,2 0 0,1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2:48.0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 24575,'4'-4'0,"0"2"0,-2-2 0,2 3 0,-4-2 0,4 0 0,-4-1 0,4 2 0,-4-1 0,4 2 0,-2-1 0,0 1 0,2 0 0,-4-1 0,2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5:17.6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1 448 24575,'11'0'0,"0"-2"0,5-1 0,2-4 0,7-4 0,11-4 0,-10 3 0,7-4 0,-19 8 0,4-2 0,-3 3 0,3 0 0,-3-2 0,2 4 0,-3-4 0,-1 4 0,0-1 0,-3-1 0,-1 4 0,1-2 0,-4 2 0,2-1 0,-1 1 0,1 0 0,-2 0 0,2 0 0,-2 0 0,0 0 0,2-1 0,-1 1 0,-1 0 0,2 0 0,-3 0 0,3 0 0,-2 0 0,2 0 0,4-3 0,-3 2 0,1-2 0,-2 2 0,-1 0 0,1 0 0,-2 0 0,0 1 0,0 0 0,2-2 0,1 1 0,-1-2 0,2 2 0,-1-2 0,1 2 0,-1 0 0,-1 0 0,0 1 0,-2 0 0,2 0 0,-2 0 0,-1 0 0,1 0 0,-2 0 0,2 0 0,3 0 0,-3 0 0,2-1 0,-2 1 0,0 0 0,0 0 0,1 0 0,-1 1 0,-2 0 0,2 0 0,-1-1 0,-1 0 0,2 2 0,-2-2 0,1 2 0,-1-1 0,-1 0 0,1 1 0,-1-1 0,1 2 0,-1-3 0,0 3 0,-1-1 0,1 0 0,-1 1 0,1-3 0,0 3 0,-1-2 0,1 1 0,-2-1 0,2 2 0,-2-2 0,1 1 0,0 1 0,-1-1 0,1 0 0,0 0 0,-1 0 0,1 0 0,0 1 0,-1-1 0,2 1 0,-2-1 0,1 1 0,0-2 0,0 2 0,0 0 0,0-1 0,-5 1 0,1-4 0,-3 4 0,4-3 0,-2 2 0,2-1 0,-2 0 0,3-1 0,-2 0 0,0 1 0,0-1 0,0 0 0,0 1 0,0-1 0,0 0 0,0 1 0,0 0 0,0 0 0,0 0 0,-1 0 0,1-1 0,-1 1 0,0 0 0,1 0 0,-1 0 0,0 0 0,1-1 0,-1 0 0,0 1 0,1-1 0,-1 0 0,0 1 0,1 0 0,-1 0 0,0 2 0,2-3 0,-1 3 0,6 1 0,-3 1 0,5 1 0,-3-1 0,-1-2 0,1 3 0,0-3 0,-1 2 0,3 0 0,-2-1 0,1 1 0,0-1 0,-1 0 0,3 0 0,0-1 0,1 1 0,3 0 0,-2 1 0,3 0 0,-1 0 0,0 1 0,1-2 0,-1 2 0,-1-1 0,-1 0 0,-1 0 0,-2-2 0,0 3 0,-2-3 0,0 1 0,-2 0 0,1 0 0,-1 1 0,-4-1 0,1 2 0,-3-1 0,3 1 0,-1-1 0,0 0 0,1-1 0,-1 2 0,0 0 0,1-1 0,-1 1 0,2 0 0,-2-2 0,3 1 0,-2 0 0,1 1 0,0-1 0,0 0 0,1 0 0,-1-1 0,1 2 0,0-1 0,-2 1 0,2-1 0,-1 1 0,0-2 0,1 2 0,-2-2 0,1 2 0,1-1 0,-2 1 0,1 0 0,-1-1 0,2 1 0,-2-1 0,2 1 0,-1-2 0,1 2 0,-1-2 0,0 1 0,0 0 0,0-1 0,0 1 0,1-1 0,-1-1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33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24575,'0'8'0,"0"5"0,0-6 0,0 6 0,0-6 0,0 2 0,-1-2 0,0 3 0,1-3 0,3 1 0,-1 0 0,4 0 0,-4-1 0,3 3 0,-1-5 0,0 3 0,0-2 0,-1 0 0,1 2 0,-1-2 0,0 4 0,2-1 0,-1 1 0,2 1 0,-2-1 0,3 0 0,-3 1 0,2-1 0,-2 1 0,3-1 0,-4-2 0,2 2 0,0-3 0,-2 3 0,2-4 0,0 4 0,0-1 0,0 1 0,2 1 0,-2-1 0,3 3 0,1 1 0,-1-1 0,4 3 0,-2-4 0,0 4 0,2-4 0,-5 1 0,4-4 0,-4 1 0,2-1 0,-2 1 0,0 1 0,-1-1 0,1 0 0,0 1 0,1 1 0,-1-1 0,0 2 0,0 0 0,-1-2 0,1 1 0,-4-1 0,4-3 0,-4 2 0,2-1 0,0 1 0,-1 0 0,1-1 0,-2 1 0,0-2 0,1 3 0,-1-1 0,1 0 0,-1 1 0,1-3 0,-1 2 0,0-3 0,0 3 0,1-4 0,-1 4 0,0-3 0,1 3 0,-1-2 0,-1 3 0,1-1 0,-1 0 0,1 3 0,1-2 0,0 4 0,-1-2 0,1 0 0,2 2 0,-1-2 0,4 5 0,-3-1 0,4 1 0,-3 1 0,3-2 0,-2 1 0,-2-3 0,1 1 0,-3-1 0,3-4 0,-2 1 0,0-5 0,1 1 0,-2 0 0,2-1 0,-1 1 0,1-2 0,-1 0 0,0 0 0,-1-1 0,0 0 0,-1-2 0,-1 2 0,0-3 0,-1-1 0,-3-4 0,1 0 0,-2-1 0,2 2 0,-1 2 0,2-3 0,-1 2 0,0-1 0,0 0 0,-1 2 0,-1-3 0,-2 2 0,-1-2 0,0 0 0,2 1 0,-2-1 0,3 3 0,0-3 0,0 3 0,0-3 0,-1 2 0,-1-1 0,0-1 0,2 2 0,-2-1 0,3 0 0,-1 1 0,-1-2 0,-1 1 0,-1-3 0,0 2 0,1 0 0,1 2 0,2-2 0,-5 1 0,2-1 0,-3 0 0,2 0 0,0 0 0,2 1 0,-2 0 0,3 1 0,-1-1 0,1 0 0,2 0 0,-1 2 0,8 3 0,-2 2 0,5 2 0,-3-1 0,0-1 0,2 1 0,-3-3 0,3 2 0,-5-2 0,1 0 0,-1-1 0,-1 0 0,1-1 0,-1-1 0,1 0 0,-1 1 0,1-1 0,0 2 0,-1-2 0,0 1 0,0-1 0,0 1 0,0-1 0,1 1 0,-1 0 0,1 1 0,0 0 0,-1-1 0,1 1 0,0-1 0,-1 0 0,1 0 0,0-1 0,-1 2 0,1-2 0,-1 0 0,1 1 0,-1-1 0,1 1 0,-1-1 0,1 0 0,-1-1 0,1-2 0,-1-1 0,2-4 0,-1-1 0,1-3 0,1-2 0,-1-1 0,4-3 0,-2 2 0,2-5 0,-1 5 0,-2 0 0,1 1 0,-2 4 0,1 0 0,-2 3 0,0 4 0,-1 0 0,-1 1 0,0 0 0,-1 1 0,1 0 0,-1-1 0,2-1 0,0 0 0,-1-3 0,2-1 0,-1 0 0,2-5 0,-1 2 0,1-4 0,-1 6 0,-1-3 0,0 6 0,-1-1 0,-1 3 0,1 3 0,-1-1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36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24575,'7'0'0,"0"0"0,1 0 0,1 0 0,1 0 0,1 0 0,-3 0 0,2 1 0,-3 1 0,1 1 0,-2-1 0,0 1 0,-2-3 0,1 3 0,-3-2 0,1 1 0,-2 0 0,1-1 0,-2 2 0,0-1 0,0 1 0,0-1 0,0 1 0,-2-1 0,2 1 0,-2-1 0,1 1 0,-1 1 0,0 1 0,-2 1 0,2 0 0,-2 0 0,3 0 0,-2 0 0,0-1 0,1-1 0,0-1 0,1-1 0,0 1 0,1 0 0,-1-1 0,0 1 0,-2 0 0,0 1 0,0 2 0,-1 1 0,0 1 0,-2 0 0,1-1 0,0 1 0,0-2 0,3-2 0,0 0 0,0-1 0,0 0 0,1-1 0,-1 1 0,1-2 0,1 2 0,-2-2 0,0 3 0,-1-1 0,0 3 0,1-2 0,-2 3 0,2-3 0,0 0 0,0-1 0,1 0 0,-1-1 0,2 1 0,-2-3 0,6 0 0,-2-2 0,3 0 0,-3 1 0,1 0 0,0 0 0,-1 0 0,1 1 0,0 0 0,-1 0 0,2 0 0,0 0 0,0 0 0,-2-1 0,1 1 0,0-1 0,-1 1 0,1 0 0,0 0 0,-1 0 0,1-2 0,0 2 0,-1-1 0,1 1 0,-1 0 0,0-1 0,0 1 0,-1-2 0,2 2 0,-1-1 0,1 1 0,0-1 0,-1 0 0,1 0 0,0-1 0,-1 2 0,1-2 0,0 2 0,-1-1 0,1 1 0,-2-1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6:0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24575,'0'10'0,"0"-2"0,2-3 0,-2 0 0,3-1 0,-1 1 0,2 1 0,-2 0 0,2-1 0,-1 1 0,1 1 0,0 0 0,1 1 0,-1 1 0,1-4 0,-2 3 0,0-3 0,0 0 0,0 0 0,0-3 0,3 9 0,-2-5 0,2 8 0,-3-7 0,1 2 0,-1-1 0,0-1 0,1 0 0,-1-2 0,-1-2 0,1-1 0,-1 1 0,0-1 0,-1-1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38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24575,'7'0'0,"-1"0"0,-1 0 0,-2 0 0,1 0 0,-1 0 0,0 0 0,-1 0 0,1 0 0,-1 0 0,1-3 0,2 2 0,-1-1 0,1 2 0,1-2 0,-3 2 0,1-1 0,-2-1 0,1 2 0,0-1 0,-1 1 0,1 0 0,-1-1 0,1 0 0,-1 0 0,1 1 0,0-1 0,-1 1 0,1-2 0,-1 1 0,1 0 0,0 0 0,-1 1 0,1-2 0,0 2 0,-1 0 0,0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41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33 122 24575,'6'0'0,"-3"-1"0,0 0 0,-3-1 0,1 1 0,-1-2 0,0 1 0,0-1 0,0 1 0,0 0 0,0-1 0,0 1 0,0-1 0,0 1 0,1 1 0,2 0 0,0-2 0,1 2 0,-1-2 0,0 1 0,-1 1 0,1-2 0,0 3 0,-2-2 0,0 0 0,-1 0 0,0 0 0,0-1 0,1 0 0,0 0 0,1-2 0,-2 0 0,3-1 0,-1 0 0,1 0 0,0 1 0,-2 0 0,1 2 0,-2-1 0,0 1 0,0 1 0,0-1 0,0 1 0,-2 1 0,0-2 0,-1 3 0,-1-1 0,1 0 0,1 1 0,-1-2 0,1 2 0,-1 0 0,1 0 0,-1 0 0,1 0 0,0 1 0,0 0 0,2 1 0,-4-1 0,3 2 0,-4 1 0,1 1 0,1 1 0,-5 1 0,4-1 0,-3 0 0,3-1 0,-1 1 0,2-3 0,0 1 0,0-2 0,3 1 0,-1 0 0,1-1 0,0 1 0,0-1 0,0 0 0,0 1 0,0 3 0,0 1 0,0 3 0,0 3 0,0 0 0,0 0 0,0 2 0,0-4 0,0 0 0,0-3 0,0-2 0,0-1 0,0-1 0,0-1 0,0-1 0,0 1 0,0-1 0,1 1 0,0 0 0,4-1 0,-1 0 0,2 1 0,0-2 0,2 1 0,-1-1 0,1-1 0,0 2 0,-1-2 0,1 2 0,-2-2 0,-2 0 0,1 0 0,-3 0 0,1 0 0,-1 0 0,1 0 0,-2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43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24575,'7'-3'0,"0"2"0,-1-3 0,-1 3 0,1-1 0,-3 0 0,1 1 0,-1-1 0,-1 2 0,0-3 0,-1 2 0,-1-1 0,0-1 0,1 1 0,-1 0 0,1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45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81 24575,'3'-3'0,"-1"1"0,-1 0 0,-1 0 0,3 0 0,-3 0 0,2-1 0,0 1 0,-1-1 0,1 2 0,-1-1 0,0 0 0,0 1 0,-1-1 0,2 0 0,-2-2 0,0 1 0,1-2 0,-1 2 0,2-3 0,-2 3 0,0-1 0,0 1 0,0 1 0,0-1 0,-1 0 0,-1 2 0,0-1 0,-1 1 0,0-1 0,1 2 0,0-3 0,0 3 0,1-1 0,-2 1 0,1 0 0,0 0 0,-1 1 0,1-1 0,0 3 0,1-2 0,0 0 0,1 2 0,-3-3 0,3 2 0,-2-1 0,0 1 0,1-1 0,-1 1 0,1 0 0,0-1 0,1 2 0,-1-1 0,-1 1 0,0 1 0,-1 1 0,0 1 0,0-2 0,0 2 0,0-1 0,0 1 0,1-2 0,0 1 0,1-3 0,-1 1 0,2 0 0,-2-1 0,2 1 0,0 0 0,0-1 0,0 1 0,-1-1 0,1 2 0,-3 1 0,3 1 0,-3 2 0,1 0 0,0 1 0,-1 1 0,2-4 0,-1 2 0,0-3 0,2-1 0,0-1 0,0-1 0,0 1 0,0 0 0,0-1 0,0 1 0,0-1 0,0 1 0,0 1 0,0 1 0,0 1 0,2 0 0,-1 0 0,4 0 0,-2 0 0,1-1 0,-1-1 0,1-1 0,0 1 0,1 0 0,-1 0 0,0-1 0,-1-2 0,-1 2 0,1-3 0,0 1 0,-1 0 0,1 0 0,-1 0 0,1-1 0,-1 0 0,1 0 0,0 0 0,-1 0 0,1 0 0,0 0 0,-1 0 0,1 0 0,-1 0 0,1 0 0,0 0 0,-1 0 0,1 0 0,-2 0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59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24575,'6'0'0,"-2"0"0,-1 0 0,-2-1 0,1 0 0,-2-1 0,3 1 0,-2-2 0,2 0 0,-1 1 0,1-1 0,0 1 0,-2-1 0,0 1 0,-1-1 0,1-1 0,1 1 0,0-3 0,0 3 0,-2-1 0,1 0 0,1 1 0,-2-1 0,1 0 0,-1-1 0,2-3 0,-2 1 0,2 1 0,-2 0 0,0 2 0,0-1 0,0 1 0,0 1 0,-1 2 0,-1 0 0,0 2 0,-1-1 0,2 2 0,-1 0 0,0 0 0,1 1 0,-1-1 0,1 1 0,-1-1 0,2 1 0,-1-1 0,0 1 0,0-1 0,-1 1 0,2 0 0,-1-1 0,1 1 0,0-1 0,0 1 0,-2 0 0,2-1 0,-1 1 0,1-1 0,0 1 0,0-1 0,0 1 0,0 0 0,0-1 0,0 0 0,0 1 0,0-1 0,0 1 0,0-1 0,0 0 0,0 1 0,1-2 0,0 1 0,2-1 0,0 1 0,-1-1 0,1 1 0,-2 0 0,1-2 0,-1 3 0,1-3 0,-1 1 0,1 0 0,0 0 0,-1 0 0,2-1 0,-1 0 0,0 0 0,1 0 0,-2 1 0,1-1 0,0 3 0,0-3 0,1 2 0,-1-2 0,1 2 0,-1-1 0,0 0 0,1 0 0,-1-1 0,1 1 0,-2-1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5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24575,'0'7'0,"0"4"0,0 1 0,0 0 0,0 0 0,0-6 0,0 1 0,0-2 0,0 1 0,0-2 0,0 2 0,0-3 0,0 3 0,0 0 0,0 1 0,0 5 0,0-5 0,0 5 0,0-3 0,0 1 0,0 1 0,0 1 0,0-1 0,0 4 0,0-4 0,0 4 0,2-2 0,-2 3 0,2-1 0,-1 1 0,0-3 0,1 2 0,-1-4 0,-1 1 0,4 1 0,-2-2 0,0 2 0,1-1 0,-3-1 0,4 4 0,-4-2 0,4 3 0,-4-1 0,2 1 0,-2-1 0,2 1 0,-2-1 0,2 3 0,-2-2 0,2 5 0,-2-5 0,2 2 0,0 0 0,-2-2 0,4 5 0,-3-2 0,2-1 0,-2 3 0,2-2 0,0 2 0,-1-2 0,0 2 0,0-5 0,-2 2 0,4-3 0,-4 1 0,2-3 0,-2 0 0,1-1 0,0-1 0,1 2 0,-2-3 0,0-1 0,0 1 0,0-4 0,0 2 0,0 0 0,0-1 0,0 1 0,0 0 0,0 0 0,0 5 0,0-2 0,0 4 0,0-2 0,0 0 0,0 2 0,0-4 0,0 2 0,0-5 0,0 0 0,0-2 0,0-1 0,0-1 0,0-1 0,0 0 0,0-3 0,0-4 0,0 1 0,0-3 0,0 4 0,0-1 0,-2 0 0,2 1 0,-1-1 0,0 0 0,-1 0 0,-2-3 0,1 3 0,-1-1 0,1 2 0,1-1 0,-1 0 0,2 1 0,-2 0 0,3 0 0,-1 1 0,0-3 0,-2 0 0,-2-4 0,-2 0 0,-2-3 0,2 0 0,-2 0 0,-1-2 0,3 4 0,-1-4 0,2 6 0,3 1 0,0 2 0,1 1 0,1 4 0,2 3 0,2 6 0,3 1 0,4 4 0,-3-4 0,6 6 0,-4-6 0,1 3 0,-1-5 0,-3-1 0,-1-2 0,-1-1 0,-1-1 0,0-1 0,0-1 0,-1 0 0,1-1 0,-1-1 0,1 0 0,-1 1 0,1-1 0,-1 2 0,3 0 0,-1 0 0,2 0 0,0-1 0,-1 1 0,1-1 0,-3 1 0,1-2 0,-1 1 0,-1-1 0,0 2 0,-1-1 0,0 0 0,0 0 0,2-1 0,0 0 0,-1 0 0,1 0 0,0 0 0,-1 0 0,1 0 0,1-1 0,1-1 0,-1-2 0,2-1 0,-3 0 0,3 0 0,-3 0 0,2 0 0,-3 1 0,1 2 0,0 0 0,-2 0 0,2 0 0,-3 0 0,2-2 0,0-1 0,1-3 0,-1 2 0,1-2 0,-1 2 0,1-1 0,0 1 0,0 0 0,-2 2 0,2-1 0,-3 3 0,1-1 0,1 2 0,-2-2 0,2 3 0,-2-2 0,1 1 0,1-2 0,-1 1 0,1-3 0,0 1 0,-2-1 0,3 1 0,-3 1 0,3 1 0,-3 0 0,1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5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24575,'3'7'0,"0"-2"0,2 1 0,1-2 0,-3 2 0,1-1 0,-1 1 0,0-3 0,0 3 0,0-3 0,0 1 0,-1-2 0,1 1 0,-2 0 0,2-1 0,-2 3 0,1-2 0,0 1 0,-1-1 0,0-1 0,0 1 0,-1 0 0,2-1 0,-2 1 0,0-1 0,0 1 0,0 0 0,0-1 0,0 1 0,0-1 0,1 0 0,-1 0 0,1-1 0,-1 2 0,1-2 0,0 1 0,0 0 0,-1-1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3:5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24575,'0'-6'0,"0"2"0,0 1 0,0-1 0,1-1 0,3-3 0,1 2 0,1-2 0,0 2 0,0 0 0,-1 1 0,-1 1 0,-1 1 0,0 0 0,-1 1 0,1 0 0,0 0 0,-2 1 0,0-2 0,0 2 0,1-3 0,1 1 0,0-2 0,0-1 0,0 2 0,0-1 0,-1 1 0,1 1 0,0 1 0,-1-1 0,0 0 0,0-1 0,1 0 0,1-2 0,2-2 0,-1 1 0,2-3 0,-2 4 0,-1-1 0,-1 3 0,0 0 0,-1 2 0,1-2 0,-1 4 0,-1-2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4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25 108 24575,'3'-2'0,"-1"-1"0,-2 1 0,0 0 0,0-1 0,0 1 0,0-1 0,1 2 0,-1-1 0,1 1 0,0-1 0,1 1 0,-1 0 0,1 1 0,-1-2 0,1 2 0,-2-3 0,1 2 0,-1-1 0,0-1 0,0 1 0,0 0 0,0-1 0,0-1 0,0 0 0,0-2 0,0 0 0,0 0 0,0 0 0,0-1 0,0 1 0,0 2 0,0-2 0,0 3 0,0-1 0,-1 3 0,0-1 0,-1 2 0,-1 0 0,1 0 0,-1 0 0,1 0 0,-1 0 0,1 0 0,-1 0 0,1 0 0,-1 0 0,1 0 0,-1 0 0,2 1 0,-1 1 0,1 0 0,0 1 0,0-2 0,1 1 0,-1 0 0,1 0 0,0 1 0,0-1 0,-1 1 0,0-1 0,0 1 0,1 0 0,0-1 0,0 1 0,0-1 0,0 1 0,0-1 0,0 1 0,0-1 0,0 1 0,0-1 0,0 1 0,0-1 0,1 1 0,1-2 0,-1 1 0,1-1 0,0 1 0,0-1 0,-1 2 0,2-2 0,-3 1 0,2-2 0,-1 3 0,1-3 0,-2 2 0,3-2 0,-3 3 0,2-3 0,-2 2 0,3-1 0,-2 1 0,1-1 0,0 1 0,-1 0 0,2 0 0,0 0 0,-1 1 0,1 0 0,0-1 0,-1 1 0,1 0 0,0-1 0,-1 1 0,0 0 0,0-1 0,0 1 0,0 0 0,1-1 0,-1 1 0,1-1 0,-1 1 0,0-1 0,0-1 0,-2 2 0,2-3 0,-1 2 0,1-1 0,-2 1 0,2-1 0,0 1 0,-1 0 0,1-2 0,0 3 0,0-2 0,1 1 0,-3-1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4:21.5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0 491 24575,'9'0'0,"-1"0"0,-2 0 0,2 0 0,-2 0 0,4 0 0,-1 0 0,1 0 0,0 0 0,-1 0 0,1 0 0,-2 0 0,3 0 0,1-2 0,-1 0 0,2-1 0,-5-1 0,2 1 0,-1 1 0,1-1 0,-1 1 0,-1 1 0,-2-2 0,0 1 0,0 0 0,0 0 0,0 0 0,2-1 0,1 0 0,-1-2 0,2 1 0,-1-1 0,1 2 0,-1 0 0,-1-1 0,0 3 0,-2-2 0,2 1 0,-2-1 0,2 0 0,-1 0 0,1 0 0,-2 1 0,-1-1 0,0 2 0,0-2 0,1 0 0,0 0 0,0 0 0,2-2 0,1 1 0,1-2 0,1 2 0,-1-3 0,-1 4 0,0-4 0,0 4 0,1-4 0,1 2 0,-1-1 0,0 0 0,3 0 0,-4 1 0,3-1 0,-3 2 0,-1 0 0,0 1 0,-3 0 0,0 1 0,-2 1 0,2-2 0,-1 3 0,0-3 0,3 2 0,-1-2 0,0 0 0,-2 1 0,2-1 0,-3 3 0,1-3 0,-1 3 0,0-2 0,1 0 0,0-1 0,3 1 0,-1 0 0,2-2 0,0 1 0,3-2 0,-1 0 0,0 1 0,1-1 0,-1 1 0,-1 1 0,-1 0 0,-2 0 0,-2 1 0,0 1 0,-1 0 0,0 0 0,-1 0 0,0 0 0,0 1 0,3-4 0,0 3 0,3-5 0,0 4 0,-1-3 0,1 3 0,-4 0 0,2 0 0,-3 1 0,1-2 0,1 2 0,-1-2 0,2 1 0,2-1 0,1 1 0,-1-1 0,0 0 0,-2 0 0,1 0 0,-1 1 0,0-1 0,2 1 0,0-1 0,3-1 0,-1 1 0,0 0 0,1-1 0,-3 1 0,2-1 0,-3 3 0,-1-2 0,0 3 0,-3-3 0,1 3 0,-1-1 0,-1 1 0,1-1 0,1-1 0,3 0 0,-1 0 0,4 0 0,-3-1 0,3-2 0,-2 1 0,3-1 0,-1 2 0,0-1 0,1 1 0,-3-1 0,2 1 0,-3 0 0,-1 0 0,0 1 0,-3 0 0,1 2 0,-1-2 0,0 1 0,-1 1 0,0-2 0,0 1 0,-6 0 0,3 1 0,-5 0 0,3 0 0,1 0 0,-1 0 0,0 0 0,1-1 0,-1 1 0,1-1 0,-1 0 0,0 0 0,1-1 0,-1 2 0,0-1 0,1 1 0,-1-2 0,0 2 0,1-1 0,-2 1 0,1 0 0,-2-1 0,3 1 0,-1-2 0,2 1 0,-2 1 0,2-1 0,0 0 0,-2 0 0,3-1 0,-1 1 0,1-2 0,0 1 0,-1 0 0,1 0 0,-2 1 0,2-2 0,0 1 0,-1 0 0,1 0 0,-1 1 0,1-1 0,-1 0 0,-2 0 0,-1 0 0,-1-1 0,0 2 0,1-2 0,-2 2 0,3-2 0,-3 1 0,3 0 0,-1 2 0,1-3 0,1 3 0,0 0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6:08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24575,'6'-3'0,"-1"0"0,-2 0 0,2 0 0,-2-2 0,7-2 0,-4 0 0,3-1 0,-3 4 0,-1-1 0,0 2 0,1-2 0,-3 2 0,3 0 0,-3 0 0,3-2 0,-1 2 0,0-2 0,1 1 0,-1 0 0,2 0 0,-3 1 0,3-1 0,-4 2 0,3-2 0,-3 1 0,2 0 0,-3 2 0,1-2 0,0 2 0,0-2 0,-1 2 0,1-2 0,0 2 0,0-2 0,0 0 0,-1 0 0,1 0 0,0 1 0,0-1 0,0 0 0,-1 0 0,1 0 0,0 2 0,0-2 0,0 3 0,-2-2 0,1 1 0,-2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4:22.9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 1 24575,'0'13'0,"0"-3"0,-1 5 0,0-6 0,0 0 0,0-3 0,0-1 0,0-3 0,1 1 0,0-1 0,0 1 0,0-1 0,0 0 0,0 1 0,-1 0 0,-1-1 0,1 1 0,-3 1 0,2 1 0,-2 1 0,1 0 0,-1 0 0,1 0 0,2-1 0,-2-1 0,2-1 0,-1-1 0,1 1 0,0 0 0,1-1 0,-2 1 0,1-2 0,1 1 0,-1-1 0,0 1 0,0 0 0,-1-1 0,2 2 0,-3 0 0,2-1 0,0 1 0,-2 0 0,3-1 0,-2 1 0,1 0 0,0-2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4:25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11 24575,'0'9'0,"0"-1"0,0-3 0,0-1 0,0-4 0,1 1 0,2-2 0,1 3 0,2-1 0,0 2 0,-1 0 0,1 0 0,-2 0 0,1 0 0,0-1 0,-2 0 0,3 0 0,-3-1 0,1 1 0,-1-1 0,0-1 0,-1 1 0,1-1 0,-1 0 0,1-1 0,-2 0 0,0-2 0,0 1 0,-1-1 0,3 1 0,-3-1 0,1 1 0,0-1 0,-1 0 0,2 1 0,-1-1 0,-1 1 0,1-3 0,0 1 0,0 0 0,0 0 0,-1 1 0,0 1 0,0-1 0,0 1 0,0-1 0,0 1 0,0-1 0,0 3 0,0 3 0,0 0 0,0 4 0,0-4 0,0 1 0,0 0 0,0 0 0,0 0 0,0 0 0,0-1 0,-1 1 0,0-1 0,0-1 0,1 1 0,0 1 0,-1-1 0,1 3 0,-1-1 0,1 3 0,0-2 0,0 4 0,0-3 0,0 3 0,0-4 0,0 2 0,0-2 0,0-1 0,0-1 0,-2-1 0,2-1 0,-1 1 0,1 0 0,-1-1 0,1 1 0,-2-2 0,1 1 0,-1-1 0,1 2 0,-2-2 0,2 1 0,-1-1 0,0 0 0,0-1 0,-1 0 0,1 0 0,0 0 0,-1 0 0,1 0 0,-1 0 0,1 0 0,-2 0 0,1 0 0,-2 0 0,0 0 0,-1 0 0,0 0 0,0 0 0,-2-2 0,1 2 0,1-2 0,1 2 0,3 0 0,-1-1 0,0 1 0,2-2 0,0 1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4:28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 24575,'5'0'0,"-1"-1"0,-2 0 0,-2-2 0,2 2 0,-2-1 0,1 1 0,0-1 0,0 0 0,0 1 0,-1-2 0,0 0 0,0 1 0,1 1 0,-1-2 0,1 2 0,-1-2 0,2 2 0,-2-2 0,1 2 0,-1-1 0,0-1 0,0 1 0,0-1 0,0 1 0,0-1 0,0 1 0,-1-1 0,0 2 0,-2-1 0,1 1 0,-1 0 0,1 1 0,-1 0 0,0 0 0,1 0 0,-1 0 0,1 0 0,-1 0 0,1 0 0,-1 0 0,0 0 0,1 0 0,-1 1 0,0 1 0,1 0 0,-1 0 0,1 0 0,-1 0 0,0 0 0,1 1 0,0-1 0,0 1 0,0 0 0,1-1 0,-2 1 0,3-1 0,-1 1 0,1 0 0,0-1 0,0 1 0,0 0 0,0-1 0,0 1 0,0 0 0,0-1 0,0 1 0,0 0 0,0-1 0,0 1 0,0 0 0,0-1 0,0 1 0,0 0 0,0-1 0,0 1 0,0-1 0,0 1 0,0 0 0,0-1 0,0 1 0,0 0 0,1-2 0,0 1 0,2-2 0,-1 3 0,1-3 0,-1 1 0,1-1 0,-1 0 0,1 0 0,0 0 0,-1 0 0,1 0 0,-1 0 0,1 0 0,-1 0 0,1 0 0,-1 0 0,1 0 0,-1 0 0,1 0 0,-1 0 0,0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04:31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 24575,'5'0'0,"0"0"0,-2 0 0,-1 0 0,1 0 0,0 0 0,1 0 0,-1 0 0,2 0 0,-1 0 0,1 0 0,-2-1 0,2 0 0,-3 0 0,1 1 0,-1 0 0,0-1 0,-1 0 0,0-1 0,-1 0 0,2 1 0,-2-2 0,0 1 0,0-1 0,0 1 0,0-1 0,0 1 0,0-1 0,0 1 0,0 0 0,0-1 0,0 1 0,0-1 0,0 1 0,0-1 0,-2 2 0,2-1 0,-2 2 0,1-2 0,-1 1 0,0 1 0,0-1 0,0 1 0,-1 0 0,1 0 0,-1 0 0,0 0 0,1 0 0,-1 0 0,0 0 0,1 0 0,-1 0 0,1 0 0,-1 0 0,0 0 0,1 0 0,-3 0 0,3 0 0,-3 0 0,1 0 0,1 0 0,-1 0 0,0 0 0,1 0 0,-2 0 0,3 0 0,-1 0 0,0 0 0,1 0 0,-1 0 0,1 0 0,0 1 0,1 0 0,1 2 0,0 0 0,-1-1 0,1 1 0,-1-1 0,1 1 0,0 0 0,0-1 0,0 1 0,0 0 0,0-1 0,0 1 0,0 0 0,0-1 0,0 1 0,0 0 0,0-1 0,0 1 0,0-1 0,0 1 0,0 0 0,0-1 0,0 1 0,0 0 0,0-1 0,0 1 0,0 0 0,0-1 0,0 1 0,0-1 0,1-1 0,0 2 0,2-3 0,-1 1 0,1-1 0,-1 0 0,0 0 0,1 0 0,-1 0 0,1 0 0,-1 0 0,1 0 0,-1 0 0,1 0 0,-1 0 0,1 0 0,-1 0 0,1 1 0,-1-1 0,1 3 0,-1-2 0,0 0 0,0 1 0,0-1 0,-2 1 0,2-2 0,-1 3 0,1-2 0,-1 0 0,1 2 0,-1-2 0,-1 2 0,1-2 0,-1 1 0,-2-5 0,2 3 0,-3-4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6:21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3925 24575,'0'-15'0,"0"1"0,0-24 0,0 0 0,0-16 0,0-11 0,0 3 0,0-3 0,0 1 0,0 3 0,0 6 0,0-8 0,0 16 0,0-6 0,0 17 0,0-2 0,0-1 0,0 2 0,0-6 0,0 8 0,0 1 0,0-1 0,0-8 0,0 2 0,0 0 0,0 3 0,0 8 0,0-5 0,0 0 0,0 4 0,0-2 0,0 9 0,0-5 0,0 9 0,0-3 0,0 4 0,0 3 0,0-2 0,0 4 0,0-4 0,0 4 0,0-4 0,0 2 0,0-3 0,0 0 0,0-1 0,0-2 0,0 2 0,0-5 0,0 5 0,0-2 0,0 3 0,0 2 0,0-1 0,0 4 0,0-4 0,0 2 0,0-1 0,0-1 0,0 2 0,0-3 0,0-4 0,0 4 0,0-4 0,0 1 0,0 2 0,-2-5 0,1 1 0,-1-2 0,2 3 0,-2-3 0,1 7 0,-4-7 0,5 6 0,-3-2 0,1 0 0,1 2 0,-1-6 0,2 3 0,0-11 0,0 2 0,0-6 0,0 10 0,0-5 0,0 6 0,0-4 0,0-3 0,0 4 0,0-1 0,0-3 0,0 7 0,0-7 0,0 7 0,0 0 0,0 2 0,0 2 0,0-1 0,0 2 0,0 3 0,0 0 0,0 3 0,0-3 0,0 6 0,0-3 0,0 1 0,0 1 0,0-1 0,0 2 0,0-3 0,0 3 0,0-3 0,0 3 0,0-2 0,0 1 0,0-1 0,0-1 0,0 3 0,0-3 0,0 0 0,0 3 0,0-3 0,0 3 0,0-2 0,0 1 0,0-1 0,0 2 0,0 0 0,0 0 0,0 1 0,0 1 0,0 1 0,-2 0 0,2 2 0,-2-2 0,2 3 0,0-1 0,0-2 0,0 2 0,0-4 0,0 2 0,0-1 0,0-1 0,0 1 0,0-1 0,0-1 0,0 0 0,0 0 0,0 1 0,0-1 0,-2 0 0,1-3 0,0 3 0,-1-3 0,1 3 0,-1 1 0,0-4 0,2 2 0,-2-1 0,0 2 0,1 0 0,-2 3 0,2-2 0,-1 3 0,2 0 0,0 3 0,0-1 0,0 1 0,0 1 0,0-1 0,0 3 0,0 0 0,-1 1 0,-1 1 0,1 0 0,-1-3 0,2 0 0,0-3 0,0 2 0,0-1 0,0-1 0,0 1 0,0-1 0,0-3 0,0 2 0,0-2 0,0 2 0,0 1 0,0-1 0,0 1 0,0-1 0,0 1 0,0 1 0,0 1 0,0 1 0,0 1 0,0 0 0,0 0 0,0-1 0,0 1 0,0 0 0,0 0 0,0 0 0,0 1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7:5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838 6000 24575,'0'-12'0,"0"-6"0,0-7 0,0-3 0,0-4 0,0 4 0,0-21 0,0 23 0,0-26 0,0 26 0,0-11 0,0-1 0,0 5 0,0 1 0,0 5 0,0 3 0,0 2 0,0 4 0,0 3 0,0-3 0,-2 7 0,1-3 0,-1-1 0,2 4 0,-3-3 0,0-1 0,0 0 0,-2 1 0,2-4 0,-1-1 0,-1-4 0,1-5 0,0-3 0,-2 2 0,5-3 0,-5 0 0,2 4 0,0-4 0,-2 0 0,5 4 0,-3-9 0,1 9 0,3-4 0,-3 0 0,0 3 0,2-3 0,-5 5 0,5 0 0,-5 0 0,2-1 0,-3 1 0,4-5 0,-4-1 0,3 0 0,-3-3 0,0 3 0,-1-1 0,1-2 0,0 8 0,0-4 0,-3 4 0,2 1 0,-1 0 0,5 4 0,-3-8 0,4 6 0,-5-11 0,4 3 0,-2-5 0,1-5 0,-3 4 0,0-9 0,1 9 0,-1-4 0,0 5 0,1 1 0,0 4 0,-1 1 0,2 4 0,-1 1 0,3 0 0,-2 0 0,2-1 0,0 1 0,-2-5 0,2 4 0,0-9 0,-2 9 0,5-4 0,-5 0 0,5 7 0,-5-5 0,5 10 0,-5-2 0,5 4 0,-4-5 0,4 7 0,-2-5 0,0 6 0,2-7 0,-1 2 0,-1-2 0,2-8 0,-4 8 0,4-12 0,-1 10 0,-2-3 0,4 0 0,-3 0 0,3-5 0,-3 3 0,2-3 0,-5 5 0,5 0 0,-5 0 0,5-1 0,-4 5 0,4-3 0,-5 7 0,6-8 0,-6 8 0,3-7 0,-4 2 0,3-3 0,-2-5 0,2 4 0,0-9 0,-2 4 0,5-4 0,-6-1 0,6 0 0,-5 1 0,2 4 0,0 1 0,-3 0 0,6 3 0,-5-3 0,2 5 0,-3 0 0,1 0 0,-1-1 0,0-4 0,3 4 0,-3-4 0,3 0 0,0 4 0,-2-8 0,5 7 0,-5-3 0,5 0 0,-2 4 0,3-4 0,0 1 0,-3 2 0,2-3 0,-2 5 0,3-5 0,-3 4 0,2-9 0,-2 4 0,0-5 0,2 1 0,-2 4 0,-1-4 0,3 4 0,-5-5 0,5 5 0,-5 1 0,5 5 0,-5 4 0,5-3 0,-4 6 0,2-2 0,-1 4 0,-1-1 0,4 1 0,-4 0 0,4 0 0,-5-1 0,6 1 0,-6 0 0,6-1 0,-6 1 0,6-4 0,-6-2 0,5-3 0,-5 0 0,5-1 0,-5 1 0,3 4 0,-1-3 0,-2 2 0,6-3 0,-7 0 0,7-1 0,-3 1 0,0 0 0,2-5 0,-5 4 0,2-4 0,0 4 0,-2 1 0,2 0 0,-2 0 0,-1-1 0,-3 1 0,3 4 0,-3-4 0,4 8 0,-1-3 0,4 4 0,-2 3 0,2 0 0,-3 5 0,1-1 0,0 0 0,-1 3 0,4 1 0,-3 2 0,3 0 0,-1 0 0,-1 1 0,3-1 0,-3-2 0,3 3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7:56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2436 24575,'0'-15'0,"0"-4"0,0 3 0,0-14 0,0 9 0,0-16 0,0 4 0,0 0 0,0 2 0,0 3 0,0 1 0,0 0 0,0 3 0,-3-2 0,2 7 0,-2-8 0,0 8 0,3-7 0,-6 7 0,3-4 0,0 5 0,-3 0 0,5-1 0,-4 4 0,5-2 0,-5 5 0,4-5 0,-1 2 0,0 0 0,1-3 0,-1 3 0,2-3 0,0 0 0,0-1 0,0 4 0,0-2 0,-3 5 0,3-2 0,-3 3 0,3 0 0,0-3 0,-2 3 0,1-3 0,-1 3 0,-1 0 0,3-3 0,-5 2 0,4-5 0,-4 2 0,5-8 0,-6 4 0,2-7 0,-2 2 0,2-3 0,-2 0 0,2-5 0,-3 4 0,3-4 0,1 0 0,0 3 0,2-3 0,-5 5 0,5 0 0,-5 0 0,5-1 0,-5 1 0,6 0 0,-6-9 0,3 11 0,-1-5 0,-2 7 0,6 4 0,-3-3 0,0 7 0,3-3 0,-3 7 0,3-4 0,-2 5 0,1-1 0,-1 0 0,2 0 0,-3 0 0,3 3 0,-3-2 0,3 2 0,0-3 0,0 1 0,0-5 0,0 4 0,0-3 0,0 3 0,0 3 0,0-2 0,-2 2 0,1-3 0,-1 3 0,2-2 0,0 1 0,0-1 0,0 2 0,0-3 0,-2 6 0,1-5 0,-1 5 0,2-5 0,0 4 0,0-1 0,0-1 0,0 3 0,0-2 0,0 2 0,0 0 0,0 1 0,0-1 0,0 0 0,-2 1 0,2-1 0,-2 0 0,2 0 0,0 1 0,0-1 0,0 0 0,0 1 0,0-1 0,0 0 0,0 1 0,0-1 0,0 0 0,-3-2 0,3 2 0,-3-3 0,3 4 0,0-3 0,0 2 0,0-2 0,0 3 0,0-1 0,0 0 0,0 1 0,0-1 0,0 0 0,0 1 0,0-1 0,0 1 0,0-1 0,0 0 0,0 1 0,0-1 0,0 1 0,0-1 0,0 1 0,0-1 0,0 0 0,0 1 0,0-1 0,0 1 0,0-1 0,0 0 0,0 1 0,0-1 0,0 0 0,0 0 0,-2 1 0,2-1 0,-2 0 0,2 1 0,0-1 0,0 0 0,0 1 0,0-1 0,0 0 0,0 1 0,0-1 0,0 0 0,0 1 0,0-1 0,0-3 0,0 3 0,0-2 0,0-1 0,0 3 0,0-2 0,0-1 0,0 3 0,0-3 0,0 1 0,0 2 0,0-5 0,0 4 0,0-1 0,-3 2 0,3 0 0,-2 1 0,2-1 0,0 0 0,0 1 0,0-1 0,0 0 0,0 1 0,0-1 0,0 0 0,0 0 0,0 1 0,0-1 0,-2 3 0,1-2 0,-1 5 0,2-1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8:43.3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24575,'0'7'0,"0"2"0,0 2 0,0 4 0,0 3 0,0-3 0,0 3 0,0-7 0,3 4 0,-1-7 0,4 2 0,-4-5 0,3 3 0,-3-4 0,1 1 0,1 0 0,-1-1 0,1-1 0,-2 1 0,2-4 0,-1 2 0,1-2 0,1 0 0,-1 0 0,0 0 0,1 0 0,-1 0 0,0 0 0,0 0 0,1 0 0,-3-2 0,2-1 0,-4-1 0,4-1 0,-3 1 0,1-1 0,0 3 0,-1-2 0,1 1 0,-2-2 0,0 1 0,2 1 0,-2-1 0,2 1 0,-2-1 0,2-1 0,-1 0 0,1 1 0,-2-1 0,0 0 0,0 1 0,2-1 0,-1 1 0,1-1 0,-2 1 0,0-1 0,0 1 0,2-1 0,-2 1 0,2-1 0,0 1 0,-1-1 0,1 1 0,-2-1 0,0 1 0,0-1 0,0 5 0,0 5 0,0 0 0,0 4 0,0-2 0,0-1 0,0 1 0,0-2 0,0 2 0,0-2 0,0 6 0,0-6 0,0 2 0,0-2 0,0 2 0,0-1 0,0 4 0,0-2 0,0 3 0,0 0 0,0-1 0,0 1 0,0 3 0,0 1 0,2 0 0,1 3 0,3-3 0,-2 3 0,1-3 0,-2-1 0,0-3 0,2 0 0,-5 0 0,3-3 0,-3-1 0,0-2 0,0-1 0,0 1 0,0 0 0,0-1 0,-2-2 0,-1 0 0,-1-2 0,0 0 0,0 0 0,0 0 0,0 0 0,-1 0 0,1 0 0,0 0 0,0 0 0,0 0 0,-1 0 0,3-2 0,0 2 0,2-2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9:26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24575,'5'-2'0,"1"1"0,-2 1 0,1 2 0,0-2 0,-2 1 0,4 1 0,-1 0 0,1 2 0,-1-2 0,0 1 0,0-3 0,-1 4 0,2-4 0,-1 3 0,-1-3 0,2 4 0,-3-4 0,3 3 0,-4-2 0,4 2 0,-3-3 0,1 3 0,-2-2 0,0 2 0,0-3 0,2 1 0,-1 1 0,1-2 0,-2 3 0,0-3 0,1 2 0,-1-1 0,0-1 0,0 2 0,-1-1 0,1 0 0,-2 0 0,3 0 0,-2 0 0,2 1 0,-1-1 0,0 0 0,-1 1 0,0-2 0,0 1 0,1 1 0,0-1 0,1 1 0,-1 1 0,0-3 0,0 3 0,0-1 0,0 1 0,0-2 0,0 2 0,0-2 0,-1 1 0,1-1 0,-1 2 0,1-2 0,0 1 0,0 1 0,0-3 0,0 3 0,1-3 0,-1 1 0,-2 1 0,2-2 0,-1 3 0,1-3 0,0 2 0,0-1 0,1-1 0,-1 3 0,0-3 0,0 2 0,-2-1 0,2-1 0,-1 2 0,1-1 0,0-1 0,0 2 0,0-1 0,0-1 0,0 2 0,-2-1 0,0-1 0,-1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6:1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24575,'6'6'0,"1"1"0,-1-2 0,-1 0 0,0 3 0,-1-4 0,0 5 0,2-4 0,-2-1 0,0 3 0,-1-4 0,0 1 0,0-1 0,0 2 0,0-2 0,3 5 0,-3-4 0,6 9 0,-6-9 0,3 7 0,-3-7 0,2 7 0,-2-5 0,1 3 0,-1-5 0,-1-1 0,1 2 0,-3-3 0,1 0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6:10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24575,'0'4'0,"0"0"0,0-2 0,0 1 0,0 0 0,0-1 0,0 1 0,0 0 0,0 0 0,0-1 0,2 1 0,-1 0 0,1-1 0,0 0 0,0-1 0,0 0 0,1-1 0,0 2 0,0-2 0,-1 0 0,1 0 0,0 0 0,0 0 0,-1 0 0,1 0 0,0 0 0,0 1 0,0-1 0,-1 2 0,1-2 0,0 0 0,0 0 0,0 0 0,-1 0 0,1 0 0,0 0 0,0 0 0,0 0 0,-1 0 0,1 0 0,0 0 0,-1 0 0,1 0 0,-2-2 0,2 1 0,-3-2 0,1 0 0,-1 1 0,2 0 0,-2 0 0,1 0 0,-1-1 0,1 1 0,0-1 0,0 0 0,-1 0 0,0 1 0,0-1 0,0 0 0,0 0 0,0 1 0,0-1 0,0 0 0,0 1 0,0-1 0,0 0 0,0 1 0,-1 0 0,-1 0 0,0 2 0,0-3 0,0 3 0,0-1 0,-1 1 0,1 0 0,-1 0 0,0 0 0,0 0 0,1 0 0,-1 0 0,0 0 0,0 0 0,1 0 0,-1 0 0,0 0 0,0 0 0,1 0 0,-1 0 0,0 0 0,0 0 0,1 0 0,-1 0 0,0 0 0,0 0 0,0 0 0,1 0 0,-1 0 0,0 0 0,0 0 0,1 0 0,0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6:1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24575,'4'-4'0,"1"1"0,-3 1 0,2 0 0,-2-1 0,2 0 0,0 1 0,2-3 0,-3 2 0,3-2 0,-3 2 0,2 0 0,-1 0 0,-1 0 0,2 0 0,-2 0 0,0 1 0,-1 0 0,4-2 0,-3 2 0,4-4 0,-4 4 0,0-3 0,-1 4 0,0-1 0,-1 0 0,2 1 0,-2-2 0,1 2 0,1-1 0,1-3 0,-1 3 0,1-4 0,-1 4 0,-2-1 0,2 0 0,0 0 0,0 0 0,0 0 0,-1 1 0,1-1 0,1-3 0,0 3 0,0-3 0,-1 3 0,0 0 0,-1 0 0,1 1 0,0 0 0,-1 0 0,-1 1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3:2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24575,'-2'5'0,"-1"-1"0,3-2 0,0 1 0,0 1 0,0-2 0,-1 4 0,1-2 0,-1 0 0,1 1 0,0-1 0,-1 0 0,0 0 0,0 0 0,1-1 0,-1 1 0,1-2 0,-1 2 0,1-1 0,-1 2 0,0-1 0,0 0 0,0 1 0,1-2 0,-2 1 0,2-2 0,-1 1 0,1-1 0,-1 0 0,1 1 0,0-1 0,0 1 0,0-1 0,0 0 0,0 0 0,0 0 0,0 1 0,-3-1 0,3 2 0,-3-1 0,2 2 0,1-2 0,-1 1 0,1 0 0,-2-2 0,2 2 0,-1-1 0,0-2 0,1-6 0,-1 3 0,1-7 0,0 6 0,0-2 0,0 2 0,0-1 0,0 1 0,0 0 0,0-1 0,0 0 0,1 2 0,-1-4 0,1 4 0,1-4 0,-2 4 0,2-4 0,-1 4 0,1-4 0,-2 4 0,2-2 0,-1 1 0,-1 0 0,2 0 0,0-1 0,-1 2 0,1-2 0,0 1 0,-1-1 0,1 2 0,0-1 0,0 1 0,-1 0 0,1 0 0,0 0 0,-1 1 0,1-1 0,0 0 0,0 1 0,0-1 0,1-1 0,-1 1 0,0 0 0,1 0 0,-1 0 0,1 2 0,-1-2 0,0 1 0,1 0 0,-1 0 0,0 1 0,1-1 0,-1 1 0,0 0 0,0 0 0,1 0 0,-1 0 0,0 0 0,1 0 0,-1 0 0,-1 1 0,2 1 0,-2-1 0,1 1 0,0-1 0,0 2 0,-1-1 0,2 1 0,-2-1 0,1-1 0,-2 1 0,3 0 0,-2 0 0,0 1 0,0-1 0,0 0 0,0 1 0,0-1 0,-1 1 0,0-1 0,0 0 0,0 1 0,0-1 0,0 1 0,0-1 0,0 0 0,0 1 0,0-1 0,0 1 0,-1-1 0,-1 0 0,1 0 0,-1 0 0,1 0 0,-2-2 0,2 2 0,-1-2 0,1 1 0,-2 0 0,1 1 0,0-1 0,-1 1 0,1-2 0,1 2 0,-1-1 0,5 0 0,-2-1 0,5 0 0,-4 0 0,1 0 0,1 0 0,0 1 0,1 0 0,-1 2 0,2 0 0,-4-1 0,4 0 0,-4 0 0,2-1 0,-1 2 0,1-1 0,-1 1 0,2-1 0,-2 1 0,-2-1 0,1 0 0,-1 1 0,0-1 0,0 0 0,-1 0 0,1-1 0,-1 2 0,0-1 0,0 0 0,0 1 0,0-1 0,0 0 0,0 1 0,0-1 0,0 1 0,0-1 0,-1-1 0,1 2 0,-2-2 0,0 1 0,0 1 0,0-1 0,-1 0 0,1-1 0,0 0 0,0 0 0,0 0 0,1 0 0,-1 0 0,0-1 0,1 1 0,-1 0 0,-1 0 0,1 0 0,-1 0 0,1-1 0,0 1 0,-1 0 0,1-1 0,-1 1 0,0-1 0,0 2 0,-1-2 0,2 1 0,-2 0 0,1-1 0,-1 2 0,0-1 0,2-1 0,-2 1 0,0-1 0,1 1 0,-2 0 0,2 0 0,-1-1 0,1 0 0,0 0 0,-1 0 0,2 0 0,-1 0 0,1 0 0,0 0 0,-1 0 0,1 0 0,0 0 0,-1 0 0,1 0 0,1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5:22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24575,'0'7'0,"0"-1"0,0 0 0,0 0 0,0-2 0,0 0 0,0-1 0,0 0 0,0-1 0,0 1 0,2-2 0,-2 2 0,2-3 0,-1 1 0,1 0 0,0-1 0,0 2 0,0-1 0,1-1 0,-2 2 0,2 0 0,-2 1 0,2-2 0,0 1 0,-1 0 0,1 1 0,0-1 0,-1 0 0,1-1 0,0 0 0,-1-1 0,1 2 0,0-2 0,-1 0 0,1 0 0,-1 0 0,1 0 0,-1 0 0,1 0 0,0 0 0,-1 0 0,1 0 0,0 0 0,1 0 0,-1 0 0,2-2 0,0 2 0,1-3 0,0 3 0,0-3 0,1 3 0,-1-3 0,-2 1 0,2 1 0,-3-2 0,1 3 0,-1-2 0,0 2 0,-2-3 0,0 2 0,-1-2 0,0 1 0,0-1 0,0 1 0,0-1 0,0 1 0,-1 0 0,1 0 0,-3 1 0,3-2 0,-2 0 0,1 1 0,-1 1 0,2-2 0,-1 2 0,-1 0 0,2-2 0,-1 8 0,1-4 0,0 5 0,0-4 0,0 1 0,0 0 0,0-1 0,0 3 0,0-2 0,0 1 0,0-2 0,0 3 0,0-1 0,0 4 0,0-1 0,0 3 0,0-2 0,0 3 0,0-3 0,0 2 0,0-1 0,0 1 0,0 0 0,0-1 0,0-1 0,0-4 0,0 2 0,0-3 0,0 1 0,0-1 0,0 0 0,0-1 0,0 1 0,0-1 0,0 1 0,0-1 0,-1 0 0,0-1 0,-2-1 0,1 0 0,-1 0 0,1 0 0,0 0 0,-1 0 0,1 0 0,-1 0 0,1 0 0,-1 0 0,1 0 0,-1 0 0,1 0 0,-1 0 0,0 0 0,1 0 0,-1 0 0,1-2 0,-1 2 0,0-1 0,1 1 0,-1 0 0,0 0 0,1 0 0,1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5:24.1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 24575,'0'5'0,"0"0"0,0-2 0,0-1 0,0 1 0,0 0 0,0-1 0,0 1 0,0-1 0,2 0 0,-1 0 0,2-2 0,-2 3 0,1-3 0,0 1 0,0-1 0,0 1 0,0 0 0,0 0 0,0-1 0,1 1 0,-1-1 0,1 2 0,-1-2 0,1 0 0,-1 0 0,1 0 0,0 0 0,-1 0 0,1 0 0,0 0 0,-1 0 0,1 0 0,-1 0 0,1-2 0,-1 1 0,1-1 0,-1 0 0,0 2 0,-1-3 0,2 2 0,-2-1 0,2-1 0,-3 1 0,1-1 0,-1 0 0,0 1 0,0-1 0,0 1 0,0-1 0,0 0 0,0 1 0,0-1 0,0 1 0,0-1 0,0 0 0,-1 1 0,-1 0 0,0 0 0,-1 2 0,1-2 0,-1 1 0,0-1 0,1 2 0,-1-1 0,1 1 0,-1 0 0,1 0 0,-1 0 0,1 0 0,-1 0 0,1 0 0,-1 0 0,2 1 0,0-1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5:27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6 24575,'0'5'0,"0"0"0,0-2 0,0 1 0,0-1 0,0 1 0,0 0 0,0-1 0,0 2 0,0-3 0,0 1 0,0 0 0,0-1 0,0 1 0,1 0 0,0-1 0,0 1 0,0-2 0,-1 1 0,3-1 0,-2 0 0,1-1 0,1 0 0,-1 0 0,1 0 0,-1 0 0,1 0 0,-1 0 0,1 0 0,0 0 0,-1 0 0,1 0 0,-1 0 0,1-2 0,0 1 0,-1-1 0,-1-1 0,2 1 0,-3-1 0,2 2 0,-2-2 0,2 2 0,-1-1 0,-1 0 0,2 1 0,0-2 0,0 1 0,-1 0 0,0-1 0,-1 1 0,0-1 0,0 1 0,0-1 0,0 1 0,0-1 0,0 1 0,0-1 0,0 1 0,0-1 0,0 1 0,0-1 0,0 1 0,0 0 0,0 6 0,0-3 0,0 7 0,0-6 0,0 1 0,0 0 0,0-1 0,0 1 0,0 0 0,0-1 0,0 1 0,0-1 0,0 1 0,0 0 0,0-1 0,0 1 0,0 0 0,0 1 0,0-1 0,2 1 0,-2 0 0,2-1 0,-2 3 0,2-3 0,-1 3 0,-1-3 0,3 1 0,-3-1 0,1 0 0,-1-1 0,0 1 0,2-1 0,-2 1 0,1 0 0,-1-1 0,0 1 0,0 0 0,0-1 0,0 1 0,0 0 0,0-1 0,0 1 0,0 0 0,0-1 0,0 1 0,0 0 0,0-1 0,0 1 0,0 0 0,0-1 0,0 3 0,0-2 0,0 1 0,0-2 0,0 1 0,0 0 0,0-1 0,0 1 0,0 0 0,-1-1 0,1 1 0,-3-1 0,2 0 0,-2-2 0,2 2 0,-1-1 0,0 0 0,0-1 0,-1 0 0,1 0 0,-1 0 0,1 0 0,-1 0 0,0 0 0,1 0 0,-1 0 0,0 0 0,1 0 0,-1 0 0,-1 0 0,-1 0 0,-1 0 0,0 0 0,0 0 0,0 0 0,0 0 0,0 0 0,-1 0 0,1 0 0,0 0 0,2 0 0,-2 0 0,3 1 0,-3-1 0,3 1 0,-1-1 0,1 0 0,1 0 0,-1 0 0,0 0 0,2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5:29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24575,'3'5'0,"0"0"0,-2-2 0,1-1 0,0 1 0,1 0 0,-2-1 0,1 1 0,0 0 0,-1-1 0,2 0 0,-2 0 0,2-2 0,-1 1 0,0 0 0,1 0 0,-1 1 0,1-2 0,-1 1 0,1-1 0,-1 1 0,1 0 0,0 0 0,-1-1 0,0 1 0,0-1 0,-1 1 0,2-1 0,-1 0 0,1 0 0,-1 0 0,1 0 0,0 0 0,-1 0 0,1 0 0,0 0 0,-1 0 0,1 0 0,0 0 0,-1 0 0,1 0 0,0 0 0,-1 0 0,1 0 0,-2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5:32.4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24575,'0'5'0,"0"-1"0,0-1 0,0-1 0,0 0 0,0 1 0,0-1 0,2-1 0,-2 1 0,2-1 0,-2 1 0,1-1 0,-1 2 0,2-2 0,-2 1 0,2-1 0,-2 0 0,2-1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3:26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24575,'0'8'0,"0"1"0,0-5 0,0 1 0,0 0 0,0-1 0,0 2 0,0-1 0,0-1 0,0 1 0,0 0 0,0-1 0,0 1 0,0-2 0,0 2 0,0-2 0,0 2 0,0-1 0,0 0 0,0 1 0,0-2 0,0 2 0,0 0 0,0-1 0,0 1 0,0-2 0,0 0 0,0 1 0,0-1 0,0 1 0,0-2 0,0 1 0,0-1 0,0 0 0,0-8 0,0 4 0,0-7 0,0 5 0,0-2 0,0 2 0,0-1 0,0 2 0,0-2 0,0 2 0,0-2 0,0 2 0,0-2 0,0 2 0,1-2 0,0-1 0,1 0 0,-1-3 0,1 3 0,0-3 0,1 3 0,0-3 0,-1 3 0,0-3 0,1 3 0,-2-1 0,2 1 0,0 1 0,-2-1 0,2 2 0,-2-1 0,0 2 0,2-1 0,-2 2 0,1-1 0,0 1 0,0 0 0,-1 0 0,0 0 0,2 2 0,-2-2 0,1 1 0,1-1 0,-2 0 0,1 2 0,-1-1 0,1 1 0,1 0 0,-1 0 0,0 0 0,1 0 0,-1 1 0,0 0 0,1 1 0,-1 0 0,1-1 0,-1 2 0,0-1 0,1 0 0,-1 1 0,1-1 0,-1 1 0,0-2 0,1 1 0,-1-1 0,1 2 0,-1-1 0,1 1 0,-1-1 0,0 0 0,0 1 0,-1-1 0,0 0 0,-1 1 0,1-1 0,-1 1 0,0-1 0,0 0 0,0 1 0,0-1 0,0 0 0,0 1 0,0-1 0,0 1 0,0-1 0,0 0 0,0 1 0,0-1 0,-1 1 0,-1-1 0,0 0 0,0 1 0,-1-1 0,1 1 0,-1-1 0,1 0 0,0 1 0,-1-1 0,1 1 0,-1-2 0,2 1 0,-1-2 0,2 3 0,-3-3 0,2 2 0,-1-2 0,1 2 0,-1-2 0,1 2 0,6-1 0,-3-1 0,6 0 0,-3 0 0,0 0 0,1 0 0,-1 0 0,3 0 0,-1 0 0,3 2 0,-1 0 0,-1 1 0,1 0 0,-3 0 0,1-1 0,-3 1 0,1 0 0,-2-2 0,1 2 0,-2-2 0,1 0 0,-1 1 0,0 0 0,-1 0 0,-1 0 0,0 1 0,0-1 0,0 1 0,0-1 0,0 0 0,0 1 0,0-1 0,0 1 0,0-1 0,0 0 0,-1 1 0,-1-1 0,0 1 0,-1-1 0,1 0 0,0 1 0,-1-1 0,1 1 0,-2-1 0,1 1 0,-2-1 0,1 1 0,-2 0 0,1 0 0,-1-1 0,1 1 0,-1 0 0,1 0 0,-1-1 0,0 1 0,1 0 0,-1 0 0,1 0 0,1-2 0,-2 2 0,4-3 0,-4 2 0,4-1 0,-4 0 0,4-1 0,-2 0 0,2 0 0,-1 0 0,1 0 0,-1 0 0,1 0 0,0 0 0,0 0 0,-1 0 0,2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5:54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24575,'8'0'0,"-1"0"0,-1 0 0,5 0 0,-4 0 0,3 0 0,-3 0 0,-3 0 0,2 0 0,-3 0 0,3 0 0,-3 0 0,1 0 0,-1 0 0,-1 0 0,1 0 0,-1 0 0,1 0 0,-1 0 0,1 0 0,-1 0 0,1 0 0,0 0 0,1 0 0,-1 0 0,1 0 0,-1 0 0,-1 0 0,1 0 0,0 0 0,-2 1 0,0 0 0,-1 1 0,0 1 0,0-1 0,0 1 0,0-1 0,-1 1 0,0 1 0,-4 1 0,0 3 0,-1-2 0,-1 4 0,1-1 0,-1 1 0,0 1 0,0-3 0,-2 3 0,4-3 0,-4 3 0,4 0 0,-2-3 0,2 0 0,-1-2 0,3 0 0,-2 0 0,3-1 0,0-1 0,0-1 0,1 0 0,0-1 0,0 0 0,2-1 0,0-1 0,2 0 0,1 0 0,-2 0 0,1 0 0,0 0 0,-1 0 0,1 0 0,1 0 0,1 0 0,1 0 0,0 0 0,0 0 0,0 0 0,0 0 0,1 0 0,-1 0 0,0 0 0,2 0 0,-3 0 0,3 0 0,-4 0 0,1 0 0,-1 0 0,-1 0 0,-1 0 0,1 0 0,0 0 0,-1 0 0,1 0 0,-1 0 0,1 0 0,0 0 0,-1 1 0,0-1 0,1 1 0,-2-1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5:55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24575,'5'0'0,"1"0"0,-3 0 0,2 0 0,-2 0 0,2 0 0,-2 0 0,1 0 0,0 0 0,-1 0 0,2 0 0,0 0 0,0 0 0,0 0 0,0 0 0,1 0 0,0 0 0,0 0 0,0 0 0,-1 0 0,1 0 0,-2 0 0,2 0 0,0 0 0,1 0 0,-3 0 0,2 0 0,-1 0 0,-1 0 0,2 0 0,-3 0 0,1 0 0,-1 0 0,-1 0 0,-1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7:07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24575,'3'4'0,"2"2"0,0-1 0,1 1 0,1 1 0,-3-3 0,3 3 0,-4-3 0,3 1 0,-2 2 0,2-4 0,-3 2 0,2-2 0,-2 1 0,1 1 0,1 0 0,-1-1 0,1-1 0,-2 0 0,-1-1 0,1 1 0,0 0 0,2 0 0,-2 0 0,3 2 0,-3-2 0,2 1 0,-3-1 0,1 2 0,2-2 0,-2 2 0,2-2 0,-2-1 0,0 1 0,-1 0 0,1 0 0,0 0 0,0 0 0,0-1 0,1 1 0,-1 0 0,2 0 0,-2 0 0,-1 0 0,1-2 0,0 2 0,0-1 0,0 0 0,0 1 0,-1 0 0,1 0 0,0 0 0,0 1 0,0-1 0,0 2 0,0-1 0,1 0 0,0 2 0,2-3 0,-2 4 0,2-4 0,-2 3 0,2-2 0,-3 2 0,3-2 0,-2 2 0,2-3 0,-1 4 0,2-2 0,-2 1 0,1 1 0,-1-2 0,2 1 0,-1-1 0,1 0 0,-2 1 0,1-1 0,-3 0 0,3 1 0,-1-1 0,0 0 0,1 1 0,-2-1 0,2 0 0,0 2 0,-1-1 0,3 0 0,-5 0 0,4-2 0,-4 0 0,3 0 0,-2 0 0,2 0 0,-1 0 0,0 1 0,1-1 0,-2 2 0,2-3 0,-3 2 0,2-2 0,-3 0 0,1 0 0,0-1 0,0 1 0,0 0 0,-1 0 0,1 0 0,0 0 0,0-1 0,0 1 0,0 0 0,-1-1 0,1 0 0,0 0 0,0-1 0,0 2 0,-1-3 0,0 3 0,0-3 0,0 1 0,-1 0 0,1-4 0,-2 0 0,0-4 0,0 1 0,0 1 0,0 1 0,0 1 0,0 0 0,0 0 0,0 0 0,0 1 0,0-1 0,0 1 0,-2-1 0,2 0 0,-3 0 0,3 0 0,-1 1 0,1-1 0,-1 1 0,0 0 0,0 0 0,1 0 0,0-1 0,0 0 0,0 1 0,0-1 0,0 1 0,-1 0 0,1 0 0,-1 1 0,1 5 0,0-2 0,0 6 0,0-6 0,0 1 0,0 0 0,0 0 0,0 0 0,0-1 0,1 1 0,0 0 0,2 0 0,0 1 0,0 1 0,0 0 0,1 3 0,-1-3 0,0 2 0,0-1 0,2-1 0,-2 0 0,2 1 0,-2-3 0,0 2 0,0-2 0,-1-1 0,0 1 0,-1 0 0,1 0 0,-1 0 0,1-1 0,0 0 0,-2 0 0,2-1 0,-1 1 0,-1 0 0,1 0 0,1-1 0,-2 2 0,2-2 0,-1 2 0,1 0 0,-1-1 0,1 1 0,-2 0 0,3 0 0,-3 0 0,3 0 0,-3-1 0,3 1 0,-3 0 0,2 0 0,-1 0 0,1-1 0,-2 1 0,2 0 0,-1-1 0,-1 1 0,0-1 0,-1-1 0,-2-1 0,0 0 0,1 0 0,-1-1 0,0 0 0,2-1 0,-2 2 0,3-3 0,-3 2 0,2-2 0,-2 1 0,2 0 0,-2 1 0,2 0 0,-2 1 0,1-1 0,-1 1 0,0-1 0,1-1 0,-1 2 0,0-1 0,0 1 0,1 0 0,-1 0 0,0 0 0,0 0 0,0 0 0,1-1 0,-1 0 0,0 0 0,-1 1 0,0 0 0,0 0 0,-1 0 0,2-1 0,-3 0 0,3 0 0,-2 1 0,1-1 0,1 0 0,-2 0 0,1 1 0,1-1 0,-2 0 0,2 0 0,1 0 0,-1 1 0,1-3 0,1 3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5:5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68 24575,'1'5'0,"1"-1"0,0-3 0,-1 0 0,2 0 0,-2 0 0,1-1 0,1 1 0,-2 0 0,1 0 0,-1 2 0,1-3 0,-2 2 0,3-2 0,-3 3 0,2-3 0,-1 1 0,2-1 0,-1 0 0,0 1 0,0 0 0,-1 0 0,2-1 0,-1 0 0,1 0 0,0 0 0,-1 0 0,1 0 0,-1 0 0,1 0 0,-1 0 0,1 0 0,-1-1 0,0-1 0,0 0 0,-2-1 0,1 1 0,-1-1 0,0 1 0,0-2 0,0 1 0,0-3 0,0 1 0,0-1 0,0 2 0,0-2 0,0 1 0,0 1 0,0-1 0,0 3 0,0-1 0,0 0 0,0 1 0,0-1 0,0 1 0,0-1 0,-1 0 0,1 1 0,-2 1 0,0-2 0,1 2 0,-2 0 0,2 0 0,0 0 0,-2 0 0,2 0 0,-2 1 0,1 0 0,-1 0 0,1 0 0,-1 0 0,1 0 0,-1 0 0,1 0 0,-1 0 0,1 0 0,-1 0 0,1 0 0,-1 0 0,1 0 0,-1 0 0,1 0 0,-1 0 0,0 0 0,1 0 0,-1 0 0,0 0 0,1 0 0,-1 0 0,0 0 0,1 1 0,-1-1 0,2 3 0,-1-3 0,1 2 0,-1-2 0,2 3 0,-2-2 0,2 1 0,0 1 0,0-1 0,0 1 0,0 0 0,0-1 0,0 1 0,0-1 0,0 1 0,0-1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6:01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24575,'4'0'0,"0"0"0,0 0 0,-1 0 0,3 0 0,-3 0 0,3 0 0,-3 0 0,3 0 0,-3 0 0,2 0 0,0 0 0,1 0 0,0 0 0,2 0 0,-1 0 0,1 0 0,-2 0 0,0 0 0,0 0 0,0 0 0,-1 0 0,-1 0 0,0 0 0,-1 0 0,2 0 0,-3 0 0,1 0 0,-2 2 0,1-1 0,-2 1 0,0 1 0,0-1 0,0 1 0,-2-1 0,2 1 0,-2-1 0,0 1 0,0 0 0,0-1 0,0 1 0,0 0 0,0 1 0,-1-1 0,1 1 0,0 0 0,0-1 0,-1 1 0,2-1 0,-2 1 0,2-1 0,-2 3 0,0-1 0,0 1 0,-2 0 0,2 0 0,-2 2 0,1-3 0,0 5 0,0-7 0,1 5 0,0-5 0,0 3 0,0-3 0,1 1 0,-1-1 0,0-1 0,2 1 0,-2 0 0,2-1 0,-2 1 0,2 0 0,-2-1 0,3 1 0,-2 0 0,1-1 0,-1 0 0,2 0 0,-3-2 0,3 2 0,-2 0 0,2 0 0,0 0 0,1-1 0,1-1 0,1 0 0,0 0 0,-1-2 0,1 2 0,0-1 0,-1 1 0,1 0 0,0 0 0,-1 0 0,1 0 0,0 0 0,-1 0 0,1 0 0,0 0 0,-1 0 0,1 0 0,0 0 0,-1 0 0,1 0 0,0 0 0,-1 0 0,1 0 0,0 0 0,-1 0 0,1 0 0,0 0 0,-1 0 0,1 0 0,0 0 0,1 0 0,-1 0 0,1 0 0,-1 0 0,-1 0 0,1 0 0,0 0 0,-1 0 0,1 0 0,0 0 0,-1 0 0,1 0 0,-1 0 0,1 0 0,-1 0 0,-1 1 0,2-1 0,-3 1 0,1-1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8:36:03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24575,'8'0'0,"4"0"0,-7 0 0,4 0 0,-3 0 0,0 0 0,-1 0 0,0 0 0,0 0 0,0 0 0,0 0 0,-2 0 0,3 0 0,-3 0 0,1 0 0,1 0 0,-2 0 0,1 0 0,-2 0 0,1 0 0,0 0 0,-1 0 0,1 0 0,0 0 0,-1 0 0,1 0 0,0 1 0,-1-1 0,1 2 0,0-2 0,-1 0 0,1 0 0,-1 0 0,0 0 0,1 0 0,-1 1 0,1-1 0,-1 1 0,1 0 0,-2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3:32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24575,'0'5'0,"0"0"0,0-1 0,0 0 0,0 0 0,0-2 0,0 2 0,0-1 0,0 0 0,0 0 0,0-1 0,0 2 0,0-1 0,0 1 0,0-2 0,0 0 0,0 1 0,0 1 0,0-2 0,0 4 0,0-4 0,0 3 0,0-2 0,0 2 0,0-2 0,0 1 0,0-2 0,0 1 0,0 1 0,0-2 0,0 2 0,0-1 0,0-1 0,0 0 0,0 1 0,0-1 0,0 1 0,0-1 0,0 0 0,0 1 0,0-1 0,0 1 0,0-1 0,0 0 0,0 1 0,0-1 0,0 0 0,0-6 0,0 1 0,0-6 0,0 5 0,0 0 0,0 1 0,0 0 0,0-1 0,0 2 0,0-1 0,0 1 0,0-1 0,0 1 0,0 0 0,0-1 0,0 1 0,0-1 0,0 1 0,1 0 0,-1-1 0,1 1 0,0-1 0,-1-1 0,1 2 0,1-3 0,-2 2 0,1-1 0,0 0 0,0 1 0,1 0 0,0-1 0,-1 1 0,1-1 0,-2 2 0,3-2 0,-2 1 0,1-1 0,0 1 0,-2 0 0,3-1 0,-3 0 0,2 1 0,-1-2 0,2 3 0,0-4 0,-2 2 0,1 0 0,0-1 0,0 1 0,1-2 0,0 2 0,0-1 0,-1 2 0,1-2 0,-1 2 0,1-1 0,-1 3 0,2-1 0,-1 1 0,1 0 0,-2 1 0,0 0 0,1 0 0,-1 0 0,1 0 0,-1 0 0,0 0 0,1 0 0,-1 0 0,-1 1 0,1-1 0,-1 2 0,2-1 0,-2 1 0,1-2 0,-1 2 0,1-2 0,-2 3 0,2-3 0,-1 1 0,1 0 0,0 0 0,-1 2 0,1-1 0,0 0 0,-1 0 0,0 0 0,0-1 0,0 2 0,0-1 0,0 0 0,0 1 0,-1-1 0,1 1 0,-1-1 0,0 0 0,0 1 0,0-1 0,0 1 0,0-1 0,0 0 0,0 1 0,0-1 0,0 0 0,0 1 0,0-1 0,0 1 0,-1-2 0,0 1 0,-2-1 0,1 1 0,0 1 0,0-1 0,-1-1 0,2 1 0,-1 0 0,0 0 0,0 0 0,0 0 0,-1-1 0,1 0 0,1 1 0,-2-1 0,3 1 0,-2-2 0,2 2 0,3-2 0,-1 1 0,3-1 0,-1 0 0,-1 0 0,1 0 0,0 0 0,-2 1 0,4 1 0,-4 0 0,2 0 0,-2 0 0,1-1 0,-1 1 0,1 0 0,-1 0 0,1-1 0,-2 2 0,0-1 0,-1 0 0,0 0 0,1 1 0,-1-1 0,1 0 0,-1 0 0,0 1 0,0-1 0,0 0 0,0 1 0,0-1 0,0 0 0,0 1 0,0-1 0,0 0 0,0 1 0,0-1 0,0 0 0,0 1 0,0-1 0,0 1 0,-1-1 0,0 0 0,-1-1 0,0 1 0,0-1 0,1 1 0,-2-1 0,1 2 0,0-2 0,-1 1 0,1-2 0,0 1 0,-1 0 0,1 0 0,-2 1 0,2-2 0,-2 1 0,2-1 0,-2 1 0,1 0 0,-1 0 0,2 0 0,-2-1 0,1 1 0,-2-1 0,2 1 0,-2 0 0,2 0 0,-2 0 0,2-1 0,0 1 0,0-1 0,1 1 0,-1 0 0,1 0 0,1-1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4:0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245 1285 24575,'0'-9'0,"0"2"0,0-6 0,0-11 0,0 10 0,0-18 0,0 17 0,0-7 0,0 3 0,0 0 0,0 3 0,0-3 0,0 3 0,0 2 0,0-4 0,0 7 0,0-7 0,0 1 0,-4 1 0,3 0 0,-3 4 0,4-1 0,0 0 0,-2 0 0,2 0 0,-2 3 0,0 0 0,2 3 0,-2-1 0,1 0 0,0 1 0,0-1 0,1 1 0,0 1 0,-2-1 0,1 3 0,0-3 0,1 4 0,-2-5 0,2 5 0,-2-2 0,0-1 0,2 3 0,-3-3 0,2 1 0,0 1 0,0-1 0,0 0 0,0 1 0,-1-1 0,2 2 0,-2-2 0,1 2 0,1-3 0,-3 3 0,2-2 0,0 2 0,1 0 0,-2-2 0,2 1 0,-3-1 0,2-1 0,0 3 0,-1-2 0,2-1 0,-1 3 0,-1-4 0,1 1 0,-2-2 0,3 1 0,-2 1 0,0-1 0,2 1 0,-3-1 0,2-1 0,-1 3 0,1-2 0,0 1 0,-2-2 0,3 1 0,-4 1 0,4-1 0,-1 1 0,-1-4 0,2 1 0,-4-2 0,4 4 0,-2-1 0,0-2 0,2 2 0,-2-2 0,0 3 0,2-3 0,-4 2 0,4-2 0,-2 4 0,1-1 0,0 1 0,-1-1 0,1-1 0,0 1 0,0-1 0,-1 3 0,2-2 0,-2 1 0,1-2 0,0 1 0,-2-1 0,3-2 0,-4 2 0,4-2 0,-4 3 0,4-1 0,-3 1 0,2-3 0,-2 2 0,2-2 0,-2 2 0,3 1 0,-4-1 0,2 1 0,0-3 0,-1 2 0,2-2 0,-2 2 0,1 1 0,0-3 0,0 2 0,0-2 0,2 4 0,-3-1 0,2 1 0,0-1 0,-1 1 0,2-1 0,-3 3 0,2-1 0,-2 0 0,3 1 0,-3-1 0,2 2 0,0 0 0,1-1 0,0 1 0,-1 0 0,0-1 0,0 1 0,-1 0 0,2 0 0,-2 0 0,2-1 0,-1 1 0,1 0 0,-2 0 0,2-1 0,0 1 0,0 0 0,0 0 0,0-1 0,0 1 0,-1 2 0,0 4 0,-2 1 0,3 5 0,-4-1 0,4-3 0,-3 2 0,1-1 0,-2 0 0,2-1 0,1-2 0,-1 0 0,2 1 0,-3-1 0,2 0 0,-2 1 0,3-1 0,-3 0 0,3 0 0,-3-1 0,3 1 0,-3-3 0,2 3 0,-1-1 0,0-1 0,0 2 0,1-1 0,1 1 0,-1 1 0,-1-1 0,0 0 0,1-3 0,2-3 0,2-3 0,0-3 0,1 3 0,0-1 0,-1 3 0,0-1 0,-1 0 0,1 1 0,-2-1 0,1 2 0,-1-1 0,2-1 0,-3 1 0,3-1 0,-2 2 0,2 0 0,-3-1 0,3-1 0,-1 2 0,0-3 0,1 3 0,-1 0 0,0 0 0,1 1 0,-3-1 0,3 1 0,-3-1 0,3 0 0,-1 1 0,0-1 0,-1 1 0,1 0 0,-2 0 0,3 1 0,-3-2 0,3 3 0,-3-3 0,3 3 0,-3-3 0,3 1 0,-1-1 0,-1 0 0,2 0 0,-3 0 0,3 1 0,-3 2 0,2 2 0,-2 3 0,0 0 0,0 1 0,0 1 0,0-3 0,0 3 0,0-3 0,0 3 0,1-2 0,0 1 0,2 1 0,-1-3 0,1 1 0,1 0 0,-1-1 0,1 1 0,1-1 0,-1-1 0,3 1 0,-3-1 0,3 1 0,-4-1 0,3 1 0,-3-1 0,0 0 0,0-1 0,1 1 0,-1-1 0,0-1 0,0 2 0,0-1 0,0 1 0,-1 0 0,1 0 0,-3 0 0,2 0 0,-2-1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4:03.4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43 24575,'0'6'0,"0"2"0,0-5 0,0 5 0,0-3 0,0 3 0,0-3 0,0 2 0,2-1 0,0 0 0,1-1 0,-1-2 0,1 0 0,-1 1 0,1-1 0,-1 0 0,1 1 0,-2-1 0,3 0 0,-1-1 0,0 1 0,1-1 0,-1 1 0,0-1 0,0-1 0,0-1 0,1 0 0,-1 0 0,0 0 0,0 0 0,1 0 0,-1 0 0,0 0 0,0 0 0,0 0 0,1 0 0,-1 0 0,0 0 0,0 0 0,0 0 0,0 0 0,-1-2 0,1 1 0,-3-2 0,1-1 0,1 1 0,-2 0 0,3-2 0,-2 1 0,0-1 0,-1 1 0,0 1 0,2-2 0,-1 1 0,0-1 0,-1 2 0,2-1 0,-2 1 0,2 0 0,-1 0 0,-1-1 0,2 1 0,-2 0 0,0 0 0,0-1 0,1 1 0,0 0 0,0-1 0,-1 1 0,0 0 0,0 0 0,0-1 0,0 1 0,0-2 0,0 1 0,0-1 0,0 2 0,0-1 0,0-1 0,0 2 0,0-3 0,0 3 0,0 3 0,0 3 0,0 3 0,0 3 0,0 1 0,0-2 0,0 2 0,0-2 0,0-1 0,0 1 0,0-3 0,0 2 0,0-1 0,0 0 0,0 1 0,0-2 0,0 1 0,0 1 0,0-1 0,0 1 0,0 1 0,0-1 0,2 1 0,0 0 0,2-1 0,-1-1 0,-1 1 0,1-3 0,-1 3 0,0-4 0,0 3 0,-2-3 0,1 2 0,0-1 0,0 1 0,-1-2 0,0 1 0,0-1 0,0 0 0,0 0 0,0 1 0,0-1 0,0 0 0,0 0 0,0 1 0,0-1 0,0 0 0,0 1 0,0-1 0,0 0 0,-1 0 0,-1 1 0,1-1 0,-2-1 0,2 0 0,-2-1 0,2 0 0,-1 1 0,-1-2 0,1 2 0,0-1 0,0-1 0,0 2 0,-2-2 0,1 1 0,0 0 0,0 0 0,0-1 0,-1 0 0,1 0 0,1 2 0,0-2 0,0 1 0,-1 1 0,-1-2 0,3 1 0,-1-1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3:44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68 24575,'4'-5'0,"0"0"0,1 1 0,-1 0 0,2 0 0,-4 2 0,4-2 0,-4 1 0,2 1 0,-1-1 0,-1 1 0,0-1 0,1 1 0,-2 0 0,1 1 0,-2-1 0,2 1 0,-1-1 0,1 2 0,-1-2 0,1 1 0,0-2 0,1 2 0,-2-1 0,1 0 0,0 0 0,-1 0 0,-1 1 0,-1 4 0,-2-1 0,2 4 0,-1-4 0,2 1 0,-3-1 0,3 0 0,-2 2 0,2-1 0,-3 1 0,3 0 0,-1-2 0,0 4 0,0-4 0,-1 4 0,2-2 0,-2 0 0,1 1 0,1-1 0,-1 0 0,1 2 0,-2-2 0,2 1 0,-1 1 0,1-2 0,0 0 0,-1 0 0,0-2 0,0 2 0,1-1 0,0-1 0,0 0 0,0 1 0,0-1 0,0 1 0,0-1 0,0 0 0,0 1 0,0-1 0,0 0 0,0 1 0,0-1 0,0 1 0,0-1 0,0 0 0,0 0 0,0 1 0,0-2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3:5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0 453 24575,'5'0'0,"1"-1"0,0 0 0,2-2 0,-1 1 0,1-2 0,-1 0 0,1 1 0,-1-1 0,1 0 0,-1 0 0,1 1 0,-2 0 0,1 0 0,-2 1 0,3-2 0,-3 2 0,3-1 0,-5 1 0,4-2 0,-1 2 0,0-1 0,1 1 0,-2-1 0,1-1 0,1 0 0,-3 2 0,3-1 0,-3 1 0,1-1 0,0 1 0,-1-1 0,3 1 0,-3-1 0,3-1 0,-4 2 0,5-1 0,-5 1 0,4-2 0,-3 1 0,1-1 0,0 2 0,-1-1 0,3 1 0,-1-1 0,0-1 0,1 2 0,-4-1 0,4 1 0,-3-1 0,3 1 0,-1-1 0,1 1 0,1-2 0,0 0 0,1 0 0,0 0 0,3 0 0,-2-2 0,3 1 0,-2 0 0,1 0 0,-2 1 0,3 0 0,-2 0 0,1 0 0,-2 0 0,3-1 0,0 1 0,0 0 0,-3 0 0,2 0 0,-4 0 0,2 0 0,-2 0 0,2 0 0,-2 0 0,4 0 0,-1 0 0,-1 0 0,2 0 0,-1 0 0,2-1 0,-1 1 0,-1 0 0,1 0 0,-1 0 0,1-1 0,-1 1 0,1 2 0,-1-1 0,1 0 0,1-1 0,0 0 0,-3 0 0,0 0 0,-2 0 0,-1 2 0,1-2 0,-1 2 0,1-1 0,0 0 0,-3 0 0,2 1 0,-1 0 0,1-1 0,1 3 0,0-4 0,-3 2 0,2 0 0,-3-1 0,1 3 0,0-3 0,-1 3 0,3-4 0,-3 4 0,3-4 0,-3 4 0,3-3 0,-2 2 0,1-2 0,-1 3 0,0-3 0,-1 2 0,3-1 0,-3 1 0,1 1 0,-2-3 0,1 2 0,1-2 0,-1 3 0,1-3 0,-2 2 0,0 0 0,1-1 0,1 2 0,-1-1 0,1-1 0,-2 2 0,0-3 0,1 2 0,-1 0 0,0 0 0,0 0 0,3 0 0,-3-1 0,3 2 0,-3-3 0,0 3 0,0-2 0,1 2 0,-1-1 0,0 0 0,0 0 0,0 1 0,-1-2 0,-8 2 0,2-1 0,-7 1 0,7 0 0,-3-4 0,4 3 0,-3-2 0,1 1 0,1 2 0,-1-3 0,2 3 0,0-3 0,-1 2 0,1-2 0,0 3 0,0-1 0,1-1 0,-1 2 0,2-2 0,-2 2 0,0 0 0,0 0 0,-1 0 0,1 0 0,0 0 0,0 0 0,2-1 0,6 1 0,-2-1 0,4 1 0,-1 0 0,-3 0 0,3 0 0,-1 0 0,-2 1 0,3 1 0,-3 0 0,0 1 0,0-2 0,1 1 0,-1 1 0,0-2 0,1 1 0,-1-1 0,0 2 0,0-3 0,1 2 0,-1-1 0,0-1 0,0 3 0,1-1 0,-1 0 0,0 1 0,1-3 0,-1 2 0,0-1 0,2-1 0,-1 3 0,1-2 0,-1 2 0,-1-3 0,0 3 0,0-3 0,-1 3 0,1-2 0,-1 1 0,1 0 0,0 1 0,-1 0 0,-1 0 0,0 0 0,0 0 0,0 0 0,-1 0 0,0 0 0,0 0 0,0 0 0,0 0 0,0 0 0,-2-1 0,1 1 0,-3-3 0,1 3 0,0-2 0,-2 2 0,1-3 0,-3 3 0,3-1 0,-1 0 0,2 1 0,-1-2 0,1 2 0,0-2 0,0 2 0,0 0 0,1 1 0,-1-3 0,3 2 0,-3-1 0,3 1 0,-3-2 0,2 2 0,0-1 0,1 1 0,0-1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3:5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24575,'10'3'0,"-2"3"0,2-2 0,0 2 0,-2-1 0,2 1 0,-3 2 0,1-2 0,2 1 0,-4-1 0,4 2 0,-5 0 0,3-2 0,-1 1 0,-1-3 0,1 1 0,-3 0 0,3-1 0,-3 2 0,1-3 0,-1 0 0,1 1 0,-1-1 0,1 1 0,-2-1 0,0 0 0,3 1 0,-3-1 0,4 2 0,-3-1 0,3 2 0,-3-3 0,1 2 0,1-1 0,-2 2 0,1-3 0,0 1 0,-1-1 0,1 0 0,-2 1 0,0-1 0,1 0 0,-1 0 0,0-1 0,-1 0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3:5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24575,'4'-7'0,"-2"-2"0,5 1 0,0-2 0,1 0 0,-2 2 0,2-4 0,-2 1 0,2 1 0,0 0 0,0 2 0,-3 1 0,1-1 0,-3 2 0,1 1 0,-1 0 0,1 1 0,-1-1 0,1 2 0,-1 0 0,0-1 0,-1 1 0,1 0 0,-3 0 0,3-1 0,-1 1 0,0 0 0,1-1 0,-3-1 0,3 3 0,-3-3 0,3 3 0,-2-1 0,2 0 0,-2 0 0,1-1 0,1 1 0,-3 0 0,1 1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7:09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24575,'7'0'0,"-3"0"0,1 0 0,-3 0 0,1 0 0,0 0 0,-1 0 0,1 0 0,0 0 0,0 0 0,-1 0 0,1 0 0,0 1 0,-1-1 0,3 1 0,-1-1 0,3 1 0,-1 0 0,3 0 0,-2 1 0,0-2 0,-3 2 0,-1-1 0,0-1 0,0 1 0,0-1 0,-2 1 0,0 1 0,-1 0 0,0 1 0,0-1 0,-2 1 0,0 0 0,-2 0 0,1-1 0,-1 0 0,0 1 0,0-2 0,1 2 0,0 0 0,0 0 0,1-1 0,-3 3 0,2-2 0,-3 3 0,2-1 0,-2 2 0,1-1 0,0 3 0,-1-2 0,1 1 0,-1-1 0,2-2 0,1 1 0,-2-3 0,2 3 0,-2-2 0,3 0 0,0-1 0,0 0 0,1 0 0,-1-1 0,1 1 0,1 0 0,-1 0 0,1-1 0,1-1 0,0 1 0,2-2 0,0 0 0,-1 0 0,3 0 0,-2 0 0,3 0 0,-1 0 0,1 0 0,1 0 0,0 0 0,1 0 0,-1 0 0,2 0 0,-1 0 0,-1 0 0,2 0 0,-3 0 0,1 0 0,-3 0 0,3 0 0,-4 1 0,3-1 0,-3 1 0,2-1 0,-3 0 0,1 0 0,0 0 0,0 0 0,-2 2 0,1-2 0,-2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3:4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24575,'5'-4'0,"-3"1"0,2 0 0,-2 1 0,1-1 0,1 1 0,0 0 0,-2 0 0,2 1 0,-1-1 0,-1-1 0,1 2 0,-1-1 0,0 1 0,0-2 0,1 1 0,-2 0 0,1-1 0,-1 2 0,1-1 0,0 1 0,-1-1 0,0 0 0,2 2 0,-3-2 0,2 0 0,-1 0 0,1 0 0,0 0 0,-2 0 0,1 1 0,0 0 0,-1 4 0,1-1 0,-1 4 0,0-2 0,0 0 0,0 2 0,0-1 0,0 1 0,0 1 0,-1-1 0,1 3 0,-2-1 0,2 1 0,0 1 0,0-3 0,0 2 0,0-3 0,0 2 0,0-3 0,0 1 0,0-1 0,0-1 0,-1 0 0,1 0 0,-1-1 0,1 1 0,0-2 0,0 0 0,0 1 0,0-1 0,0 1 0,0-1 0,0 0 0,0 0 0,0-2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3:51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24575,'4'-4'0,"1"1"0,-5 1 0,4 0 0,-4 0 0,2 2 0,-2-2 0,2 1 0,-1-1 0,1 2 0,-1-2 0,2 1 0,-1-2 0,0 1 0,1 0 0,-1 0 0,0 1 0,0 0 0,-1-2 0,1 3 0,0-2 0,0 2 0,-2-2 0,2 0 0,-1 0 0,1 1 0,-2-1 0,2 2 0,-2-2 0,2 1 0,-1-1 0,2 1 0,-1 0 0,0-1 0,-1 1 0,2-1 0,-3 0 0,2 2 0,-2 2 0,1 0 0,-1 2 0,0-1 0,0-1 0,0 1 0,0-1 0,-1 0 0,1 2 0,-1-1 0,0 1 0,0-2 0,0 2 0,1 0 0,0 0 0,-1 1 0,1-2 0,-1 2 0,1 0 0,0 0 0,0 1 0,0-1 0,0 1 0,0-1 0,0 3 0,0-2 0,0 1 0,0 0 0,0-1 0,0 1 0,0-1 0,0-1 0,0 1 0,0-2 0,0 1 0,0-2 0,0 2 0,0-2 0,0 1 0,0-2 0,0 2 0,0-1 0,0 1 0,0-2 0,0 1 0,0-1 0,0-1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4:0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24575,'5'0'0,"-1"0"0,-2 0 0,1 0 0,-1 0 0,0 0 0,1 0 0,-1 0 0,1 0 0,-1 0 0,0-1 0,1 1 0,-1-1 0,1 1 0,-1 0 0,0 0 0,0 0 0,1 0 0,-1 0 0,0 0 0,0 0 0,1 0 0,-1 0 0,-1 1 0,0 0 0,0 1 0,-1 1 0,1-1 0,-1 0 0,0 1 0,0-1 0,0 0 0,0 1 0,0-1 0,0 1 0,0-1 0,0 0 0,0 1 0,0-1 0,0 1 0,0-1 0,0 1 0,0-1 0,0 0 0,0 1 0,0 1 0,0-2 0,0 2 0,0-1 0,0-1 0,0 2 0,0-1 0,0 0 0,0 0 0,0-1 0,-1 1 0,1-1 0,-2 0 0,1 1 0,-1-1 0,2 1 0,-2-1 0,2 0 0,-3 1 0,2-1 0,-1 1 0,0-1 0,-1-1 0,1 0 0,1 0 0,-1-1 0,0 1 0,0 0 0,-1 0 0,2 1 0,-1-2 0,1 2 0,-1-2 0,-1 3 0,1-3 0,0 1 0,-1 0 0,1-1 0,0 2 0,-1-1 0,1 0 0,1 0 0,-1-1 0,0 1 0,1 0 0,4-1 0,-1 1 0,4-1 0,-4 0 0,1 0 0,-1 0 0,0 0 0,1 0 0,-1 0 0,2 0 0,-1 0 0,2 0 0,-2 0 0,2 1 0,-2 0 0,2 1 0,-2-2 0,2 3 0,-2-3 0,0 1 0,0 0 0,-1 0 0,1 0 0,-1-1 0,0 0 0,1 0 0,-1 0 0,1 1 0,-1-1 0,1 1 0,-1-1 0,0 0 0,0 1 0,1-1 0,-1 1 0,-1 0 0,2 0 0,-2 1 0,1-2 0,-1 2 0,1-2 0,0 1 0,-1 1 0,1-2 0,0 2 0,0-2 0,0 2 0,1-1 0,-1 1 0,0-2 0,1 2 0,-1-2 0,-1 2 0,0-1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3:09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24575,'7'4'0,"0"2"0,2 0 0,6 6 0,-6-5 0,7 4 0,-8-3 0,8 1 0,-4 0 0,3 1 0,-4-1 0,-1-1 0,0 2 0,-2-4 0,-1 2 0,-1-4 0,-2 1 0,1-2 0,-2 2 0,2-2 0,-2 2 0,1-2 0,0 2 0,0-2 0,0 2 0,1-1 0,-2 2 0,2-2 0,-1 1 0,2-1 0,-1 2 0,-1-1 0,3 1 0,-2-1 0,2 3 0,0-2 0,0 1 0,0-1 0,-2-1 0,0 0 0,1 1 0,-1-2 0,1 1 0,-1-1 0,0 1 0,1 0 0,-2-3 0,1 4 0,-1-2 0,1 0 0,1 1 0,-1-1 0,1 0 0,-1 1 0,0 0 0,1-1 0,-1 1 0,2-1 0,-1 1 0,0 0 0,1-2 0,-3 2 0,3 0 0,-1 0 0,-1 1 0,2-1 0,-1 1 0,1-1 0,-1 1 0,-1-2 0,0 1 0,1-2 0,-1 2 0,-1-2 0,1 1 0,0-1 0,0 0 0,-1 1 0,-1-2 0,0 1 0,0-1 0,1 1 0,-2-1 0,0 0 0,1 1 0,-1-1 0,2 0 0,-2 1 0,2-2 0,-1 1 0,-1 0 0,0 0 0,1 0 0,0 1 0,0-1 0,1 0 0,-2 0 0,0-1 0,1 1 0,-1 0 0,0 0 0,1-2 0,-1 2 0,0-2 0,0 3 0,0-3 0,-2 2 0,2-2 0,-1 1 0,1 0 0,0-1 0,-1 1 0,1-1 0,0 0 0,0 1 0,-1 1 0,1-1 0,0 1 0,0-1 0,0 2 0,1-2 0,-1 1 0,0-1 0,1 2 0,-1-1 0,0-1 0,1 1 0,-1-1 0,0 1 0,-1 0 0,1-2 0,0 2 0,0-2 0,-1 2 0,1-1 0,-2-3 0,1 0 0,-1-2 0,0 2 0,0-2 0,0 2 0,0-3 0,0 1 0,-1 0 0,1-1 0,-1 1 0,1 0 0,0 0 0,0 1 0,0 1 0,0 0 0,0 0 0,0-1 0,0 1 0,0 0 0,-1 1 0,0-1 0,0 1 0,0 0 0,1-1 0,-1 1 0,1-1 0,0 0 0,0 6 0,0-3 0,0 6 0,0-5 0,0 0 0,1 1 0,-1-1 0,1 0 0,0 1 0,1-2 0,-1 1 0,1-1 0,-1 2 0,2-1 0,-1 0 0,1 2 0,-1 0 0,2 1 0,-1 1 0,3 1 0,-3-1 0,2 1 0,-2-2 0,1-1 0,-2 1 0,1-1 0,0 0 0,-1 0 0,0-2 0,0 1 0,0-1 0,-2 0 0,0 0 0,-1-1 0,-1-1 0,0 0 0,-1 0 0,1 0 0,0 0 0,0 0 0,-1 0 0,1 0 0,0 0 0,-1 0 0,1 0 0,-1 0 0,1 0 0,0 0 0,0 0 0,-1 0 0,1 0 0,0 0 0,0 0 0,0 0 0,0 0 0,0 0 0,-1 0 0,1 0 0,0 0 0,0 0 0,0 0 0,-1 0 0,1 0 0,0 0 0,-1 0 0,1 0 0,0 0 0,0 0 0,-1 0 0,1 0 0,0 0 0,-1 0 0,1 0 0,0 0 0,-1 1 0,1-1 0,0 1 0,-1-1 0,1 0 0,0 0 0,-1 1 0,1-1 0,0 1 0,-1-1 0,1 0 0,0 0 0,0 0 0,-1 1 0,1 0 0,1 0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3:11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24575,'8'0'0,"-3"0"0,0 0 0,-2 0 0,1 0 0,-2 0 0,0 0 0,0 0 0,1 0 0,-1 0 0,0 0 0,0 0 0,1 0 0,-1 1 0,0 0 0,2 1 0,0 1 0,2 0 0,-1-1 0,0 1 0,1 0 0,-1-1 0,1 1 0,-1-1 0,-1 0 0,0-1 0,-2 1 0,0 0 0,1-2 0,-1 2 0,-1-1 0,0 1 0,-1 0 0,0 1 0,0-1 0,0 0 0,-2 1 0,0-1 0,-3 1 0,3-1 0,-2 1 0,0 0 0,2 0 0,-2 2 0,1-2 0,1 1 0,-2-1 0,1 1 0,-2 2 0,1 1 0,-1-1 0,0 2 0,0-2 0,-1 3 0,2-3 0,-1 1 0,2-3 0,-1 1 0,2-2 0,-1 0 0,2 0 0,-1-1 0,0-1 0,1 1 0,-1 0 0,1-1 0,0 1 0,-1-2 0,1 2 0,0-1 0,2 1 0,2-2 0,-1 0 0,3 0 0,-3 0 0,3 0 0,0 2 0,0-2 0,2 3 0,-1-2 0,3 1 0,-2 0 0,2 0 0,0 0 0,1 0 0,-3 0 0,0 1 0,-2-2 0,1 2 0,-1-3 0,-1 2 0,0-2 0,-2 3 0,1-3 0,-1 1 0,0-1 0,1 1 0,-1-1 0,0 1 0,-1-1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3:11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4:12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24575,'4'0'0,"2"0"0,-3 0 0,0 1 0,0-1 0,-1 2 0,0-1 0,1 0 0,-1 0 0,1-1 0,-1 2 0,0-1 0,1 1 0,-1-2 0,0 2 0,1-2 0,-1 1 0,0 0 0,1-1 0,-1 2 0,1-1 0,-1 0 0,0-1 0,0 0 0,0 1 0,0-1 0,-1 1 0,0-1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4:14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24575,'6'0'0,"0"0"0,-3 0 0,-1 0 0,0 0 0,1 0 0,-1 0 0,1 0 0,-2 1 0,1 0 0,0 2 0,0-1 0,0-1 0,1 1 0,-1 0 0,1 0 0,-1 1 0,0-1 0,1 0 0,-1 1 0,1-1 0,-1 1 0,0-1 0,1 0 0,-1 1 0,1-1 0,-1 1 0,-1-1 0,2 1 0,-3-1 0,1 0 0,-1 1 0,0-1 0,0 0 0,0 1 0,0-1 0,0 1 0,0-1 0,0 0 0,0 1 0,-1-1 0,-1 1 0,0-1 0,0 0 0,-1 1 0,1-1 0,-1 1 0,1-1 0,0 1 0,-1-1 0,1 0 0,-2 1 0,1-1 0,0 1 0,0-2 0,1 1 0,1-1 0,-2 1 0,2 0 0,-1-1 0,-1 0 0,2 2 0,-1-2 0,2 1 0,-2 0 0,1 0 0,0-1 0,1 1 0,0 0 0,0 1 0,0-1 0,-1-1 0,1 1 0,-1 0 0,1 0 0,0 0 0,1-1 0,0 0 0,3-1 0,-2 0 0,4 0 0,-4 0 0,4 0 0,-4 0 0,2 0 0,0 0 0,-1 0 0,1 0 0,-2 0 0,2 0 0,-1 0 0,2 0 0,-2 0 0,2 0 0,-2 0 0,2 0 0,-3 0 0,2 0 0,0 0 0,-1 0 0,1 0 0,-2 0 0,0 0 0,1 0 0,-1 1 0,1 0 0,-1 0 0,1-1 0,-1 1 0,0-1 0,1 1 0,-1-1 0,-1-2 0,0 2 0,-1-2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4:18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0 24575,'7'0'0,"-1"0"0,-4 0 0,1 0 0,-1 0 0,1 0 0,-1 2 0,0-2 0,1 2 0,-2-1 0,1 1 0,-1 0 0,1-1 0,-2 1 0,1 0 0,0 1 0,-1-1 0,2 0 0,-1 1 0,0-1 0,-1 0 0,0 1 0,1-1 0,-1 0 0,1 1 0,-1-1 0,0 0 0,0 1 0,0-1 0,0 1 0,0-1 0,0 0 0,0 1 0,0-1 0,0 1 0,0-1 0,0 0 0,0 1 0,0-1 0,-1 1 0,1-1 0,-2-1 0,0 1 0,0 0 0,0 0 0,0-1 0,0 1 0,0-2 0,2 3 0,-2-3 0,1 2 0,-2-2 0,2 2 0,-1 0 0,1 0 0,-2-1 0,2 1 0,-1-1 0,2 1 0,-3-1 0,2 1 0,-1 0 0,-1 0 0,1-1 0,1 2 0,-2-1 0,2-1 0,-1 2 0,-1-3 0,2 2 0,-1-2 0,0 1 0,1 0 0,-1 0 0,1 0 0,-1 0 0,0-1 0,6 1 0,-3-1 0,5 0 0,-4 0 0,2 0 0,-1 0 0,2 0 0,-2 0 0,2 0 0,-2 0 0,2 0 0,-2 0 0,1 0 0,-1 0 0,0 0 0,1 0 0,0 0 0,-1 0 0,2 0 0,-3 1 0,4 0 0,-4 1 0,2-2 0,0 2 0,-1-1 0,2 1 0,-2-2 0,2 2 0,-2-1 0,1-1 0,-2 2 0,0-2 0,1 1 0,-1 0 0,1 0 0,-1 1 0,0-2 0,1 1 0,-2 0 0,1 0 0,-2 0 0,1-1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6:26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43 776 24575,'0'-12'0,"0"1"0,0 4 0,0-3 0,0 2 0,0-2 0,0 0 0,0 2 0,0-4 0,0 3 0,0-1 0,0 3 0,0 1 0,0-1 0,2 2 0,-1-1 0,0-1 0,-1 3 0,2-1 0,-2 0 0,1 1 0,-1-1 0,0 2 0,2 1 0,-2-1 0,2 1 0,-2-1 0,0 0 0,0 0 0,0 0 0,0 0 0,0 0 0,0-1 0,0 1 0,0 0 0,1 0 0,0-1 0,0 1 0,-1 0 0,0-2 0,0 1 0,0-1 0,0 2 0,0-1 0,0 1 0,1 0 0,0 0 0,0-3 0,-1 3 0,0-2 0,2 1 0,-2 1 0,2 0 0,-2-2 0,0 1 0,0-1 0,1 1 0,-1 1 0,2 0 0,-2-1 0,0 1 0,0 0 0,0 0 0,0-1 0,1 1 0,0 0 0,0 0 0,-1-1 0,0 1 0,0 0 0,2 1 0,-2-1 0,1 2 0,-1-3 0,0 1 0,2 1 0,-2-1 0,2 2 0,-2-3 0,0 1 0,0 0 0,1-1 0,-1 1 0,2 0 0,-2-2 0,0 1 0,1-1 0,0 1 0,0 1 0,-1 0 0,2 0 0,-2-1 0,3 1 0,-3 0 0,2 0 0,-2 0 0,1-1 0,0 1 0,0 0 0,-1-1 0,0 1 0,0 0 0,0 0 0,2-1 0,-2-1 0,1 1 0,-1-1 0,0 0 0,0 1 0,2-1 0,-2 0 0,2-1 0,-2 1 0,0-2 0,0 1 0,1-2 0,0 1 0,0-3 0,-1 2 0,0-2 0,0 0 0,0 2 0,0-2 0,0 0 0,0 4 0,0-4 0,0 5 0,0-1 0,0-1 0,0 3 0,0-1 0,0 0 0,0 1 0,0-1 0,0 2 0,0 0 0,0-1 0,0 1 0,0 0 0,0-1 0,0 1 0,0 0 0,0 0 0,0-1 0,0 1 0,0 0 0,0 0 0,0-1 0,0 1 0,0 0 0,0 0 0,0 0 0,0-1 0,0 1 0,0 0 0,0 0 0,0-1 0,0 1 0,0 0 0,0 0 0,0 0 0,0-1 0,0 1 0,0 0 0,0 0 0,0 0 0,0-1 0,0 1 0,-1 1 0,-1 1 0,-1 1 0,0 2 0,1-1 0,-1 3 0,2-1 0,-3 0 0,1 1 0,0-1 0,0 0 0,-1 0 0,1 1 0,1-1 0,-1-1 0,1 1 0,-1-2 0,0 3 0,0-3 0,1 2 0,-1-2 0,1 0 0,0 1 0,0-2 0,1 3 0,-2-3 0,3 3 0,-3-3 0,3 3 0,-3-2 0,1 0 0,0 0 0,0 0 0,0 0 0,-1-1 0,0 0 0,0 0 0,2 2 0,-2-1 0,1 1 0,1 1 0,-2-3 0,2 3 0,-1-2 0,3 0 0,0-4 0,3 1 0,1-3 0,-2 2 0,0 0 0,2-1 0,-1 1 0,1-1 0,-1 3 0,-1-2 0,0 1 0,0 0 0,1-1 0,-1 3 0,0-3 0,1 2 0,-3-2 0,2 3 0,-1-3 0,1 2 0,-1-3 0,1 3 0,-3-2 0,3 2 0,-3-2 0,3 3 0,-2-3 0,2 1 0,-2-1 0,1 0 0,1 0 0,-1 1 0,0-1 0,0 1 0,-1-1 0,2 1 0,-2 0 0,2 0 0,-1-1 0,1 1 0,-1 0 0,1 1 0,0 0 0,-2 0 0,2 0 0,-1 0 0,0 2 0,-1 1 0,-1 1 0,0 0 0,1 1 0,0-1 0,0 2 0,1-1 0,0 3 0,1-1 0,1-1 0,-1 2 0,1-1 0,0 0 0,1-1 0,-1 0 0,1-1 0,-1 1 0,-1-1 0,0-1 0,1 0 0,-1 1 0,0-1 0,0 0 0,1 0 0,-1-1 0,-1 1 0,1-1 0,-2 0 0,1 1 0,1-3 0,-2 3 0,1-1 0,0 1 0,1 0 0,0-2 0,-1 2 0,1-2 0,-3 1 0,1 0 0,-1 0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9:41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24575,'4'5'0,"0"-1"0,-2-2 0,0 1 0,1-1 0,-1 0 0,0 1 0,1-1 0,-1 1 0,0-1 0,1 0 0,-1 1 0,2-1 0,-2 0 0,2 1 0,-2-1 0,1 2 0,-1-1 0,1 0 0,-1 0 0,0-1 0,1 0 0,-1 1 0,0-1 0,1 0 0,-1 1 0,1-1 0,-1 0 0,0 1 0,1-1 0,-1 0 0,0 1 0,1-1 0,-1-1 0,0 2 0,1-2 0,-1 0 0,0 1 0,1-1 0,-1 1 0,0-2 0,1 2 0,-1-2 0,-1 2 0,1 0 0,0-1 0,-1 1 0,1-1 0,-1 2 0,2-2 0,-1 1 0,0-1 0,0 1 0,1 0 0,-2 0 0,1-1 0,-1 1 0,1 0 0,0 1 0,0-1 0,-1-1 0,0 1 0,1 0 0,0 0 0,-1 0 0,1 0 0,-1 0 0,0 0 0,1-1 0,0 1 0,0 0 0,-1 1 0,1-2 0,-2 1 0,2-1 0,0 2 0,-1-1 0,1-1 0,-2 1 0,2-1 0,-1 1 0,1 0 0,-1-2 0,0 2 0,1-2 0,-2 2 0,2-2 0,-2 2 0,2-2 0,-2 2 0,2-1 0,-2 1 0,1-1 0,0 0 0,0 1 0,0-2 0,1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6:28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24575,'12'0'0,"2"0"0,0 0 0,-1 0 0,2 0 0,-8 0 0,7 0 0,-7 0 0,1 0 0,-3 0 0,-2 0 0,0 0 0,-1 1 0,-1 1 0,-1 1 0,0 0 0,0 0 0,0 0 0,0 0 0,0 1 0,0-1 0,0 0 0,0 0 0,0 0 0,0 1 0,0-1 0,-1 0 0,-1 0 0,0 1 0,-1-1 0,1 0 0,1 1 0,-2-1 0,1 0 0,-1 0 0,-1 1 0,1-1 0,0 2 0,-3-1 0,2 3 0,-1-3 0,1 3 0,1-3 0,-1 1 0,1 0 0,0-1 0,-1 1 0,1 0 0,-1-1 0,2 1 0,-1 1 0,1-3 0,-2 4 0,1-3 0,0 1 0,-1-1 0,1-1 0,1 0 0,-1 0 0,1 1 0,1-1 0,-2 0 0,1 1 0,-1-1 0,1 0 0,-1 0 0,3 1 0,-3-1 0,2 0 0,-1 0 0,2-1 0,1-1 0,2-1 0,0 0 0,1 0 0,-1 0 0,2 0 0,-1 0 0,3 0 0,-2 0 0,1 0 0,1 2 0,-1-1 0,-1 0 0,3 1 0,-5-2 0,4 4 0,-3-4 0,1 3 0,0-2 0,-1 2 0,1-3 0,1 3 0,-3-3 0,2 4 0,-1-4 0,-1 3 0,0-3 0,1 3 0,-1-3 0,0 3 0,0-2 0,-1 0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6:30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24575,'8'2'0,"1"-1"0,-6-1 0,4 0 0,-3 0 0,1 0 0,-1 0 0,-1 0 0,0 0 0,1 0 0,-1 0 0,0 0 0,0 0 0,1 0 0,-1 0 0,0 0 0,0 0 0,1 0 0,-1 0 0,0 1 0,1 0 0,-1 0 0,0-1 0,0 0 0,1 2 0,-1-2 0,0 1 0,0-1 0,1 2 0,-1-2 0,0 3 0,1-2 0,-1 0 0,2 1 0,-1-2 0,1 2 0,-2-1 0,1 0 0,-1 0 0,0-1 0,0 0 0,0 0 0,0 0 0,-1 2 0,1-2 0,-3 3 0,3-3 0,-3 1 0,2-1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4:29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24575,'5'0'0,"0"0"0,-3 0 0,1 0 0,-1 0 0,0 0 0,1 0 0,-1 0 0,0 0 0,1 0 0,-1 0 0,0 0 0,1 0 0,-1 0 0,1 1 0,-1 0 0,-1 1 0,1-2 0,0 2 0,0-1 0,-1 1 0,1-2 0,-1 2 0,1-2 0,-2 3 0,2-2 0,-2 1 0,2 0 0,-1 1 0,0-1 0,-1 0 0,1 1 0,-1-1 0,1 0 0,-1 1 0,0-1 0,0 0 0,0 1 0,0-1 0,0 0 0,0 1 0,-1-1 0,-1-1 0,1 1 0,-1-2 0,1 3 0,-2-3 0,1 1 0,1 0 0,-2-1 0,2 2 0,-1 0 0,-1-1 0,2 1 0,-1-2 0,2 2 0,-2-1 0,1 1 0,-1-2 0,2 2 0,3-2 0,-1 2 0,4-1 0,-4 0 0,0-1 0,1 1 0,-1-1 0,1 2 0,-1-2 0,0 2 0,1 0 0,-1-1 0,0 1 0,0-1 0,-2 1 0,2-2 0,-2 2 0,3-2 0,-3 3 0,2-3 0,-2 2 0,2-1 0,-1 1 0,1 1 0,-2-1 0,1 0 0,-1 1 0,0-1 0,0 0 0,0 1 0,0-1 0,0 0 0,0 1 0,0-1 0,0 0 0,0 0 0,0 1 0,0-1 0,0 1 0,0-1 0,0 0 0,0 1 0,0-1 0,0 1 0,0-1 0,0 0 0,0 1 0,0-1 0,0 0 0,-1 1 0,1-1 0,-3 0 0,2 0 0,0 0 0,-1-2 0,0 1 0,1 0 0,-1-1 0,0 3 0,0-3 0,0 2 0,-1-2 0,1 2 0,-2 0 0,2-1 0,-2 0 0,2 0 0,-2-1 0,0 2 0,0-2 0,-2 0 0,2 1 0,0-1 0,-1 1 0,1-1 0,0 0 0,-2 2 0,4-2 0,-2 1 0,0 0 0,1 0 0,-1 0 0,1 0 0,0-1 0,-1 2 0,2-2 0,-2 0 0,1 0 0,-1 0 0,2 0 0,-1 0 0,1 0 0,1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6:5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24575,'12'0'0,"7"-4"0,-7 1 0,9-6 0,-7 5 0,4-5 0,-2 4 0,3-4 0,4 1 0,-3 0 0,9-2 0,-9 2 0,13-3 0,-12 1 0,8 2 0,-9-1 0,2 1 0,-3 1 0,1 0 0,-4 0 0,2 2 0,-4-1 0,-1 2 0,-1-1 0,-1 1 0,-1 2 0,0-2 0,-2 2 0,-1 0 0,-1-1 0,1 3 0,-1-3 0,1 2 0,1-2 0,-1 2 0,3-2 0,-2 1 0,4-3 0,-1 1 0,2 2 0,-1-2 0,1 2 0,-2-2 0,1 1 0,-2 0 0,1 1 0,-1-1 0,0 0 0,-2 2 0,2-2 0,-5 2 0,2 0 0,-1 1 0,2-2 0,-3 2 0,2-2 0,-3 2 0,1-2 0,-1 2 0,-1-1 0,0-1 0,0 2 0,1-2 0,-1 2 0,0-1 0,1 1 0,-1-2 0,-1 1 0,0 0 0,0 0 0,1 1 0,1-2 0,-1 2 0,0-1 0,0-1 0,1 2 0,-1-2 0,0 1 0,0 1 0,1-3 0,1 2 0,0-2 0,1 1 0,1 0 0,-1-1 0,1 1 0,1 0 0,-2-1 0,1 3 0,-2-4 0,3 4 0,-3-3 0,3 1 0,-5 0 0,2 0 0,-1 2 0,-1-1 0,0 0 0,1 0 0,-1 1 0,-1-1 0,-1-1 0,-1-1 0,-1 0 0,-3 1 0,2-1 0,-3 3 0,1-3 0,0 3 0,1-4 0,0 4 0,2-3 0,-2 3 0,2-3 0,-3 1 0,1 0 0,0 0 0,0 1 0,0 0 0,0-1 0,0 2 0,-1-2 0,3 1 0,-2 1 0,1-2 0,-1 2 0,1-1 0,-1 0 0,1 0 0,-1-1 0,0 2 0,1-3 0,-1 3 0,7 3 0,-3-1 0,4 4 0,-3-3 0,0 1 0,2-1 0,-1 0 0,0 0 0,0 1 0,1-3 0,-1 2 0,0-1 0,2 2 0,-1-1 0,3 1 0,-3-1 0,3-1 0,-3 1 0,3-1 0,-3 1 0,1 1 0,-2-2 0,0 1 0,1-3 0,-1 3 0,0-3 0,-1 3 0,0-1 0,-2 1 0,0 0 0,0 0 0,0 0 0,0 0 0,0 0 0,0 0 0,1-1 0,-1 1 0,3-3 0,-1 1 0,0 1 0,0-2 0,-1 3 0,0-2 0,-1 2 0,-1-1 0,-1 1 0,-1-1 0,-3 1 0,3 0 0,-3 1 0,3-1 0,0 1 0,0-3 0,-1 2 0,1-1 0,0 1 0,1 1 0,-1-1 0,1 0 0,1 0 0,-1 0 0,1-1 0,0 1 0,0-2 0,0 1 0,0 1 0,0-3 0,1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6:5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24575,'8'7'0,"3"2"0,2 0 0,2 5 0,4-1 0,0 2 0,2 1 0,-3-1 0,-1 0 0,-3-3 0,-3-2 0,-1-2 0,-3-2 0,-1 0 0,-1-3 0,-2 0 0,1 1 0,-1-3 0,-1 1 0,-1-2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7:0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0 268 24575,'3'-9'0,"2"2"0,3-5 0,0 5 0,0-6 0,0 3 0,0 2 0,0-4 0,0 4 0,0-2 0,-1 2 0,1-2 0,-2 4 0,0-3 0,-1 3 0,-1 1 0,2-3 0,-3 5 0,0-2 0,1 1 0,-1-1 0,1 1 0,-1-1 0,0 2 0,1 0 0,-1-1 0,-1 1 0,1 0 0,-2 0 0,3-1 0,-2 1 0,0 0 0,0-1 0,2-1 0,-1 1 0,1-3 0,-1 4 0,1-2 0,-1 1 0,0 1 0,-1 0 0,1-1 0,-1 1 0,1 0 0,-1 0 0,1-1 0,-2 1 0,1 0 0,0 1 0,-2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3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10 867 24575,'0'-7'0,"0"2"0,0 0 0,0 1 0,0 0 0,0-1 0,0 1 0,0 0 0,0 1 0,0 0 0,0 1 0,0-2 0,0 1 0,0-1 0,1 0 0,-1-1 0,2 1 0,-1-2 0,0 1 0,0 1 0,-1-1 0,1 2 0,0-1 0,0 1 0,1 0 0,-2-1 0,1 1 0,0 0 0,-1-1 0,1 0 0,0 2 0,0-2 0,0 2 0,0-1 0,-1 1 0,1 0 0,-1-1 0,1 2 0,-1-1 0,1 1 0,-1-1 0,0-2 0,0 0 0,0-1 0,0-2 0,0-1 0,0-1 0,0 0 0,0 0 0,0 1 0,2 0 0,-2 2 0,1-1 0,1 1 0,-2 2 0,1-1 0,-1 3 0,0-3 0,0 2 0,0-1 0,1 2 0,-1-1 0,1 1 0,-1 0 0,0-1 0,1 1 0,0 0 0,0-1 0,-1 1 0,0 0 0,1-2 0,-1 1 0,1 0 0,-1 0 0,0 1 0,0 0 0,0-2 0,1 1 0,0 0 0,0 0 0,-1 0 0,0 0 0,0-1 0,0 1 0,0 0 0,0-1 0,0 1 0,1 0 0,-1-2 0,1 2 0,-1-2 0,0 1 0,0 0 0,0-1 0,0 2 0,0-2 0,0 2 0,0 0 0,0-1 0,1 1 0,-1-2 0,1 3 0,-1-2 0,0 2 0,0-2 0,0 1 0,0 0 0,0 0 0,0 1 0,0-1 0,0 1 0,0 0 0,0-1 0,0 1 0,0 0 0,0-1 0,0 1 0,0 0 0,0-1 0,0 0 0,0 0 0,0-1 0,0 2 0,0 0 0,0-1 0,0 1 0,0 0 0,0-2 0,0 1 0,0-1 0,0 2 0,0-2 0,0 2 0,0-2 0,0 2 0,0-2 0,0 1 0,0 0 0,0-1 0,0 1 0,0-2 0,0 1 0,1 0 0,0-1 0,0 1 0,-1 0 0,0-1 0,0 1 0,0 0 0,0-1 0,0 2 0,0-2 0,0 1 0,0-1 0,0 1 0,0-2 0,0 2 0,0 0 0,0-1 0,0 1 0,0 0 0,0-1 0,0 3 0,0-4 0,0 4 0,0-4 0,0 1 0,0 0 0,0 0 0,0 3 0,0-4 0,-1 2 0,0 0 0,0-1 0,0 1 0,1-1 0,-3-2 0,3 1 0,-3-1 0,3 2 0,-1 1 0,1-2 0,-2 2 0,2 0 0,-1 1 0,1-1 0,0 1 0,0 0 0,0-1 0,0 1 0,0-1 0,0 1 0,0 0 0,0-2 0,0 2 0,0 0 0,0 0 0,0 1 0,0 0 0,0-2 0,0 1 0,0 0 0,0 0 0,0 1 0,0 0 0,0-1 0,0 1 0,0 0 0,0-1 0,0 1 0,0 0 0,0-1 0,0 1 0,0 0 0,0 0 0,0-1 0,0 1 0,0 0 0,0-1 0,0 1 0,0 0 0,0 0 0,-1 0 0,1 0 0,-2 2 0,1-1 0,-1 1 0,0 1 0,0 1 0,1 0 0,0 0 0,-1 0 0,1 1 0,-1-1 0,0 0 0,2 1 0,-1-1 0,0 0 0,0 1 0,-1-1 0,0 0 0,2 1 0,-2-1 0,2 0 0,-2 0 0,2 1 0,-2-2 0,1 1 0,-1-1 0,2 2 0,-2-2 0,2 1 0,-2-2 0,6-3 0,-3 1 0,5-3 0,-4 2 0,1 1 0,-1-1 0,0 1 0,1 0 0,-2-1 0,0 1 0,0 0 0,-1-1 0,2 1 0,-1 0 0,-1 0 0,2 0 0,-2 0 0,2 2 0,-2-2 0,2 2 0,-2-2 0,2 1 0,-2-2 0,2 2 0,-1-1 0,1 2 0,-2-2 0,2 2 0,-1-2 0,1 1 0,0-1 0,-1 0 0,0 1 0,1-1 0,-1-1 0,1 1 0,-1 0 0,0-1 0,1 1 0,0-1 0,0 1 0,1-2 0,-1 2 0,1-3 0,-1 2 0,1-1 0,-2 2 0,1 0 0,-1-1 0,1 1 0,-1 2 0,-1 3 0,0 0 0,0 2 0,0-2 0,0-1 0,0 2 0,0-2 0,0 3 0,0-2 0,0 2 0,1-2 0,0 2 0,1-2 0,1 2 0,-1-3 0,1 2 0,-1-2 0,2 2 0,-1-1 0,0 0 0,0 1 0,1-1 0,-1 1 0,0-2 0,0 1 0,-1-1 0,-1 0 0,1 1 0,0-1 0,0 0 0,-1 0 0,1 1 0,-2-1 0,1-1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3:3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24575,'8'11'0,"0"0"0,5 1 0,-7-5 0,7 7 0,-8-7 0,7 5 0,-7-4 0,1-1 0,-4-3 0,1 1 0,-1-3 0,0 1 0,-1-2 0,-1 2 0,1-2 0,-1 1 0,1-1 0,-1 0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3:3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24575,'2'-6'0,"0"0"0,2 3 0,-1-1 0,1 0 0,-2 1 0,2 0 0,0-1 0,-1-2 0,2 1 0,-2 1 0,2-1 0,-3 2 0,2-2 0,-1 2 0,-1 0 0,1 0 0,-1 1 0,0-1 0,2 1 0,-1-2 0,1 1 0,-2-2 0,1 3 0,0-2 0,0 0 0,1 0 0,-1 0 0,-1 0 0,1 0 0,-1 2 0,1-2 0,-1 0 0,1 2 0,-1-2 0,0 2 0,1-1 0,-1 2 0,0-1 0,1-1 0,-1 1 0,1-2 0,-1 1 0,0 1 0,1 0 0,-1-1 0,0 2 0,1-1 0,-2 1 0,0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4:3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24575,'5'0'0,"0"0"0,-3 0 0,1 0 0,-1 0 0,0 1 0,1 0 0,-1 1 0,-1 0 0,1-2 0,-1 2 0,1-1 0,-2 1 0,2-2 0,-1 2 0,1-1 0,0 0 0,-2 2 0,2-2 0,-2 1 0,3 0 0,-3 0 0,2-1 0,-2 1 0,2 1 0,-1-1 0,1-1 0,-2 1 0,1 0 0,-1 0 0,1 1 0,-1-1 0,2 0 0,-2 1 0,0-1 0,0 1 0,0-1 0,0 0 0,0 1 0,0-1 0,0 0 0,0 1 0,0-1 0,0 1 0,0-1 0,0 0 0,-2 1 0,1-1 0,0 1 0,-1-2 0,0 1 0,0 0 0,1 0 0,-2-1 0,2 1 0,-1 0 0,-1-1 0,2 1 0,-1-2 0,1 1 0,-2 0 0,1 1 0,0-1 0,1 1 0,-1-2 0,1 2 0,-1-1 0,1 0 0,0 0 0,-1-1 0,1 2 0,-1-2 0,1 2 0,-1-1 0,6 0 0,-3-1 0,7 0 0,-5 0 0,1 0 0,-1 0 0,0 0 0,2 1 0,-2-1 0,2 3 0,-2-2 0,2 1 0,-2 0 0,1-1 0,0 0 0,-1 2 0,0-2 0,0 1 0,-1 1 0,1-1 0,-1 1 0,0-1 0,1 0 0,-2 1 0,1-1 0,-1 1 0,0-1 0,0-1 0,-1 2 0,1-2 0,-1 1 0,0 1 0,0-1 0,0 0 0,0 1 0,0-1 0,0 0 0,0 0 0,0 1 0,0-1 0,0 1 0,0-1 0,0 0 0,-1 0 0,0 0 0,-2 0 0,1-1 0,0 1 0,-1 1 0,1-1 0,0-1 0,-1 0 0,1 0 0,0 0 0,-1 1 0,-1-2 0,2 2 0,-2 0 0,0-1 0,1 1 0,-2-2 0,2 2 0,-2-1 0,1 0 0,-2 0 0,1-1 0,1 3 0,-1-3 0,0 1 0,0 0 0,-1-1 0,2 2 0,-1-1 0,1-1 0,0 1 0,-2-1 0,4 0 0,-4 0 0,4 0 0,-4 0 0,4 0 0,-2 0 0,0 0 0,1 0 0,0 0 0,1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49:4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24575,'5'4'0,"1"1"0,-3-3 0,2 2 0,-2-1 0,0-1 0,0 1 0,-1-1 0,0 0 0,1 1 0,-1-1 0,0 0 0,1 0 0,-1 0 0,0-2 0,1 2 0,-1-1 0,0 1 0,0 0 0,-1 0 0,1-2 0,-1 2 0,1-2 0,-2 2 0,2-1 0,-2 1 0,2-2 0,-2 2 0,2-1 0,-2 1 0,2-1 0,-2 1 0,1-1 0,0 1 0,0 0 0,1-2 0,-2 2 0,2-2 0,-2 2 0,2-1 0,-2 1 0,2 0 0,-2 0 0,2-1 0,0 1 0,0 0 0,-1 0 0,1 0 0,-2 0 0,2-1 0,-1 1 0,1 0 0,0-1 0,-2 1 0,2-1 0,-2 1 0,2-1 0,-2 1 0,2 0 0,-1 0 0,1-2 0,-2 2 0,2-2 0,-2 2 0,1-1 0,0 1 0,0 0 0,1-2 0,-2 2 0,2-1 0,-1 2 0,1-1 0,0 0 0,-1 0 0,0 0 0,1-1 0,0 1 0,-1 1 0,1-2 0,-2 1 0,2-1 0,-2 1 0,1-1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7:10.6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699 599 24575,'-2'-5'0,"-1"-1"0,-1 4 0,-3-5 0,1 3 0,-1-2 0,-1-1 0,-2 1 0,2-2 0,-4-1 0,4 2 0,-5-2 0,5 2 0,-5-4 0,5 2 0,-3-1 0,4 2 0,-3 0 0,2 1 0,-2-1 0,3 0 0,-1 1 0,2 1 0,-1-1 0,2 1 0,-3-1 0,1-1 0,1 3 0,0-3 0,1 3 0,1-1 0,-1-1 0,0 3 0,1-1 0,-2-1 0,3 3 0,-1-2 0,-1 1 0,1-1 0,-1 1 0,2-1 0,-1 1 0,1 1 0,0-2 0,-1 1 0,1-1 0,-2 2 0,1-1 0,-2-1 0,1 1 0,3-1 0,-5 1 0,5 1 0,-4-1 0,1-1 0,2 1 0,-5-3 0,5 3 0,-4-1 0,1 0 0,-2 0 0,3-2 0,-3 3 0,3-3 0,-3 3 0,0-2 0,3 1 0,-3 1 0,3-3 0,-1 3 0,1-2 0,0 3 0,1-2 0,-2 1 0,3-1 0,-2 1 0,1 1 0,-1-1 0,2 1 0,-1 0 0,1-1 0,-1-1 0,-1 1 0,1-1 0,-1 2 0,2-1 0,-2 0 0,1 0 0,-1-3 0,0 3 0,1-1 0,-1 2 0,2-1 0,-1-1 0,1 1 0,-1-1 0,1 0 0,0 1 0,-3-1 0,2 0 0,-1 1 0,2-1 0,-3 1 0,3 1 0,-3-3 0,3 3 0,-1-3 0,1 3 0,0 0 0,0 0 0,-1-1 0,1 1 0,0 0 0,0 1 0,-1-1 0,1 1 0,0-1 0,0 0 0,-1 1 0,3-1 0,1 3 0,3 0 0,0 2 0,2-1 0,-2 2 0,0-1 0,1 0 0,-1 1 0,0-2 0,0 1 0,0-1 0,3 1 0,-3 0 0,4 0 0,-3 0 0,3-1 0,-3 0 0,3 0 0,-3 1 0,1-2 0,-2 2 0,1-1 0,-1-1 0,0 2 0,0-2 0,1 1 0,-1 0 0,0 0 0,0-1 0,1 2 0,-1-2 0,0 3 0,0-3 0,0 1 0,0-1 0,0 0 0,-2 0 0,-5 0 0,0-1 0,-5 1 0,6-2 0,-3 1 0,3-1 0,0 0 0,0-1 0,-1 3 0,1-3 0,0 3 0,-1-3 0,1 2 0,0 0 0,0-1 0,-1 2 0,1-2 0,0 2 0,-1-1 0,1 1 0,-2-2 0,1 1 0,-1 0 0,0 0 0,-1 1 0,1-2 0,-2 2 0,1-1 0,-2-1 0,1 2 0,-1-2 0,1 2 0,-1-2 0,1 2 0,-1-2 0,1 2 0,1 0 0,1 0 0,0 0 0,1 0 0,-1 0 0,3 1 0,1 1 0,1 1 0,0 0 0,0 1 0,0-1 0,0 0 0,1 0 0,1-1 0,0 1 0,1-1 0,-1 0 0,1 0 0,0 0 0,1 0 0,-1 1 0,0-1 0,0 1 0,1 0 0,-1 1 0,0-1 0,2 0 0,1 1 0,2 1 0,-1 0 0,-1 2 0,1-3 0,-3 3 0,3-3 0,-3 2 0,2-1 0,-1-1 0,-1 1 0,1-1 0,-2-1 0,1 0 0,-1 0 0,0 1 0,1-1 0,-3 0 0,2 1 0,-1-1 0,0 0 0,0-1 0,-1-1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17:13.5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24575,'0'9'0,"0"0"0,0-1 0,0-1 0,2 1 0,0-1 0,2-1 0,-1 1 0,1-1 0,-1-1 0,1 2 0,0-1 0,-1 0 0,1 1 0,-1-4 0,1 3 0,1-3 0,-1 0 0,1 1 0,0-1 0,-1 1 0,1-2 0,-2 1 0,1-3 0,-1 2 0,0-2 0,0 0 0,1 0 0,-1 0 0,0 0 0,0 0 0,1 0 0,-1 0 0,0 0 0,1 0 0,-1 0 0,0 0 0,0 0 0,0 0 0,0 0 0,0 0 0,-1-2 0,1 2 0,-3-3 0,3 2 0,-3-1 0,3 1 0,-2-2 0,2 1 0,-3-1 0,3 1 0,-3-1 0,3 2 0,-2-3 0,1 2 0,-1 0 0,0 0 0,1-2 0,-2 1 0,2 0 0,-2 0 0,1 0 0,-1 0 0,2-1 0,-2 1 0,0 0 0,0 0 0,0-1 0,0 1 0,0 0 0,0 0 0,0 0 0,0 0 0,-1 1 0,-1 1 0,0 3 0,1-1 0,1 3 0,0-1 0,0 0 0,0 0 0,0 1 0,0-1 0,0 0 0,0 2 0,0-1 0,0 1 0,0-1 0,0-1 0,0 0 0,0 0 0,0 1 0,0-1 0,0 0 0,0 0 0,0 1 0,0-1 0,0 0 0,0 1 0,0-1 0,0 0 0,0 0 0,0 1 0,0-1 0,0 2 0,0-1 0,0 1 0,0 0 0,2-1 0,-2 3 0,1-3 0,-1 3 0,2-3 0,-2 1 0,2 0 0,-2-1 0,0 1 0,1-2 0,-1 0 0,2 1 0,-2-1 0,0 0 0,0 0 0,0 0 0,0 1 0,0-1 0,0 0 0,0 0 0,0 0 0,0 0 0,0 1 0,0-1 0,0 0 0,0 0 0,-1-1 0,-1-1 0,-1-1 0,0 0 0,-1 0 0,1 0 0,0 0 0,0 0 0,0 0 0,-1 0 0,1 1 0,0 0 0,2 2 0,-2-3 0,1 1 0,-1-1 0,0 0 0,0 0 0,1 0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3:40.1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0 24575,'-6'0'0,"-1"0"0,0 0 0,0 0 0,-1 0 0,-2 0 0,3 2 0,-3-1 0,2 2 0,-1 0 0,1-1 0,0 1 0,0 0 0,2-1 0,-2 2 0,3-3 0,-2 2 0,2 0 0,-1-1 0,1 1 0,-1 0 0,1 0 0,0-1 0,-2 3 0,1-2 0,-3 1 0,3-1 0,-1 0 0,2-1 0,-1 1 0,1 0 0,0-1 0,-1 1 0,1 0 0,-1-1 0,1 1 0,0 0 0,-1 0 0,1-1 0,-1 1 0,1 1 0,-2-1 0,1 1 0,-1-1 0,0 0 0,1-1 0,-3 1 0,2 0 0,-1 0 0,0 0 0,0 0 0,-1 0 0,0 2 0,-2-2 0,1 2 0,-3-2 0,1 0 0,-1 1 0,-3 1 0,1-1 0,0 1 0,1-2 0,0 2 0,1-1 0,-1 1 0,2-2 0,-1 1 0,2-1 0,-3 0 0,-2 3 0,-1-2 0,-1 1 0,1-1 0,1-1 0,3 1 0,-1-1 0,0-1 0,3 1 0,-1-3 0,3 3 0,2-3 0,-2 1 0,3 1 0,-1-2 0,3 1 0,-1-1 0,1 1 0,0 0 0,1 0 0,1 0 0,-1-1 0,1 1 0,0-1 0,0 1 0,-1-1 0,3 1 0,2-3 0,1 0 0,1-1 0,-1 1 0,-1 0 0,0-1 0,1 1 0,-1-1 0,0 1 0,1 0 0,-2-1 0,1 1 0,-1 0 0,1-1 0,0 1 0,-2 0 0,1 0 0,0-1 0,-1 1 0,2 1 0,-2-1 0,2 1 0,-1-2 0,1 2 0,-2-1 0,2 1 0,-2-1 0,2 0 0,-2-1 0,0 2 0,-2 2 0,0 1 0,-3 1 0,2 1 0,-1-1 0,2 2 0,-2-2 0,1 2 0,-1-2 0,1 2 0,1-2 0,0 0 0,0 0 0,0-1 0,2 0 0,-2 1 0,2-1 0,-1 0 0,0 1 0,0-1 0,-1 0 0,2 1 0,-1-1 0,0 0 0,1 1 0,-1-1 0,-1 0 0,2 1 0,-1-1 0,1 0 0,0 1 0,0-1 0,0 0 0,0 0 0,0 1 0,0-1 0,0 0 0,0 0 0,1-1 0,0 0 0,2-1 0,0 0 0,0 0 0,2 0 0,-1 0 0,1 0 0,-1 0 0,2 0 0,-2 0 0,1 2 0,0-2 0,1 2 0,-1 0 0,1 0 0,-1 1 0,0 0 0,1 0 0,-1-1 0,1 1 0,-1 0 0,-1-1 0,1 1 0,-2-1 0,0 1 0,1-1 0,-1 0 0,1 0 0,-2-2 0,-1-1 0,0 1 0,-1-2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3:42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24575,'-1'8'0,"0"4"0,1-6 0,0 5 0,0-3 0,3 1 0,-1-2 0,2 2 0,0-3 0,-1-1 0,1 1 0,-2-4 0,1 2 0,-1-2 0,1 0 0,-1 0 0,0-2 0,1 1 0,-1-1 0,0 0 0,0 0 0,1 0 0,-1 0 0,0 0 0,0 0 0,1 0 0,-1 0 0,0 0 0,-1-1 0,2 1 0,-2-1 0,1 1 0,1-1 0,-1 0 0,0-1 0,1 2 0,-1-2 0,0 1 0,1-2 0,-2 1 0,1 0 0,-2-1 0,2 1 0,-1 0 0,2-1 0,-2 0 0,1 0 0,0-1 0,-1 2 0,1 0 0,-2-1 0,1 1 0,0 0 0,-1-1 0,2 1 0,-2-1 0,0 0 0,0 0 0,0-1 0,0 2 0,0 0 0,0-1 0,0 0 0,0 0 0,0-1 0,0 2 0,0 0 0,0 0 0,0-1 0,0 8 0,0-3 0,0 5 0,0-4 0,0-1 0,0 0 0,0 1 0,0-1 0,0 2 0,0-1 0,0 2 0,0-1 0,0 3 0,0-2 0,0 4 0,0-3 0,0 1 0,0 0 0,0-1 0,0 0 0,0-1 0,0-1 0,0 0 0,0 1 0,0-2 0,0 2 0,0-3 0,0 2 0,0-2 0,0 1 0,0-1 0,0 0 0,0 1 0,0-1 0,0 0 0,0 1 0,0-1 0,0 0 0,-2 0 0,2 0 0,-2-1 0,2 1 0,-2 0 0,2 0 0,-3-1 0,2 0 0,-1 2 0,1-2 0,-2 0 0,2 0 0,0 0 0,-1-1 0,0 2 0,1-1 0,-1-1 0,1 1 0,-2-1 0,1 0 0,0 0 0,0 0 0,0 0 0,-1 0 0,1 0 0,1 0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4:38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24575,'4'0'0,"0"0"0,-1 0 0,-1 0 0,1 0 0,-1 0 0,0 0 0,0 2 0,0-2 0,-2 2 0,2-2 0,-2 2 0,3-1 0,-2 1 0,1-1 0,1 1 0,-1 1 0,0-2 0,1 1 0,-1-1 0,-1 2 0,2-1 0,-2 0 0,1 0 0,1-1 0,-2 1 0,1 1 0,0-2 0,-1 1 0,1 0 0,-1 0 0,2 0 0,-2 1 0,1-1 0,-2 1 0,1-1 0,-1 0 0,1 1 0,0-1 0,0 0 0,-1 1 0,0-1 0,0 1 0,0-1 0,0 0 0,0 1 0,0-1 0,0 1 0,0-1 0,0 1 0,0-1 0,0 0 0,0 1 0,0-1 0,-1-1 0,0 1 0,-1-1 0,1 1 0,-1-2 0,-1 1 0,1 0 0,-1 0 0,1 0 0,0-1 0,-1 0 0,2 1 0,-1-1 0,1 1 0,-2-1 0,1 0 0,0 0 0,-1 0 0,1 0 0,0 0 0,7 0 0,-3 0 0,5 0 0,-5 0 0,1 0 0,-1 1 0,0 0 0,1 1 0,-2 0 0,1-2 0,0 2 0,0 0 0,0-1 0,0 1 0,0-1 0,-1 1 0,1 0 0,0-1 0,-1 2 0,1-1 0,1 0 0,-2 1 0,0-1 0,0-1 0,-1 2 0,3-2 0,-3 1 0,2-1 0,-2 2 0,1-2 0,0 1 0,0 1 0,0-1 0,-1 0 0,0 0 0,0 1 0,0-1 0,0 0 0,0 0 0,0 0 0,0 0 0,0 0 0,0 1 0,-2-2 0,1 0 0,-1-1 0,1 1 0,-1-1 0,1 1 0,-2 0 0,1-1 0,0 2 0,0-2 0,0 2 0,0-1 0,-1 1 0,1-1 0,0 0 0,1 1 0,-1-2 0,0 2 0,1-1 0,-1-1 0,1 2 0,-2-2 0,1 1 0,1 0 0,-1 0 0,0 0 0,0-1 0,0 0 0,-1 1 0,1-1 0,0 1 0,-1-1 0,1 0 0,0 0 0,0 0 0,-1 0 0,1 0 0,0 0 0,1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5:35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24575,'15'0'0,"-2"0"0,3 2 0,-5 0 0,2 1 0,-1 2 0,0-2 0,-1 2 0,-4-2 0,2 0 0,-1 0 0,-1 0 0,0 0 0,-1-1 0,-1 1 0,-1 0 0,1-2 0,-2 1 0,2-1 0,-3 0 0,2 0 0,-2-1 0,2 2 0,-1-2 0,1 3 0,-1-2 0,0 1 0,1 0 0,-1 0 0,0 0 0,1 0 0,-2-1 0,0 1 0,1-1 0,0 1 0,0-1 0,1 2 0,0-2 0,-2 1 0,2-2 0,0 3 0,-2-2 0,3 2 0,-2-1 0,1 1 0,-1-2 0,2 1 0,0 0 0,-1 0 0,1 1 0,-1-1 0,1 0 0,1 0 0,-1-2 0,-1 3 0,1-3 0,-1 2 0,0-1 0,1 0 0,0 0 0,0 0 0,0 1 0,1 0 0,-1 0 0,2 1 0,1 0 0,1 0 0,0 0 0,0 0 0,0 0 0,-1 0 0,0 0 0,0 0 0,1-2 0,-1 2 0,-1-2 0,0 2 0,0 0 0,1-1 0,0 0 0,-2 0 0,3 1 0,-1 0 0,-1 0 0,2-2 0,-2 2 0,1-1 0,0 1 0,0-1 0,1 0 0,0 1 0,0-1 0,1 1 0,-1-2 0,0 2 0,0-1 0,-1 1 0,0-2 0,-2 2 0,3-2 0,-3 1 0,1 0 0,-2 0 0,1 1 0,-1-2 0,0 2 0,1-2 0,-2 1 0,1 0 0,-1-1 0,1 1 0,2 1 0,-2-1 0,2 1 0,-2-1 0,-1-1 0,1 1 0,-1 0 0,2 0 0,-1-1 0,1 2 0,1-2 0,-2 1 0,3 0 0,-1 0 0,-2 1 0,4 0 0,-3-1 0,3 1 0,-3 0 0,1 0 0,0-1 0,-2 0 0,4 0 0,-3 0 0,1 1 0,-1 0 0,-1-2 0,-1 2 0,0-3 0,-2 2 0,0-2 0,1 1 0,-1-1 0,-1-2 0,0 0 0,-1-3 0,0-1 0,0 1 0,0 0 0,0-1 0,0 2 0,-1-1 0,1 2 0,-2 0 0,0 0 0,0 1 0,0 1 0,0-1 0,0 0 0,1 1 0,-1-1 0,-1 1 0,1-2 0,0 1 0,0 0 0,0 0 0,0 1 0,2-1 0,-2 1 0,2-1 0,-1 1 0,0-1 0,1 0 0,-2 1 0,1-1 0,0 2 0,3 2 0,-1 0 0,3 1 0,-1-1 0,-2-1 0,1 2 0,-1-1 0,1 1 0,0-1 0,-1 0 0,1 0 0,0 1 0,0-1 0,-2 0 0,1 1 0,0-1 0,-1 0 0,2 1 0,0-1 0,0 0 0,-1 1 0,1-1 0,-2 0 0,3 0 0,-3 0 0,2-1 0,-1 1 0,0 1 0,1-1 0,0 0 0,-1 1 0,1-1 0,-1 0 0,2 1 0,-1-1 0,0 0 0,1 1 0,-1 0 0,0 0 0,0 1 0,-1-2 0,0 0 0,0 1 0,1-1 0,-2 0 0,1 1 0,-1-1 0,0 0 0,-1-1 0,0 1 0,-2-2 0,0 2 0,0-1 0,-2 1 0,2-2 0,-2 3 0,3-3 0,-2 1 0,0-1 0,1 0 0,0 0 0,0 0 0,1 0 0,0 0 0,-1 0 0,1 0 0,0 0 0,-1 0 0,1 0 0,0 0 0,-1 0 0,2 1 0,-1-1 0,1 2 0,0-1 0,-1-1 0,0 2 0,0-1 0,0 0 0,0 1 0,-1-1 0,1 1 0,0-2 0,-1 1 0,1 0 0,0-1 0,-2 2 0,1-1 0,0 1 0,0-2 0,0 2 0,0-1 0,-1 1 0,2-2 0,0 1 0,0-2 0,5-2 0,-2 2 0,4-2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5:37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24575,'6'-1'0,"0"0"0,-2 1 0,3 0 0,-3 0 0,7 0 0,-2 0 0,0 0 0,-1 0 0,-3 0 0,-1 0 0,1 0 0,-2 0 0,0 0 0,0 0 0,-1 0 0,-1 1 0,0 0 0,-1 1 0,1-1 0,0 0 0,2 0 0,-1-1 0,0 2 0,1-1 0,0 1 0,0 0 0,2-2 0,-1 2 0,0-1 0,1 1 0,-1-2 0,0 3 0,0-3 0,0 1 0,-2 0 0,2-1 0,-2 2 0,0 0 0,-1 0 0,-1 0 0,-1 0 0,0-1 0,-2 1 0,0-2 0,0 3 0,-2-2 0,1 2 0,0-1 0,-1 1 0,2-2 0,-2 2 0,2-2 0,0 1 0,-1 1 0,1-1 0,0 1 0,0-1 0,1 0 0,0 1 0,-1-1 0,1 0 0,0 1 0,-1-1 0,0 1 0,0 0 0,-2 2 0,0-1 0,1 1 0,-1-1 0,1 1 0,0-1 0,-1 1 0,1 0 0,0-1 0,-1 1 0,2-3 0,-2 3 0,2-2 0,0 1 0,0-1 0,1 0 0,0 1 0,0-2 0,2 1 0,-1-1 0,0-1 0,1 1 0,-1-1 0,1 2 0,0-1 0,0-1 0,2 0 0,0-1 0,0 0 0,1 0 0,-1 0 0,0 0 0,1 0 0,0 0 0,1 0 0,1 0 0,0 0 0,-3 0 0,3 0 0,-2 0 0,1 0 0,-1 0 0,0 0 0,1 0 0,-1 0 0,0 0 0,2 1 0,-1-1 0,2 3 0,-1-2 0,0 1 0,1 0 0,-1 0 0,1 0 0,1 1 0,-1 0 0,1 0 0,-2-1 0,0 1 0,-1 0 0,0-1 0,-1-1 0,-1 0 0,0 0 0,1 0 0,-1 0 0,0-1 0,0 0 0,0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7:55:39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24575,'10'0'0,"1"0"0,-4 0 0,2 0 0,3 0 0,-3 0 0,2 0 0,-2 0 0,-1 0 0,-1 0 0,0 0 0,-2 0 0,1 0 0,-3 0 0,1 0 0,-2 0 0,0 0 0,1 0 0,-1 0 0,0 0 0,1 0 0,-1 0 0,0 0 0,0 0 0,1 0 0,-1 0 0,0 0 0,-1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0:35:01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24575,'0'5'0,"0"0"0,0-3 0,0 2 0,0-1 0,0 0 0,0 1 0,0 0 0,0 1 0,0 0 0,1-1 0,-1 2 0,3-2 0,-2-1 0,0 1 0,1-1 0,-1 1 0,-1-2 0,2 1 0,-2-1 0,2 0 0,-1 1 0,1-1 0,-1 0 0,1 0 0,0-1 0,0-1 0,1 0 0,-1 0 0,0 0 0,1 0 0,-1 0 0,0 0 0,1 0 0,1 0 0,0 0 0,1 0 0,1 0 0,-2 0 0,1 0 0,-2 0 0,1 0 0,0 0 0,-2 0 0,2 0 0,0 0 0,-1 0 0,2 0 0,-1 0 0,0 0 0,1 0 0,-2 0 0,1 0 0,-2-2 0,1 1 0,-1 0 0,1-1 0,-1 0 0,0 1 0,1-1 0,-2 0 0,1 0 0,0 1 0,-1-1 0,0 0 0,0 1 0,-1-1 0,2 2 0,-1-3 0,0 2 0,-1-1 0,0-1 0,1 1 0,-1 0 0,1-1 0,-1 1 0,1 0 0,0-1 0,0 1 0,0-1 0,-1 1 0,1-1 0,-1 0 0,1 0 0,-1-1 0,1 2 0,-1 0 0,0-1 0,0 1 0,-1 8 0,1-3 0,-1 6 0,-1-4 0,2-2 0,-2 2 0,1-1 0,-1 0 0,2 1 0,-1-1 0,-1 2 0,2 0 0,-2 1 0,1-1 0,0 3 0,0-3 0,0 1 0,0-1 0,1-1 0,-1 1 0,0-2 0,0 1 0,1-1 0,0 0 0,-1 2 0,1-2 0,-2 0 0,2 1 0,0-2 0,0 1 0,0-2 0,0 0 0,0 1 0,0-1 0,0 1 0,0-1 0,0 0 0,0 0 0,0 0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09:06:51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672 521 24575,'-7'-3'0,"1"-1"0,2 1 0,0-2 0,-1 1 0,0-2 0,-1 1 0,2-1 0,-2 1 0,1 0 0,0 0 0,1-1 0,-1 0 0,0-1 0,0 3 0,0-2 0,0 1 0,-1-1 0,2 0 0,-3 0 0,1 0 0,-2-1 0,2 1 0,-2-1 0,2 3 0,-1-2 0,3 3 0,-2-3 0,2 3 0,-3-2 0,1 2 0,0-1 0,2 1 0,-2-2 0,1 2 0,1-1 0,-2 1 0,1-2 0,0 1 0,-1 0 0,2 0 0,-2 0 0,-1-1 0,1-1 0,0 1 0,0-1 0,0 3 0,-2-3 0,3 1 0,-3 0 0,3-1 0,-1 2 0,2 0 0,-1 0 0,1 1 0,1-2 0,-2 1 0,1 1 0,1-2 0,-3 1 0,2 0 0,-1-1 0,-1-1 0,2 3 0,-2-3 0,-1 2 0,1-1 0,0-1 0,0 3 0,0-3 0,0 2 0,0-1 0,0 1 0,0 0 0,-1-1 0,1 2 0,0-3 0,0 3 0,0-3 0,0 3 0,0-3 0,0 2 0,-2-2 0,1 3 0,-1-3 0,2 1 0,-3-1 0,2 0 0,-2 1 0,2 1 0,3-1 0,-1 2 0,1-2 0,1 3 0,-1-1 0,1 0 0,1 1 0,-1 0 0,0 0 0,2 0 0,-2 0 0,2-1 0,-2 2 0,2-2 0,-2 2 0,2-2 0,-2 0 0,1 1 0,0-1 0,0 2 0,2-1 0,-2 0 0,0 0 0,1-1 0,-1 2 0,1-1 0,0 1 0,0-1 0,1 0 0,-1 1 0,1-2 0,0 1 0,1 1 0,0-1 0,1 4 0,1-1 0,0 2 0,-1-1 0,1 1 0,0 0 0,-1-1 0,3 0 0,1 1 0,3-2 0,1 3 0,5 0 0,-1-1 0,2 1 0,-1-2 0,-4 2 0,1-4 0,-1 3 0,-3-3 0,-1 2 0,-2-2 0,-1 0 0,0 0 0,-2 0 0,1 0 0,0 0 0,-3 0 0,-4 0 0,1-1 0,-6 0 0,5-1 0,-2 2 0,0-3 0,-2 3 0,-1-3 0,-6 0 0,1 0 0,-4-1 0,0 0 0,-1-2 0,-2 1 0,-1-3 0,4 3 0,0-1 0,4 3 0,2 0 0,3 2 0,1 0 0,2 0 0,0 0 0,3 2 0,1 0 0,2 2 0,0-1 0,0 1 0,0-1 0,0 1 0,1-1 0,-1 1 0,3 0 0,-2-1 0,0 1 0,1-1 0,-1 1 0,-1 0 0,2-1 0,-1 1 0,1 0 0,-2 1 0,3-1 0,-2 3 0,2-2 0,-1 1 0,1 1 0,-2-2 0,2 2 0,1 2 0,-1-1 0,0 1 0,0 0 0,0-2 0,0 1 0,0-1 0,0-2 0,0 1 0,-1-1 0,0-1 0,-2-1 0,2 1 0,-1 0 0,-1-1 0,2 0 0,0-1 0,0-1 0,1 0 0,-2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B4FD5-7D48-7C4C-9185-FCF5E09B8474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88B9E-EE9B-7A48-98C0-24A6BD7399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94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88B9E-EE9B-7A48-98C0-24A6BD73994B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19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DFE-271D-E14E-B6E6-8D887CFC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5280C-92A6-A841-8D20-BD1DFC010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E4C0-A2C7-8245-A4D7-4E00961C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8496-84FB-B44E-94F7-F278F80F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D310-3C6D-A144-94DC-DB4EB0F3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89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ED03-8AE0-9940-909F-A0F23CDB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B0353-84A5-6842-AA99-F3E27795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B315-7CCE-DE42-B54E-458389BF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1577-492E-3149-BD01-E9200909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05DD-A09F-4141-BABD-0A34BA50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49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1E7BD-3E38-3B45-85A1-3900BAAB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4E5A-E1F9-024C-BDAF-F5C666371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9C2E-083F-2E49-B136-3DACB419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046A-5A44-E540-8FE9-57FE247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7900-4A21-3646-9FEB-A4607E1F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1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6A20-3089-324A-AC18-55B03F25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B92C-FD34-8C49-917D-403455DA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FEE5-74E4-4641-B691-63AD155C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01A6-BD7F-ED47-A57B-87F56DAB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1A87-2C31-5643-B89D-F000C500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946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61F7-245A-F441-AFFB-731E5C74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8995-E1DE-874C-825E-2735A00D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01DB3-50EE-504A-8C90-B2FB0691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9D4B-7CB2-BD4D-A17E-397A2BB6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3A82-5AD8-9B43-A967-3F6537B1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048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61EF-6D57-904E-8F34-2D4ADD25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5CFC-6F07-1D4C-88AB-A91E91D6D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B5FAB-DED5-444F-BD1A-D7FDE6C65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0564-EE6F-7F45-86C3-9BCFA2A1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FF866-B9D5-3D4C-94B6-8F9021CA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824F9-1567-254E-8581-7BAE133B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8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BE64-AAE2-9F42-BF7D-D2BB0E4D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D4942-97CB-3F43-88A4-A5B7951A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99210-3476-C64C-9EA8-1C15BF84A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FB27E-13C6-3B4F-A887-4B8027E0D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C0AA6-C5C3-4F48-A183-E064E4296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37201-AEFF-A04A-9956-F345A507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1984E-C6F2-9247-8871-711BA439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E814-6632-0440-A480-D01A253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814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4989-CD1E-4544-AFB0-984053DA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7FDD1-80A8-A44B-8D73-D2A3D071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F9F99-8940-0641-87F4-023B50D2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75163-4ED2-5043-BC16-617EEF0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79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46E07-1271-B349-97EA-C7192D60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A39C7-CCC0-F140-8165-1A20F5D5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9C3F5-D7C3-AC4B-BCB4-2D0AA4C0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27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57B8-FA11-2546-A795-8FC2E08B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7652-B945-D74D-9399-3D9C4282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F22CC-4FC4-D140-99C4-D39F740C7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749FC-1E5E-5E45-8FC0-AB80D26B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D06E9-8E15-024E-BB25-CD921FE4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41A8-5BC2-2645-8F0C-3248FD4A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408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84BD-3302-814D-885B-BBD84AE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196D6-A676-3F41-9D41-4CABD3FCB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28BD7-2F61-744B-973B-E357BBB3A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7E2B-746D-6D4D-813D-53E0A122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57D2-4CF7-F845-9056-C9EFB36B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E746-0D6C-544B-8CEB-1A725768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87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9EC5B-92C4-BA4D-9AD7-AD4FF424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6C40-1119-EF41-B5B0-5C6C53AB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AE99-5557-D347-B94B-763A6991F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2067-8244-E54C-8F07-DE81E2C3C31F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E226-9CD3-B846-A939-A6E27380A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94DB-C0DB-0647-88D9-1E36AC725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1D48-DC0A-D44D-8E1D-8482301EC6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742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image" Target="../media/image10.png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customXml" Target="../ink/ink15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6.xml"/><Relationship Id="rId377" Type="http://schemas.openxmlformats.org/officeDocument/2006/relationships/customXml" Target="../ink/ink187.xml"/><Relationship Id="rId5" Type="http://schemas.openxmlformats.org/officeDocument/2006/relationships/image" Target="../media/image2.png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402" Type="http://schemas.openxmlformats.org/officeDocument/2006/relationships/image" Target="../media/image201.png"/><Relationship Id="rId279" Type="http://schemas.openxmlformats.org/officeDocument/2006/relationships/customXml" Target="../ink/ink138.xml"/><Relationship Id="rId43" Type="http://schemas.openxmlformats.org/officeDocument/2006/relationships/image" Target="../media/image21.png"/><Relationship Id="rId139" Type="http://schemas.openxmlformats.org/officeDocument/2006/relationships/customXml" Target="../ink/ink68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customXml" Target="../ink/ink41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5.xml"/><Relationship Id="rId248" Type="http://schemas.openxmlformats.org/officeDocument/2006/relationships/image" Target="../media/image124.png"/><Relationship Id="rId12" Type="http://schemas.openxmlformats.org/officeDocument/2006/relationships/customXml" Target="../ink/ink5.xml"/><Relationship Id="rId108" Type="http://schemas.openxmlformats.org/officeDocument/2006/relationships/image" Target="../media/image54.png"/><Relationship Id="rId315" Type="http://schemas.openxmlformats.org/officeDocument/2006/relationships/customXml" Target="../ink/ink156.xml"/><Relationship Id="rId357" Type="http://schemas.openxmlformats.org/officeDocument/2006/relationships/customXml" Target="../ink/ink177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399" Type="http://schemas.openxmlformats.org/officeDocument/2006/relationships/customXml" Target="../ink/ink198.xml"/><Relationship Id="rId259" Type="http://schemas.openxmlformats.org/officeDocument/2006/relationships/customXml" Target="../ink/ink128.xml"/><Relationship Id="rId424" Type="http://schemas.openxmlformats.org/officeDocument/2006/relationships/image" Target="../media/image212.png"/><Relationship Id="rId23" Type="http://schemas.openxmlformats.org/officeDocument/2006/relationships/image" Target="../media/image11.png"/><Relationship Id="rId119" Type="http://schemas.openxmlformats.org/officeDocument/2006/relationships/customXml" Target="../ink/ink58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65" Type="http://schemas.openxmlformats.org/officeDocument/2006/relationships/customXml" Target="../ink/ink31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281" Type="http://schemas.openxmlformats.org/officeDocument/2006/relationships/customXml" Target="../ink/ink139.xml"/><Relationship Id="rId337" Type="http://schemas.openxmlformats.org/officeDocument/2006/relationships/customXml" Target="../ink/ink167.xml"/><Relationship Id="rId34" Type="http://schemas.openxmlformats.org/officeDocument/2006/relationships/customXml" Target="../ink/ink16.xml"/><Relationship Id="rId76" Type="http://schemas.openxmlformats.org/officeDocument/2006/relationships/image" Target="../media/image38.png"/><Relationship Id="rId141" Type="http://schemas.openxmlformats.org/officeDocument/2006/relationships/customXml" Target="../ink/ink69.xml"/><Relationship Id="rId379" Type="http://schemas.openxmlformats.org/officeDocument/2006/relationships/customXml" Target="../ink/ink188.xml"/><Relationship Id="rId7" Type="http://schemas.openxmlformats.org/officeDocument/2006/relationships/image" Target="../media/image3.png"/><Relationship Id="rId183" Type="http://schemas.openxmlformats.org/officeDocument/2006/relationships/customXml" Target="../ink/ink90.xml"/><Relationship Id="rId239" Type="http://schemas.openxmlformats.org/officeDocument/2006/relationships/customXml" Target="../ink/ink118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5" Type="http://schemas.openxmlformats.org/officeDocument/2006/relationships/image" Target="../media/image22.png"/><Relationship Id="rId87" Type="http://schemas.openxmlformats.org/officeDocument/2006/relationships/customXml" Target="../ink/ink42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6.xml"/><Relationship Id="rId261" Type="http://schemas.openxmlformats.org/officeDocument/2006/relationships/customXml" Target="../ink/ink129.xml"/><Relationship Id="rId14" Type="http://schemas.openxmlformats.org/officeDocument/2006/relationships/customXml" Target="../ink/ink6.xml"/><Relationship Id="rId56" Type="http://schemas.openxmlformats.org/officeDocument/2006/relationships/image" Target="../media/image28.png"/><Relationship Id="rId317" Type="http://schemas.openxmlformats.org/officeDocument/2006/relationships/customXml" Target="../ink/ink157.xml"/><Relationship Id="rId359" Type="http://schemas.openxmlformats.org/officeDocument/2006/relationships/customXml" Target="../ink/ink178.xml"/><Relationship Id="rId98" Type="http://schemas.openxmlformats.org/officeDocument/2006/relationships/image" Target="../media/image49.png"/><Relationship Id="rId121" Type="http://schemas.openxmlformats.org/officeDocument/2006/relationships/customXml" Target="../ink/ink59.xml"/><Relationship Id="rId163" Type="http://schemas.openxmlformats.org/officeDocument/2006/relationships/customXml" Target="../ink/ink80.xml"/><Relationship Id="rId219" Type="http://schemas.openxmlformats.org/officeDocument/2006/relationships/customXml" Target="../ink/ink108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25" Type="http://schemas.openxmlformats.org/officeDocument/2006/relationships/image" Target="../media/image12.png"/><Relationship Id="rId67" Type="http://schemas.openxmlformats.org/officeDocument/2006/relationships/customXml" Target="../ink/ink32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89.xml"/><Relationship Id="rId241" Type="http://schemas.openxmlformats.org/officeDocument/2006/relationships/customXml" Target="../ink/ink119.xml"/><Relationship Id="rId36" Type="http://schemas.openxmlformats.org/officeDocument/2006/relationships/customXml" Target="../ink/ink17.xml"/><Relationship Id="rId283" Type="http://schemas.openxmlformats.org/officeDocument/2006/relationships/customXml" Target="../ink/ink140.xml"/><Relationship Id="rId339" Type="http://schemas.openxmlformats.org/officeDocument/2006/relationships/customXml" Target="../ink/ink168.xml"/><Relationship Id="rId78" Type="http://schemas.openxmlformats.org/officeDocument/2006/relationships/image" Target="../media/image39.png"/><Relationship Id="rId101" Type="http://schemas.openxmlformats.org/officeDocument/2006/relationships/customXml" Target="../ink/ink49.xml"/><Relationship Id="rId143" Type="http://schemas.openxmlformats.org/officeDocument/2006/relationships/customXml" Target="../ink/ink70.xml"/><Relationship Id="rId185" Type="http://schemas.openxmlformats.org/officeDocument/2006/relationships/customXml" Target="../ink/ink91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image" Target="../media/image4.png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47" Type="http://schemas.openxmlformats.org/officeDocument/2006/relationships/image" Target="../media/image23.png"/><Relationship Id="rId89" Type="http://schemas.openxmlformats.org/officeDocument/2006/relationships/customXml" Target="../ink/ink43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79.xml"/><Relationship Id="rId196" Type="http://schemas.openxmlformats.org/officeDocument/2006/relationships/image" Target="../media/image98.png"/><Relationship Id="rId417" Type="http://schemas.openxmlformats.org/officeDocument/2006/relationships/customXml" Target="../ink/ink207.xml"/><Relationship Id="rId16" Type="http://schemas.openxmlformats.org/officeDocument/2006/relationships/customXml" Target="../ink/ink7.xml"/><Relationship Id="rId221" Type="http://schemas.openxmlformats.org/officeDocument/2006/relationships/customXml" Target="../ink/ink109.xml"/><Relationship Id="rId263" Type="http://schemas.openxmlformats.org/officeDocument/2006/relationships/customXml" Target="../ink/ink130.xml"/><Relationship Id="rId319" Type="http://schemas.openxmlformats.org/officeDocument/2006/relationships/customXml" Target="../ink/ink158.xml"/><Relationship Id="rId58" Type="http://schemas.openxmlformats.org/officeDocument/2006/relationships/image" Target="../media/image29.png"/><Relationship Id="rId123" Type="http://schemas.openxmlformats.org/officeDocument/2006/relationships/customXml" Target="../ink/ink60.xml"/><Relationship Id="rId330" Type="http://schemas.openxmlformats.org/officeDocument/2006/relationships/image" Target="../media/image165.png"/><Relationship Id="rId165" Type="http://schemas.openxmlformats.org/officeDocument/2006/relationships/customXml" Target="../ink/ink81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27" Type="http://schemas.openxmlformats.org/officeDocument/2006/relationships/image" Target="../media/image13.png"/><Relationship Id="rId69" Type="http://schemas.openxmlformats.org/officeDocument/2006/relationships/customXml" Target="../ink/ink33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69.xml"/><Relationship Id="rId383" Type="http://schemas.openxmlformats.org/officeDocument/2006/relationships/customXml" Target="../ink/ink190.xml"/><Relationship Id="rId201" Type="http://schemas.openxmlformats.org/officeDocument/2006/relationships/customXml" Target="../ink/ink99.xml"/><Relationship Id="rId243" Type="http://schemas.openxmlformats.org/officeDocument/2006/relationships/customXml" Target="../ink/ink120.xml"/><Relationship Id="rId285" Type="http://schemas.openxmlformats.org/officeDocument/2006/relationships/customXml" Target="../ink/ink141.xml"/><Relationship Id="rId38" Type="http://schemas.openxmlformats.org/officeDocument/2006/relationships/customXml" Target="../ink/ink18.xml"/><Relationship Id="rId103" Type="http://schemas.openxmlformats.org/officeDocument/2006/relationships/customXml" Target="../ink/ink50.xml"/><Relationship Id="rId310" Type="http://schemas.openxmlformats.org/officeDocument/2006/relationships/image" Target="../media/image155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87" Type="http://schemas.openxmlformats.org/officeDocument/2006/relationships/customXml" Target="../ink/ink92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6.png"/><Relationship Id="rId233" Type="http://schemas.openxmlformats.org/officeDocument/2006/relationships/customXml" Target="../ink/ink115.xml"/><Relationship Id="rId254" Type="http://schemas.openxmlformats.org/officeDocument/2006/relationships/image" Target="../media/image127.png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image" Target="../media/image57.png"/><Relationship Id="rId275" Type="http://schemas.openxmlformats.org/officeDocument/2006/relationships/customXml" Target="../ink/ink136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78.png"/><Relationship Id="rId177" Type="http://schemas.openxmlformats.org/officeDocument/2006/relationships/customXml" Target="../ink/ink87.xml"/><Relationship Id="rId198" Type="http://schemas.openxmlformats.org/officeDocument/2006/relationships/image" Target="../media/image99.png"/><Relationship Id="rId321" Type="http://schemas.openxmlformats.org/officeDocument/2006/relationships/customXml" Target="../ink/ink159.xml"/><Relationship Id="rId342" Type="http://schemas.openxmlformats.org/officeDocument/2006/relationships/image" Target="../media/image171.png"/><Relationship Id="rId363" Type="http://schemas.openxmlformats.org/officeDocument/2006/relationships/customXml" Target="../ink/ink180.xml"/><Relationship Id="rId384" Type="http://schemas.openxmlformats.org/officeDocument/2006/relationships/image" Target="../media/image192.png"/><Relationship Id="rId419" Type="http://schemas.openxmlformats.org/officeDocument/2006/relationships/customXml" Target="../ink/ink208.xml"/><Relationship Id="rId202" Type="http://schemas.openxmlformats.org/officeDocument/2006/relationships/image" Target="../media/image101.png"/><Relationship Id="rId223" Type="http://schemas.openxmlformats.org/officeDocument/2006/relationships/customXml" Target="../ink/ink110.xml"/><Relationship Id="rId244" Type="http://schemas.openxmlformats.org/officeDocument/2006/relationships/image" Target="../media/image122.png"/><Relationship Id="rId430" Type="http://schemas.openxmlformats.org/officeDocument/2006/relationships/image" Target="../media/image215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customXml" Target="../ink/ink131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1.xml"/><Relationship Id="rId146" Type="http://schemas.openxmlformats.org/officeDocument/2006/relationships/image" Target="../media/image73.png"/><Relationship Id="rId167" Type="http://schemas.openxmlformats.org/officeDocument/2006/relationships/customXml" Target="../ink/ink82.xml"/><Relationship Id="rId188" Type="http://schemas.openxmlformats.org/officeDocument/2006/relationships/image" Target="../media/image94.png"/><Relationship Id="rId311" Type="http://schemas.openxmlformats.org/officeDocument/2006/relationships/customXml" Target="../ink/ink154.xml"/><Relationship Id="rId332" Type="http://schemas.openxmlformats.org/officeDocument/2006/relationships/image" Target="../media/image166.png"/><Relationship Id="rId353" Type="http://schemas.openxmlformats.org/officeDocument/2006/relationships/customXml" Target="../ink/ink175.xml"/><Relationship Id="rId374" Type="http://schemas.openxmlformats.org/officeDocument/2006/relationships/image" Target="../media/image187.png"/><Relationship Id="rId395" Type="http://schemas.openxmlformats.org/officeDocument/2006/relationships/customXml" Target="../ink/ink196.xml"/><Relationship Id="rId409" Type="http://schemas.openxmlformats.org/officeDocument/2006/relationships/customXml" Target="../ink/ink203.xml"/><Relationship Id="rId71" Type="http://schemas.openxmlformats.org/officeDocument/2006/relationships/customXml" Target="../ink/ink34.xml"/><Relationship Id="rId92" Type="http://schemas.openxmlformats.org/officeDocument/2006/relationships/image" Target="../media/image46.png"/><Relationship Id="rId213" Type="http://schemas.openxmlformats.org/officeDocument/2006/relationships/customXml" Target="../ink/ink105.xml"/><Relationship Id="rId234" Type="http://schemas.openxmlformats.org/officeDocument/2006/relationships/image" Target="../media/image117.png"/><Relationship Id="rId420" Type="http://schemas.openxmlformats.org/officeDocument/2006/relationships/image" Target="../media/image21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255" Type="http://schemas.openxmlformats.org/officeDocument/2006/relationships/customXml" Target="../ink/ink126.xml"/><Relationship Id="rId276" Type="http://schemas.openxmlformats.org/officeDocument/2006/relationships/image" Target="../media/image138.png"/><Relationship Id="rId297" Type="http://schemas.openxmlformats.org/officeDocument/2006/relationships/customXml" Target="../ink/ink147.xml"/><Relationship Id="rId40" Type="http://schemas.openxmlformats.org/officeDocument/2006/relationships/customXml" Target="../ink/ink19.xml"/><Relationship Id="rId115" Type="http://schemas.openxmlformats.org/officeDocument/2006/relationships/customXml" Target="../ink/ink56.xml"/><Relationship Id="rId136" Type="http://schemas.openxmlformats.org/officeDocument/2006/relationships/image" Target="../media/image68.png"/><Relationship Id="rId157" Type="http://schemas.openxmlformats.org/officeDocument/2006/relationships/customXml" Target="../ink/ink77.xml"/><Relationship Id="rId178" Type="http://schemas.openxmlformats.org/officeDocument/2006/relationships/image" Target="../media/image89.png"/><Relationship Id="rId301" Type="http://schemas.openxmlformats.org/officeDocument/2006/relationships/customXml" Target="../ink/ink149.xml"/><Relationship Id="rId322" Type="http://schemas.openxmlformats.org/officeDocument/2006/relationships/image" Target="../media/image161.png"/><Relationship Id="rId343" Type="http://schemas.openxmlformats.org/officeDocument/2006/relationships/customXml" Target="../ink/ink170.xml"/><Relationship Id="rId364" Type="http://schemas.openxmlformats.org/officeDocument/2006/relationships/image" Target="../media/image182.png"/><Relationship Id="rId61" Type="http://schemas.openxmlformats.org/officeDocument/2006/relationships/customXml" Target="../ink/ink29.xml"/><Relationship Id="rId82" Type="http://schemas.openxmlformats.org/officeDocument/2006/relationships/image" Target="../media/image41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385" Type="http://schemas.openxmlformats.org/officeDocument/2006/relationships/customXml" Target="../ink/ink191.xml"/><Relationship Id="rId19" Type="http://schemas.openxmlformats.org/officeDocument/2006/relationships/image" Target="../media/image9.png"/><Relationship Id="rId224" Type="http://schemas.openxmlformats.org/officeDocument/2006/relationships/image" Target="../media/image112.png"/><Relationship Id="rId245" Type="http://schemas.openxmlformats.org/officeDocument/2006/relationships/customXml" Target="../ink/ink121.xml"/><Relationship Id="rId266" Type="http://schemas.openxmlformats.org/officeDocument/2006/relationships/image" Target="../media/image133.png"/><Relationship Id="rId287" Type="http://schemas.openxmlformats.org/officeDocument/2006/relationships/customXml" Target="../ink/ink142.xml"/><Relationship Id="rId410" Type="http://schemas.openxmlformats.org/officeDocument/2006/relationships/image" Target="../media/image205.png"/><Relationship Id="rId431" Type="http://schemas.openxmlformats.org/officeDocument/2006/relationships/customXml" Target="../ink/ink214.xml"/><Relationship Id="rId30" Type="http://schemas.openxmlformats.org/officeDocument/2006/relationships/customXml" Target="../ink/ink14.xml"/><Relationship Id="rId105" Type="http://schemas.openxmlformats.org/officeDocument/2006/relationships/customXml" Target="../ink/ink51.xml"/><Relationship Id="rId126" Type="http://schemas.openxmlformats.org/officeDocument/2006/relationships/image" Target="../media/image63.png"/><Relationship Id="rId147" Type="http://schemas.openxmlformats.org/officeDocument/2006/relationships/customXml" Target="../ink/ink72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5.xml"/><Relationship Id="rId354" Type="http://schemas.openxmlformats.org/officeDocument/2006/relationships/image" Target="../media/image177.png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75" Type="http://schemas.openxmlformats.org/officeDocument/2006/relationships/customXml" Target="../ink/ink186.xml"/><Relationship Id="rId396" Type="http://schemas.openxmlformats.org/officeDocument/2006/relationships/image" Target="../media/image198.png"/><Relationship Id="rId3" Type="http://schemas.openxmlformats.org/officeDocument/2006/relationships/image" Target="../media/image1.png"/><Relationship Id="rId214" Type="http://schemas.openxmlformats.org/officeDocument/2006/relationships/image" Target="../media/image107.png"/><Relationship Id="rId235" Type="http://schemas.openxmlformats.org/officeDocument/2006/relationships/customXml" Target="../ink/ink116.xml"/><Relationship Id="rId256" Type="http://schemas.openxmlformats.org/officeDocument/2006/relationships/image" Target="../media/image128.png"/><Relationship Id="rId277" Type="http://schemas.openxmlformats.org/officeDocument/2006/relationships/customXml" Target="../ink/ink137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421" Type="http://schemas.openxmlformats.org/officeDocument/2006/relationships/customXml" Target="../ink/ink209.xml"/><Relationship Id="rId116" Type="http://schemas.openxmlformats.org/officeDocument/2006/relationships/image" Target="../media/image58.png"/><Relationship Id="rId137" Type="http://schemas.openxmlformats.org/officeDocument/2006/relationships/customXml" Target="../ink/ink67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0.xml"/><Relationship Id="rId344" Type="http://schemas.openxmlformats.org/officeDocument/2006/relationships/image" Target="../media/image172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image" Target="../media/image31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365" Type="http://schemas.openxmlformats.org/officeDocument/2006/relationships/customXml" Target="../ink/ink181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1.xml"/><Relationship Id="rId246" Type="http://schemas.openxmlformats.org/officeDocument/2006/relationships/image" Target="../media/image123.png"/><Relationship Id="rId267" Type="http://schemas.openxmlformats.org/officeDocument/2006/relationships/customXml" Target="../ink/ink132.xml"/><Relationship Id="rId288" Type="http://schemas.openxmlformats.org/officeDocument/2006/relationships/image" Target="../media/image144.png"/><Relationship Id="rId411" Type="http://schemas.openxmlformats.org/officeDocument/2006/relationships/customXml" Target="../ink/ink204.xml"/><Relationship Id="rId432" Type="http://schemas.openxmlformats.org/officeDocument/2006/relationships/image" Target="../media/image216.png"/><Relationship Id="rId106" Type="http://schemas.openxmlformats.org/officeDocument/2006/relationships/image" Target="../media/image53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image" Target="../media/image26.png"/><Relationship Id="rId73" Type="http://schemas.openxmlformats.org/officeDocument/2006/relationships/customXml" Target="../ink/ink35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3.xml"/><Relationship Id="rId334" Type="http://schemas.openxmlformats.org/officeDocument/2006/relationships/image" Target="../media/image167.png"/><Relationship Id="rId355" Type="http://schemas.openxmlformats.org/officeDocument/2006/relationships/customXml" Target="../ink/ink176.xml"/><Relationship Id="rId376" Type="http://schemas.openxmlformats.org/officeDocument/2006/relationships/image" Target="../media/image188.png"/><Relationship Id="rId397" Type="http://schemas.openxmlformats.org/officeDocument/2006/relationships/customXml" Target="../ink/ink197.xml"/><Relationship Id="rId4" Type="http://schemas.openxmlformats.org/officeDocument/2006/relationships/customXml" Target="../ink/ink1.xml"/><Relationship Id="rId180" Type="http://schemas.openxmlformats.org/officeDocument/2006/relationships/image" Target="../media/image90.png"/><Relationship Id="rId215" Type="http://schemas.openxmlformats.org/officeDocument/2006/relationships/customXml" Target="../ink/ink106.xml"/><Relationship Id="rId236" Type="http://schemas.openxmlformats.org/officeDocument/2006/relationships/image" Target="../media/image118.png"/><Relationship Id="rId257" Type="http://schemas.openxmlformats.org/officeDocument/2006/relationships/customXml" Target="../ink/ink127.xml"/><Relationship Id="rId278" Type="http://schemas.openxmlformats.org/officeDocument/2006/relationships/image" Target="../media/image139.png"/><Relationship Id="rId401" Type="http://schemas.openxmlformats.org/officeDocument/2006/relationships/customXml" Target="../ink/ink199.xml"/><Relationship Id="rId422" Type="http://schemas.openxmlformats.org/officeDocument/2006/relationships/image" Target="../media/image211.png"/><Relationship Id="rId303" Type="http://schemas.openxmlformats.org/officeDocument/2006/relationships/customXml" Target="../ink/ink150.xml"/><Relationship Id="rId42" Type="http://schemas.openxmlformats.org/officeDocument/2006/relationships/customXml" Target="../ink/ink20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1.xml"/><Relationship Id="rId387" Type="http://schemas.openxmlformats.org/officeDocument/2006/relationships/customXml" Target="../ink/ink192.xml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412" Type="http://schemas.openxmlformats.org/officeDocument/2006/relationships/image" Target="../media/image206.png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11" Type="http://schemas.openxmlformats.org/officeDocument/2006/relationships/image" Target="../media/image5.png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6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0.xml"/><Relationship Id="rId258" Type="http://schemas.openxmlformats.org/officeDocument/2006/relationships/image" Target="../media/image129.png"/><Relationship Id="rId22" Type="http://schemas.openxmlformats.org/officeDocument/2006/relationships/customXml" Target="../ink/ink10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1.xml"/><Relationship Id="rId367" Type="http://schemas.openxmlformats.org/officeDocument/2006/relationships/customXml" Target="../ink/ink182.xml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33" Type="http://schemas.openxmlformats.org/officeDocument/2006/relationships/image" Target="../media/image16.png"/><Relationship Id="rId129" Type="http://schemas.openxmlformats.org/officeDocument/2006/relationships/customXml" Target="../ink/ink63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75" Type="http://schemas.openxmlformats.org/officeDocument/2006/relationships/customXml" Target="../ink/ink36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0.xml"/><Relationship Id="rId6" Type="http://schemas.openxmlformats.org/officeDocument/2006/relationships/customXml" Target="../ink/ink2.xml"/><Relationship Id="rId238" Type="http://schemas.openxmlformats.org/officeDocument/2006/relationships/image" Target="../media/image119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347" Type="http://schemas.openxmlformats.org/officeDocument/2006/relationships/customXml" Target="../ink/ink172.xml"/><Relationship Id="rId44" Type="http://schemas.openxmlformats.org/officeDocument/2006/relationships/customXml" Target="../ink/ink21.xml"/><Relationship Id="rId86" Type="http://schemas.openxmlformats.org/officeDocument/2006/relationships/image" Target="../media/image43.png"/><Relationship Id="rId151" Type="http://schemas.openxmlformats.org/officeDocument/2006/relationships/customXml" Target="../ink/ink74.xml"/><Relationship Id="rId389" Type="http://schemas.openxmlformats.org/officeDocument/2006/relationships/customXml" Target="../ink/ink193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Relationship Id="rId414" Type="http://schemas.openxmlformats.org/officeDocument/2006/relationships/image" Target="../media/image207.png"/><Relationship Id="rId13" Type="http://schemas.openxmlformats.org/officeDocument/2006/relationships/image" Target="../media/image6.png"/><Relationship Id="rId109" Type="http://schemas.openxmlformats.org/officeDocument/2006/relationships/customXml" Target="../ink/ink53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5" Type="http://schemas.openxmlformats.org/officeDocument/2006/relationships/customXml" Target="../ink/ink26.xml"/><Relationship Id="rId97" Type="http://schemas.openxmlformats.org/officeDocument/2006/relationships/customXml" Target="../ink/ink47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1.xml"/><Relationship Id="rId271" Type="http://schemas.openxmlformats.org/officeDocument/2006/relationships/customXml" Target="../ink/ink134.xml"/><Relationship Id="rId24" Type="http://schemas.openxmlformats.org/officeDocument/2006/relationships/customXml" Target="../ink/ink11.xml"/><Relationship Id="rId66" Type="http://schemas.openxmlformats.org/officeDocument/2006/relationships/image" Target="../media/image33.png"/><Relationship Id="rId131" Type="http://schemas.openxmlformats.org/officeDocument/2006/relationships/customXml" Target="../ink/ink64.xml"/><Relationship Id="rId327" Type="http://schemas.openxmlformats.org/officeDocument/2006/relationships/customXml" Target="../ink/ink162.xml"/><Relationship Id="rId369" Type="http://schemas.openxmlformats.org/officeDocument/2006/relationships/customXml" Target="../ink/ink183.xml"/><Relationship Id="rId173" Type="http://schemas.openxmlformats.org/officeDocument/2006/relationships/customXml" Target="../ink/ink85.xml"/><Relationship Id="rId229" Type="http://schemas.openxmlformats.org/officeDocument/2006/relationships/customXml" Target="../ink/ink113.xml"/><Relationship Id="rId380" Type="http://schemas.openxmlformats.org/officeDocument/2006/relationships/image" Target="../media/image190.png"/><Relationship Id="rId240" Type="http://schemas.openxmlformats.org/officeDocument/2006/relationships/image" Target="../media/image120.png"/><Relationship Id="rId35" Type="http://schemas.openxmlformats.org/officeDocument/2006/relationships/image" Target="../media/image17.png"/><Relationship Id="rId77" Type="http://schemas.openxmlformats.org/officeDocument/2006/relationships/customXml" Target="../ink/ink37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8" Type="http://schemas.openxmlformats.org/officeDocument/2006/relationships/customXml" Target="../ink/ink3.xml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4.xml"/><Relationship Id="rId405" Type="http://schemas.openxmlformats.org/officeDocument/2006/relationships/customXml" Target="../ink/ink201.xml"/><Relationship Id="rId251" Type="http://schemas.openxmlformats.org/officeDocument/2006/relationships/customXml" Target="../ink/ink124.xml"/><Relationship Id="rId46" Type="http://schemas.openxmlformats.org/officeDocument/2006/relationships/customXml" Target="../ink/ink22.xml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349" Type="http://schemas.openxmlformats.org/officeDocument/2006/relationships/customXml" Target="../ink/ink173.xml"/><Relationship Id="rId88" Type="http://schemas.openxmlformats.org/officeDocument/2006/relationships/image" Target="../media/image44.png"/><Relationship Id="rId111" Type="http://schemas.openxmlformats.org/officeDocument/2006/relationships/customXml" Target="../ink/ink54.xml"/><Relationship Id="rId153" Type="http://schemas.openxmlformats.org/officeDocument/2006/relationships/customXml" Target="../ink/ink75.xml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15" Type="http://schemas.openxmlformats.org/officeDocument/2006/relationships/image" Target="../media/image7.png"/><Relationship Id="rId57" Type="http://schemas.openxmlformats.org/officeDocument/2006/relationships/customXml" Target="../ink/ink27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99" Type="http://schemas.openxmlformats.org/officeDocument/2006/relationships/customXml" Target="../ink/ink48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4.xml"/><Relationship Id="rId427" Type="http://schemas.openxmlformats.org/officeDocument/2006/relationships/customXml" Target="../ink/ink212.xml"/><Relationship Id="rId26" Type="http://schemas.openxmlformats.org/officeDocument/2006/relationships/customXml" Target="../ink/ink12.xml"/><Relationship Id="rId231" Type="http://schemas.openxmlformats.org/officeDocument/2006/relationships/customXml" Target="../ink/ink114.xml"/><Relationship Id="rId273" Type="http://schemas.openxmlformats.org/officeDocument/2006/relationships/customXml" Target="../ink/ink135.xml"/><Relationship Id="rId329" Type="http://schemas.openxmlformats.org/officeDocument/2006/relationships/customXml" Target="../ink/ink163.xml"/><Relationship Id="rId68" Type="http://schemas.openxmlformats.org/officeDocument/2006/relationships/image" Target="../media/image34.png"/><Relationship Id="rId133" Type="http://schemas.openxmlformats.org/officeDocument/2006/relationships/customXml" Target="../ink/ink65.xml"/><Relationship Id="rId175" Type="http://schemas.openxmlformats.org/officeDocument/2006/relationships/customXml" Target="../ink/ink86.xml"/><Relationship Id="rId340" Type="http://schemas.openxmlformats.org/officeDocument/2006/relationships/image" Target="../media/image170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37" Type="http://schemas.openxmlformats.org/officeDocument/2006/relationships/image" Target="../media/image18.png"/><Relationship Id="rId79" Type="http://schemas.openxmlformats.org/officeDocument/2006/relationships/customXml" Target="../ink/ink38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4.xml"/><Relationship Id="rId393" Type="http://schemas.openxmlformats.org/officeDocument/2006/relationships/customXml" Target="../ink/ink195.xml"/><Relationship Id="rId407" Type="http://schemas.openxmlformats.org/officeDocument/2006/relationships/customXml" Target="../ink/ink202.xml"/><Relationship Id="rId211" Type="http://schemas.openxmlformats.org/officeDocument/2006/relationships/customXml" Target="../ink/ink104.xml"/><Relationship Id="rId253" Type="http://schemas.openxmlformats.org/officeDocument/2006/relationships/customXml" Target="../ink/ink125.xml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48" Type="http://schemas.openxmlformats.org/officeDocument/2006/relationships/customXml" Target="../ink/ink23.xml"/><Relationship Id="rId113" Type="http://schemas.openxmlformats.org/officeDocument/2006/relationships/customXml" Target="../ink/ink55.xml"/><Relationship Id="rId320" Type="http://schemas.openxmlformats.org/officeDocument/2006/relationships/image" Target="../media/image160.png"/><Relationship Id="rId155" Type="http://schemas.openxmlformats.org/officeDocument/2006/relationships/customXml" Target="../ink/ink76.xml"/><Relationship Id="rId197" Type="http://schemas.openxmlformats.org/officeDocument/2006/relationships/customXml" Target="../ink/ink97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17" Type="http://schemas.openxmlformats.org/officeDocument/2006/relationships/image" Target="../media/image8.png"/><Relationship Id="rId59" Type="http://schemas.openxmlformats.org/officeDocument/2006/relationships/customXml" Target="../ink/ink28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4.xml"/><Relationship Id="rId373" Type="http://schemas.openxmlformats.org/officeDocument/2006/relationships/customXml" Target="../ink/ink185.xml"/><Relationship Id="rId429" Type="http://schemas.openxmlformats.org/officeDocument/2006/relationships/customXml" Target="../ink/ink2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DCB976C-77AC-E646-B5FB-2F57A114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89" y="-1"/>
            <a:ext cx="1997691" cy="68867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3EC387-0665-3544-B58E-25BEFD38F364}"/>
                  </a:ext>
                </a:extLst>
              </p14:cNvPr>
              <p14:cNvContentPartPr/>
              <p14:nvPr/>
            </p14:nvContentPartPr>
            <p14:xfrm>
              <a:off x="2173353" y="5991840"/>
              <a:ext cx="48600" cy="241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3EC387-0665-3544-B58E-25BEFD38F3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4353" y="5982840"/>
                <a:ext cx="662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263C05-2264-8F41-8338-9A7045EA197B}"/>
                  </a:ext>
                </a:extLst>
              </p14:cNvPr>
              <p14:cNvContentPartPr/>
              <p14:nvPr/>
            </p14:nvContentPartPr>
            <p14:xfrm>
              <a:off x="2220873" y="6273720"/>
              <a:ext cx="187920" cy="200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263C05-2264-8F41-8338-9A7045EA19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2233" y="6265080"/>
                <a:ext cx="205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39767E-70C1-4C42-9947-915947430BDC}"/>
                  </a:ext>
                </a:extLst>
              </p14:cNvPr>
              <p14:cNvContentPartPr/>
              <p14:nvPr/>
            </p14:nvContentPartPr>
            <p14:xfrm>
              <a:off x="2224833" y="6466320"/>
              <a:ext cx="37440" cy="74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39767E-70C1-4C42-9947-915947430B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5833" y="6457320"/>
                <a:ext cx="550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8CB8657-980B-754A-9571-455B8F5DEF08}"/>
                  </a:ext>
                </a:extLst>
              </p14:cNvPr>
              <p14:cNvContentPartPr/>
              <p14:nvPr/>
            </p14:nvContentPartPr>
            <p14:xfrm>
              <a:off x="2219073" y="6481440"/>
              <a:ext cx="72000" cy="56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8CB8657-980B-754A-9571-455B8F5DEF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0433" y="6472440"/>
                <a:ext cx="89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CC93EAB-EBC3-0643-BF53-E82EBC4C6D11}"/>
                  </a:ext>
                </a:extLst>
              </p14:cNvPr>
              <p14:cNvContentPartPr/>
              <p14:nvPr/>
            </p14:nvContentPartPr>
            <p14:xfrm>
              <a:off x="2321673" y="6552360"/>
              <a:ext cx="35280" cy="24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CC93EAB-EBC3-0643-BF53-E82EBC4C6D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2673" y="6543720"/>
                <a:ext cx="529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020C48DB-68DC-9145-8F84-8239E22BCCCF}"/>
              </a:ext>
            </a:extLst>
          </p:cNvPr>
          <p:cNvGrpSpPr/>
          <p:nvPr/>
        </p:nvGrpSpPr>
        <p:grpSpPr>
          <a:xfrm>
            <a:off x="2239233" y="5043600"/>
            <a:ext cx="324360" cy="246240"/>
            <a:chOff x="2239233" y="5043600"/>
            <a:chExt cx="32436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B90506-A211-B541-94B7-FC3F6CF5252B}"/>
                    </a:ext>
                  </a:extLst>
                </p14:cNvPr>
                <p14:cNvContentPartPr/>
                <p14:nvPr/>
              </p14:nvContentPartPr>
              <p14:xfrm>
                <a:off x="2239233" y="5043600"/>
                <a:ext cx="207000" cy="206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B90506-A211-B541-94B7-FC3F6CF525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0233" y="5034600"/>
                  <a:ext cx="224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BED60B-60AD-4348-80D9-974E61571C69}"/>
                    </a:ext>
                  </a:extLst>
                </p14:cNvPr>
                <p14:cNvContentPartPr/>
                <p14:nvPr/>
              </p14:nvContentPartPr>
              <p14:xfrm>
                <a:off x="2508513" y="5228280"/>
                <a:ext cx="55080" cy="61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BED60B-60AD-4348-80D9-974E61571C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99873" y="5219640"/>
                  <a:ext cx="727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D7A51A-EC7C-9641-9A6B-F1C31854122F}"/>
              </a:ext>
            </a:extLst>
          </p:cNvPr>
          <p:cNvGrpSpPr/>
          <p:nvPr/>
        </p:nvGrpSpPr>
        <p:grpSpPr>
          <a:xfrm>
            <a:off x="2168185" y="4966975"/>
            <a:ext cx="82080" cy="85320"/>
            <a:chOff x="2168185" y="4966975"/>
            <a:chExt cx="82080" cy="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DFD56B-7C77-1747-9F03-A4F335EE8677}"/>
                    </a:ext>
                  </a:extLst>
                </p14:cNvPr>
                <p14:cNvContentPartPr/>
                <p14:nvPr/>
              </p14:nvContentPartPr>
              <p14:xfrm>
                <a:off x="2183305" y="4985335"/>
                <a:ext cx="66960" cy="66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DFD56B-7C77-1747-9F03-A4F335EE86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74305" y="4976335"/>
                  <a:ext cx="84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425030-2C1C-5D43-93F0-40BBC06386FC}"/>
                    </a:ext>
                  </a:extLst>
                </p14:cNvPr>
                <p14:cNvContentPartPr/>
                <p14:nvPr/>
              </p14:nvContentPartPr>
              <p14:xfrm>
                <a:off x="2168185" y="4966975"/>
                <a:ext cx="47880" cy="51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425030-2C1C-5D43-93F0-40BBC06386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59545" y="4958335"/>
                  <a:ext cx="6552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4B1F981-9C7E-B940-B44E-42779BC75E6D}"/>
              </a:ext>
            </a:extLst>
          </p:cNvPr>
          <p:cNvGrpSpPr/>
          <p:nvPr/>
        </p:nvGrpSpPr>
        <p:grpSpPr>
          <a:xfrm>
            <a:off x="1829590" y="42930"/>
            <a:ext cx="303480" cy="254160"/>
            <a:chOff x="1829590" y="42930"/>
            <a:chExt cx="3034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B24AA56-BBEC-ED48-AEAB-55CD7FFF1DEE}"/>
                    </a:ext>
                  </a:extLst>
                </p14:cNvPr>
                <p14:cNvContentPartPr/>
                <p14:nvPr/>
              </p14:nvContentPartPr>
              <p14:xfrm>
                <a:off x="2065030" y="42930"/>
                <a:ext cx="68040" cy="254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B24AA56-BBEC-ED48-AEAB-55CD7FFF1D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56390" y="34290"/>
                  <a:ext cx="85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AFE88E-DA7E-BE42-A7A5-BAA07A19069D}"/>
                    </a:ext>
                  </a:extLst>
                </p14:cNvPr>
                <p14:cNvContentPartPr/>
                <p14:nvPr/>
              </p14:nvContentPartPr>
              <p14:xfrm>
                <a:off x="1829590" y="45090"/>
                <a:ext cx="49680" cy="68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AFE88E-DA7E-BE42-A7A5-BAA07A1906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20590" y="36090"/>
                  <a:ext cx="67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7E4C8DF-7108-904A-81A9-1AA24BA10D10}"/>
                    </a:ext>
                  </a:extLst>
                </p14:cNvPr>
                <p14:cNvContentPartPr/>
                <p14:nvPr/>
              </p14:nvContentPartPr>
              <p14:xfrm>
                <a:off x="1931830" y="87570"/>
                <a:ext cx="30240" cy="53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7E4C8DF-7108-904A-81A9-1AA24BA10D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2830" y="78570"/>
                  <a:ext cx="47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90FA5F6-3E85-594E-9336-7B791CA57D73}"/>
                    </a:ext>
                  </a:extLst>
                </p14:cNvPr>
                <p14:cNvContentPartPr/>
                <p14:nvPr/>
              </p14:nvContentPartPr>
              <p14:xfrm>
                <a:off x="2000230" y="95490"/>
                <a:ext cx="26640" cy="62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90FA5F6-3E85-594E-9336-7B791CA57D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91230" y="86490"/>
                  <a:ext cx="442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B2F66BB-5285-C54E-B0D5-6F4E5CB904A2}"/>
              </a:ext>
            </a:extLst>
          </p:cNvPr>
          <p:cNvGrpSpPr/>
          <p:nvPr/>
        </p:nvGrpSpPr>
        <p:grpSpPr>
          <a:xfrm>
            <a:off x="2090590" y="304650"/>
            <a:ext cx="561240" cy="228240"/>
            <a:chOff x="2090590" y="304650"/>
            <a:chExt cx="56124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816F3A-1078-EC44-A55F-8600B0AA48A9}"/>
                    </a:ext>
                  </a:extLst>
                </p14:cNvPr>
                <p14:cNvContentPartPr/>
                <p14:nvPr/>
              </p14:nvContentPartPr>
              <p14:xfrm>
                <a:off x="2090590" y="304650"/>
                <a:ext cx="271800" cy="98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816F3A-1078-EC44-A55F-8600B0AA48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81950" y="296010"/>
                  <a:ext cx="289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6C1F5A3-6C53-3F43-80AE-A968592328D7}"/>
                    </a:ext>
                  </a:extLst>
                </p14:cNvPr>
                <p14:cNvContentPartPr/>
                <p14:nvPr/>
              </p14:nvContentPartPr>
              <p14:xfrm>
                <a:off x="2455630" y="411210"/>
                <a:ext cx="35640" cy="50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6C1F5A3-6C53-3F43-80AE-A968592328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6990" y="402210"/>
                  <a:ext cx="53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DACEFA7-AB31-DE4B-9685-76DB52FDB44D}"/>
                    </a:ext>
                  </a:extLst>
                </p14:cNvPr>
                <p14:cNvContentPartPr/>
                <p14:nvPr/>
              </p14:nvContentPartPr>
              <p14:xfrm>
                <a:off x="2462110" y="414090"/>
                <a:ext cx="71640" cy="46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DACEFA7-AB31-DE4B-9685-76DB52FDB4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53110" y="405450"/>
                  <a:ext cx="89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900CBE2-D7E5-394F-AC5B-3C90DF4ABAF9}"/>
                    </a:ext>
                  </a:extLst>
                </p14:cNvPr>
                <p14:cNvContentPartPr/>
                <p14:nvPr/>
              </p14:nvContentPartPr>
              <p14:xfrm>
                <a:off x="2524030" y="461610"/>
                <a:ext cx="38880" cy="56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900CBE2-D7E5-394F-AC5B-3C90DF4ABA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5030" y="452610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AD07AC6-8FD2-3C4C-84CB-135D3BDC44F3}"/>
                    </a:ext>
                  </a:extLst>
                </p14:cNvPr>
                <p14:cNvContentPartPr/>
                <p14:nvPr/>
              </p14:nvContentPartPr>
              <p14:xfrm>
                <a:off x="2602510" y="461610"/>
                <a:ext cx="49320" cy="71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AD07AC6-8FD2-3C4C-84CB-135D3BDC44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3510" y="452610"/>
                  <a:ext cx="66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7F65957-BD09-AD41-B673-7A6082B0ADB5}"/>
                    </a:ext>
                  </a:extLst>
                </p14:cNvPr>
                <p14:cNvContentPartPr/>
                <p14:nvPr/>
              </p14:nvContentPartPr>
              <p14:xfrm>
                <a:off x="2551030" y="474930"/>
                <a:ext cx="24480" cy="14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7F65957-BD09-AD41-B673-7A6082B0AD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2030" y="465930"/>
                  <a:ext cx="421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020CE83-9BFF-734F-B425-70829DC49A15}"/>
              </a:ext>
            </a:extLst>
          </p:cNvPr>
          <p:cNvGrpSpPr/>
          <p:nvPr/>
        </p:nvGrpSpPr>
        <p:grpSpPr>
          <a:xfrm>
            <a:off x="2103190" y="245970"/>
            <a:ext cx="580680" cy="94680"/>
            <a:chOff x="2103190" y="245970"/>
            <a:chExt cx="580680" cy="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18E3EDA-7E79-EC4F-B722-C293AC92E424}"/>
                    </a:ext>
                  </a:extLst>
                </p14:cNvPr>
                <p14:cNvContentPartPr/>
                <p14:nvPr/>
              </p14:nvContentPartPr>
              <p14:xfrm>
                <a:off x="2103190" y="253530"/>
                <a:ext cx="311400" cy="52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18E3EDA-7E79-EC4F-B722-C293AC92E4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94550" y="244530"/>
                  <a:ext cx="329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9E04C0C-03C1-1544-A3E1-4A37EB2E69C0}"/>
                    </a:ext>
                  </a:extLst>
                </p14:cNvPr>
                <p14:cNvContentPartPr/>
                <p14:nvPr/>
              </p14:nvContentPartPr>
              <p14:xfrm>
                <a:off x="2454550" y="245970"/>
                <a:ext cx="48960" cy="78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9E04C0C-03C1-1544-A3E1-4A37EB2E69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5910" y="236970"/>
                  <a:ext cx="66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ED88339-59B1-9C4B-8DDC-DBC42C059A6B}"/>
                    </a:ext>
                  </a:extLst>
                </p14:cNvPr>
                <p14:cNvContentPartPr/>
                <p14:nvPr/>
              </p14:nvContentPartPr>
              <p14:xfrm>
                <a:off x="2563990" y="281970"/>
                <a:ext cx="38160" cy="39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ED88339-59B1-9C4B-8DDC-DBC42C059A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5350" y="273330"/>
                  <a:ext cx="55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354018B-B22C-E54A-9EDE-1EC856E7A0AB}"/>
                    </a:ext>
                  </a:extLst>
                </p14:cNvPr>
                <p14:cNvContentPartPr/>
                <p14:nvPr/>
              </p14:nvContentPartPr>
              <p14:xfrm>
                <a:off x="2647510" y="282330"/>
                <a:ext cx="36360" cy="58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354018B-B22C-E54A-9EDE-1EC856E7A0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38870" y="273690"/>
                  <a:ext cx="54000" cy="75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87E19809-1474-CE41-8475-6AEB67D44BC7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4674814" y="21295"/>
            <a:ext cx="573253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82E3524-A326-194A-AC7D-77689246D9C9}"/>
                  </a:ext>
                </a:extLst>
              </p14:cNvPr>
              <p14:cNvContentPartPr/>
              <p14:nvPr/>
            </p14:nvContentPartPr>
            <p14:xfrm>
              <a:off x="8364418" y="3578676"/>
              <a:ext cx="285480" cy="2955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82E3524-A326-194A-AC7D-77689246D9C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55778" y="3570036"/>
                <a:ext cx="30312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6BD6EF6-7820-3047-A083-13C44FAF945C}"/>
              </a:ext>
            </a:extLst>
          </p:cNvPr>
          <p:cNvGrpSpPr/>
          <p:nvPr/>
        </p:nvGrpSpPr>
        <p:grpSpPr>
          <a:xfrm>
            <a:off x="8767978" y="3866316"/>
            <a:ext cx="171360" cy="104040"/>
            <a:chOff x="8767978" y="3866316"/>
            <a:chExt cx="17136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4B4DC75-507B-9D44-B7F6-324ED716E926}"/>
                    </a:ext>
                  </a:extLst>
                </p14:cNvPr>
                <p14:cNvContentPartPr/>
                <p14:nvPr/>
              </p14:nvContentPartPr>
              <p14:xfrm>
                <a:off x="8767978" y="3866316"/>
                <a:ext cx="68760" cy="104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4B4DC75-507B-9D44-B7F6-324ED716E92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59338" y="3857676"/>
                  <a:ext cx="86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AAA7EDE-50F3-C74D-9045-4F4EF4FAD2D6}"/>
                    </a:ext>
                  </a:extLst>
                </p14:cNvPr>
                <p14:cNvContentPartPr/>
                <p14:nvPr/>
              </p14:nvContentPartPr>
              <p14:xfrm>
                <a:off x="8926018" y="3947676"/>
                <a:ext cx="13320" cy="11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AAA7EDE-50F3-C74D-9045-4F4EF4FAD2D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17378" y="3938676"/>
                  <a:ext cx="3096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09D354A-5CCC-B940-A228-0A132E58F775}"/>
                  </a:ext>
                </a:extLst>
              </p14:cNvPr>
              <p14:cNvContentPartPr/>
              <p14:nvPr/>
            </p14:nvContentPartPr>
            <p14:xfrm>
              <a:off x="2212920" y="6088680"/>
              <a:ext cx="324000" cy="161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09D354A-5CCC-B940-A228-0A132E58F77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204280" y="6079680"/>
                <a:ext cx="34164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Group 367">
            <a:extLst>
              <a:ext uri="{FF2B5EF4-FFF2-40B4-BE49-F238E27FC236}">
                <a16:creationId xmlns:a16="http://schemas.microsoft.com/office/drawing/2014/main" id="{BAEBF836-A6E3-F348-A3AE-98AE690D9D98}"/>
              </a:ext>
            </a:extLst>
          </p:cNvPr>
          <p:cNvGrpSpPr/>
          <p:nvPr/>
        </p:nvGrpSpPr>
        <p:grpSpPr>
          <a:xfrm>
            <a:off x="6334560" y="6253560"/>
            <a:ext cx="437400" cy="529200"/>
            <a:chOff x="6334560" y="6253560"/>
            <a:chExt cx="43740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B1D6032-79C3-7D46-A17E-B76BD7C33203}"/>
                    </a:ext>
                  </a:extLst>
                </p14:cNvPr>
                <p14:cNvContentPartPr/>
                <p14:nvPr/>
              </p14:nvContentPartPr>
              <p14:xfrm>
                <a:off x="6334560" y="6253560"/>
                <a:ext cx="236520" cy="4305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B1D6032-79C3-7D46-A17E-B76BD7C3320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25560" y="6244920"/>
                  <a:ext cx="2541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FD6C159-3FE6-8F48-AB60-7346BEB203DB}"/>
                    </a:ext>
                  </a:extLst>
                </p14:cNvPr>
                <p14:cNvContentPartPr/>
                <p14:nvPr/>
              </p14:nvContentPartPr>
              <p14:xfrm>
                <a:off x="6592320" y="6656040"/>
                <a:ext cx="41400" cy="838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FD6C159-3FE6-8F48-AB60-7346BEB203D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83680" y="6647400"/>
                  <a:ext cx="59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D3FA655-D513-784F-9242-C6E7CF7BDA48}"/>
                    </a:ext>
                  </a:extLst>
                </p14:cNvPr>
                <p14:cNvContentPartPr/>
                <p14:nvPr/>
              </p14:nvContentPartPr>
              <p14:xfrm>
                <a:off x="6604200" y="6697080"/>
                <a:ext cx="43560" cy="82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D3FA655-D513-784F-9242-C6E7CF7BDA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95200" y="6688080"/>
                  <a:ext cx="61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25742FFA-D67D-7D4A-B12C-1A362B40DFD7}"/>
                    </a:ext>
                  </a:extLst>
                </p14:cNvPr>
                <p14:cNvContentPartPr/>
                <p14:nvPr/>
              </p14:nvContentPartPr>
              <p14:xfrm>
                <a:off x="6667200" y="6698520"/>
                <a:ext cx="35280" cy="842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25742FFA-D67D-7D4A-B12C-1A362B40DFD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58560" y="6689520"/>
                  <a:ext cx="52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29BDEFC2-6354-0B4D-9D53-6CB6EC6541BC}"/>
                    </a:ext>
                  </a:extLst>
                </p14:cNvPr>
                <p14:cNvContentPartPr/>
                <p14:nvPr/>
              </p14:nvContentPartPr>
              <p14:xfrm>
                <a:off x="6744600" y="6707520"/>
                <a:ext cx="18000" cy="108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29BDEFC2-6354-0B4D-9D53-6CB6EC6541B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35960" y="6698520"/>
                  <a:ext cx="35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B5E4491-6AA3-794C-B56C-63BC1AEFD13E}"/>
                    </a:ext>
                  </a:extLst>
                </p14:cNvPr>
                <p14:cNvContentPartPr/>
                <p14:nvPr/>
              </p14:nvContentPartPr>
              <p14:xfrm>
                <a:off x="6737040" y="6676560"/>
                <a:ext cx="34920" cy="954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B5E4491-6AA3-794C-B56C-63BC1AEFD13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28040" y="6667920"/>
                  <a:ext cx="5256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183FFC1F-DE87-2849-9DD7-937F56FA685C}"/>
                  </a:ext>
                </a:extLst>
              </p14:cNvPr>
              <p14:cNvContentPartPr/>
              <p14:nvPr/>
            </p14:nvContentPartPr>
            <p14:xfrm>
              <a:off x="6188040" y="6629760"/>
              <a:ext cx="30600" cy="4140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183FFC1F-DE87-2849-9DD7-937F56FA685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179040" y="6621120"/>
                <a:ext cx="4824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3CA6647-14CE-4249-9D19-C6F9BCDE27AB}"/>
              </a:ext>
            </a:extLst>
          </p:cNvPr>
          <p:cNvGrpSpPr/>
          <p:nvPr/>
        </p:nvGrpSpPr>
        <p:grpSpPr>
          <a:xfrm>
            <a:off x="6117840" y="6262920"/>
            <a:ext cx="294480" cy="417600"/>
            <a:chOff x="6117840" y="6262920"/>
            <a:chExt cx="2944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37CC872-ADE0-AA45-BDCB-DE6AC1EEC14A}"/>
                    </a:ext>
                  </a:extLst>
                </p14:cNvPr>
                <p14:cNvContentPartPr/>
                <p14:nvPr/>
              </p14:nvContentPartPr>
              <p14:xfrm>
                <a:off x="6314040" y="6262920"/>
                <a:ext cx="98280" cy="4176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37CC872-ADE0-AA45-BDCB-DE6AC1EEC14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05040" y="6254280"/>
                  <a:ext cx="1159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3343449-78C0-7548-92D8-AF91C74A5FBD}"/>
                    </a:ext>
                  </a:extLst>
                </p14:cNvPr>
                <p14:cNvContentPartPr/>
                <p14:nvPr/>
              </p14:nvContentPartPr>
              <p14:xfrm>
                <a:off x="6117840" y="6553440"/>
                <a:ext cx="23040" cy="450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3343449-78C0-7548-92D8-AF91C74A5FB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09200" y="6544800"/>
                  <a:ext cx="40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706299B-C076-5C45-B530-97D21C557412}"/>
                    </a:ext>
                  </a:extLst>
                </p14:cNvPr>
                <p14:cNvContentPartPr/>
                <p14:nvPr/>
              </p14:nvContentPartPr>
              <p14:xfrm>
                <a:off x="6118920" y="6534720"/>
                <a:ext cx="48240" cy="691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706299B-C076-5C45-B530-97D21C55741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09920" y="6525720"/>
                  <a:ext cx="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2B93BDF-E6BD-9C4F-B310-B6DCE26C8CFD}"/>
                    </a:ext>
                  </a:extLst>
                </p14:cNvPr>
                <p14:cNvContentPartPr/>
                <p14:nvPr/>
              </p14:nvContentPartPr>
              <p14:xfrm>
                <a:off x="6247800" y="6599520"/>
                <a:ext cx="35640" cy="572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2B93BDF-E6BD-9C4F-B310-B6DCE26C8CF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38800" y="6590520"/>
                  <a:ext cx="5328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88B798FF-91CC-EA4E-A6C5-9F2FBC2C66AA}"/>
              </a:ext>
            </a:extLst>
          </p:cNvPr>
          <p:cNvGrpSpPr/>
          <p:nvPr/>
        </p:nvGrpSpPr>
        <p:grpSpPr>
          <a:xfrm>
            <a:off x="6350760" y="5924880"/>
            <a:ext cx="638280" cy="307440"/>
            <a:chOff x="6350760" y="5924880"/>
            <a:chExt cx="63828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F33ABE9-3E47-D547-8C81-66B6B09446CE}"/>
                    </a:ext>
                  </a:extLst>
                </p14:cNvPr>
                <p14:cNvContentPartPr/>
                <p14:nvPr/>
              </p14:nvContentPartPr>
              <p14:xfrm>
                <a:off x="6350760" y="6055560"/>
                <a:ext cx="417960" cy="1767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F33ABE9-3E47-D547-8C81-66B6B09446C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41760" y="6046920"/>
                  <a:ext cx="435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C7587F0-D9D0-F441-BD49-461C467EED81}"/>
                    </a:ext>
                  </a:extLst>
                </p14:cNvPr>
                <p14:cNvContentPartPr/>
                <p14:nvPr/>
              </p14:nvContentPartPr>
              <p14:xfrm>
                <a:off x="6739920" y="6073200"/>
                <a:ext cx="21600" cy="666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C7587F0-D9D0-F441-BD49-461C467EED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30920" y="6064560"/>
                  <a:ext cx="3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BB043A0-A3F4-CF4C-B4F6-9572B85A9F40}"/>
                    </a:ext>
                  </a:extLst>
                </p14:cNvPr>
                <p14:cNvContentPartPr/>
                <p14:nvPr/>
              </p14:nvContentPartPr>
              <p14:xfrm>
                <a:off x="6821280" y="5924880"/>
                <a:ext cx="41040" cy="604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BB043A0-A3F4-CF4C-B4F6-9572B85A9F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12640" y="5916240"/>
                  <a:ext cx="58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FC615289-2571-1848-A056-A018D2FA352D}"/>
                    </a:ext>
                  </a:extLst>
                </p14:cNvPr>
                <p14:cNvContentPartPr/>
                <p14:nvPr/>
              </p14:nvContentPartPr>
              <p14:xfrm>
                <a:off x="6891120" y="5970960"/>
                <a:ext cx="25560" cy="381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FC615289-2571-1848-A056-A018D2FA35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82480" y="5961960"/>
                  <a:ext cx="43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4CE3736-86EF-0D48-9610-0913672C7682}"/>
                    </a:ext>
                  </a:extLst>
                </p14:cNvPr>
                <p14:cNvContentPartPr/>
                <p14:nvPr/>
              </p14:nvContentPartPr>
              <p14:xfrm>
                <a:off x="6951960" y="5982120"/>
                <a:ext cx="37080" cy="406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4CE3736-86EF-0D48-9610-0913672C768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43320" y="5973480"/>
                  <a:ext cx="5472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CA5688DD-4969-944C-8951-43AEBC98B002}"/>
                  </a:ext>
                </a:extLst>
              </p14:cNvPr>
              <p14:cNvContentPartPr/>
              <p14:nvPr/>
            </p14:nvContentPartPr>
            <p14:xfrm>
              <a:off x="2091750" y="2268860"/>
              <a:ext cx="19440" cy="141336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CA5688DD-4969-944C-8951-43AEBC98B00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082750" y="2259860"/>
                <a:ext cx="37080" cy="14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62EE7ED0-AA5E-514A-82F9-6A18F0F21948}"/>
                  </a:ext>
                </a:extLst>
              </p14:cNvPr>
              <p14:cNvContentPartPr/>
              <p14:nvPr/>
            </p14:nvContentPartPr>
            <p14:xfrm>
              <a:off x="5451550" y="1683770"/>
              <a:ext cx="302040" cy="216000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62EE7ED0-AA5E-514A-82F9-6A18F0F2194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442550" y="1675130"/>
                <a:ext cx="319680" cy="21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4CA10D91-2A99-3841-97C6-3A671AD6763C}"/>
                  </a:ext>
                </a:extLst>
              </p14:cNvPr>
              <p14:cNvContentPartPr/>
              <p14:nvPr/>
            </p14:nvContentPartPr>
            <p14:xfrm>
              <a:off x="5374870" y="801050"/>
              <a:ext cx="77040" cy="87732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4CA10D91-2A99-3841-97C6-3A671AD6763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65870" y="792410"/>
                <a:ext cx="9468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2CA11E01-3A19-4140-976F-BA43E2B45AF5}"/>
                  </a:ext>
                </a:extLst>
              </p14:cNvPr>
              <p14:cNvContentPartPr/>
              <p14:nvPr/>
            </p14:nvContentPartPr>
            <p14:xfrm>
              <a:off x="5172357" y="400631"/>
              <a:ext cx="56520" cy="13824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2CA11E01-3A19-4140-976F-BA43E2B45AF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163357" y="391631"/>
                <a:ext cx="74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81AB5E90-64AF-D04C-BFD7-5B560E484286}"/>
                  </a:ext>
                </a:extLst>
              </p14:cNvPr>
              <p14:cNvContentPartPr/>
              <p14:nvPr/>
            </p14:nvContentPartPr>
            <p14:xfrm>
              <a:off x="2064281" y="1585216"/>
              <a:ext cx="113040" cy="4536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81AB5E90-64AF-D04C-BFD7-5B560E48428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055281" y="1576216"/>
                <a:ext cx="13068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849A406F-A0E2-1C4A-9EC1-31C27CDC481F}"/>
              </a:ext>
            </a:extLst>
          </p:cNvPr>
          <p:cNvGrpSpPr/>
          <p:nvPr/>
        </p:nvGrpSpPr>
        <p:grpSpPr>
          <a:xfrm>
            <a:off x="2519313" y="6306480"/>
            <a:ext cx="147618" cy="150866"/>
            <a:chOff x="2519313" y="6306480"/>
            <a:chExt cx="147618" cy="15086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5A6777-B07D-4246-9B7D-BED5CBD52FD5}"/>
                    </a:ext>
                  </a:extLst>
                </p14:cNvPr>
                <p14:cNvContentPartPr/>
                <p14:nvPr/>
              </p14:nvContentPartPr>
              <p14:xfrm>
                <a:off x="2519313" y="6306480"/>
                <a:ext cx="42840" cy="59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5A6777-B07D-4246-9B7D-BED5CBD52FD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10673" y="6297840"/>
                  <a:ext cx="60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9C319C-FFA9-C94F-B664-E6D0077FFAED}"/>
                    </a:ext>
                  </a:extLst>
                </p14:cNvPr>
                <p14:cNvContentPartPr/>
                <p14:nvPr/>
              </p14:nvContentPartPr>
              <p14:xfrm>
                <a:off x="2524713" y="6311520"/>
                <a:ext cx="59760" cy="5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9C319C-FFA9-C94F-B664-E6D0077FFAE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16073" y="6302520"/>
                  <a:ext cx="7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A880A1D-B978-3D42-BBF8-4F15CD62BC29}"/>
                    </a:ext>
                  </a:extLst>
                </p14:cNvPr>
                <p14:cNvContentPartPr/>
                <p14:nvPr/>
              </p14:nvContentPartPr>
              <p14:xfrm>
                <a:off x="2607531" y="6383906"/>
                <a:ext cx="59400" cy="734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A880A1D-B978-3D42-BBF8-4F15CD62BC2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98891" y="6375266"/>
                  <a:ext cx="770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D9020E8C-51B5-A643-AD1E-1FBCBB822023}"/>
              </a:ext>
            </a:extLst>
          </p:cNvPr>
          <p:cNvGrpSpPr/>
          <p:nvPr/>
        </p:nvGrpSpPr>
        <p:grpSpPr>
          <a:xfrm>
            <a:off x="2511360" y="5967360"/>
            <a:ext cx="252771" cy="272546"/>
            <a:chOff x="2511360" y="5967360"/>
            <a:chExt cx="252771" cy="2725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FB0A619-2755-0845-BA75-38ECE1A45BAF}"/>
                    </a:ext>
                  </a:extLst>
                </p14:cNvPr>
                <p14:cNvContentPartPr/>
                <p14:nvPr/>
              </p14:nvContentPartPr>
              <p14:xfrm>
                <a:off x="2511360" y="5967360"/>
                <a:ext cx="54360" cy="74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FB0A619-2755-0845-BA75-38ECE1A45BA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502360" y="5958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A34ABBA-87DC-1245-8566-4ABE95DBBF52}"/>
                    </a:ext>
                  </a:extLst>
                </p14:cNvPr>
                <p14:cNvContentPartPr/>
                <p14:nvPr/>
              </p14:nvContentPartPr>
              <p14:xfrm>
                <a:off x="2609280" y="6029280"/>
                <a:ext cx="28440" cy="226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A34ABBA-87DC-1245-8566-4ABE95DBBF5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600280" y="6020640"/>
                  <a:ext cx="46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B9B8889-CD39-724F-A8B1-CB439A6DA5DB}"/>
                    </a:ext>
                  </a:extLst>
                </p14:cNvPr>
                <p14:cNvContentPartPr/>
                <p14:nvPr/>
              </p14:nvContentPartPr>
              <p14:xfrm>
                <a:off x="2590920" y="6113160"/>
                <a:ext cx="53280" cy="70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B9B8889-CD39-724F-A8B1-CB439A6DA5D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81920" y="6104520"/>
                  <a:ext cx="70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2060EAC-0AD5-2E4F-9F94-5B1F6D05F3C9}"/>
                    </a:ext>
                  </a:extLst>
                </p14:cNvPr>
                <p14:cNvContentPartPr/>
                <p14:nvPr/>
              </p14:nvContentPartPr>
              <p14:xfrm>
                <a:off x="2599200" y="6105600"/>
                <a:ext cx="38520" cy="17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2060EAC-0AD5-2E4F-9F94-5B1F6D05F3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90200" y="6096960"/>
                  <a:ext cx="56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63FD7D-E3EA-4646-B869-90A57025B129}"/>
                    </a:ext>
                  </a:extLst>
                </p14:cNvPr>
                <p14:cNvContentPartPr/>
                <p14:nvPr/>
              </p14:nvContentPartPr>
              <p14:xfrm>
                <a:off x="2637720" y="6095160"/>
                <a:ext cx="3960" cy="13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63FD7D-E3EA-4646-B869-90A57025B12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28720" y="6086520"/>
                  <a:ext cx="21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A0CE3CD-4424-5D45-AA47-8624A97A6ED6}"/>
                    </a:ext>
                  </a:extLst>
                </p14:cNvPr>
                <p14:cNvContentPartPr/>
                <p14:nvPr/>
              </p14:nvContentPartPr>
              <p14:xfrm>
                <a:off x="2689251" y="6149906"/>
                <a:ext cx="74880" cy="900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A0CE3CD-4424-5D45-AA47-8624A97A6E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80251" y="6141266"/>
                  <a:ext cx="9252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281CB8C-630A-BC4C-83B5-F95A7484DE0B}"/>
              </a:ext>
            </a:extLst>
          </p:cNvPr>
          <p:cNvGrpSpPr/>
          <p:nvPr/>
        </p:nvGrpSpPr>
        <p:grpSpPr>
          <a:xfrm>
            <a:off x="1992600" y="5911200"/>
            <a:ext cx="431331" cy="124586"/>
            <a:chOff x="1992600" y="5911200"/>
            <a:chExt cx="431331" cy="12458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3AF5891-D466-2542-9407-4CBBD6DC2A22}"/>
                    </a:ext>
                  </a:extLst>
                </p14:cNvPr>
                <p14:cNvContentPartPr/>
                <p14:nvPr/>
              </p14:nvContentPartPr>
              <p14:xfrm>
                <a:off x="1992600" y="5949720"/>
                <a:ext cx="59400" cy="66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3AF5891-D466-2542-9407-4CBBD6DC2A2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83600" y="5941080"/>
                  <a:ext cx="77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A1369FF-C50F-9B4B-A936-A6EE763B3E82}"/>
                    </a:ext>
                  </a:extLst>
                </p14:cNvPr>
                <p14:cNvContentPartPr/>
                <p14:nvPr/>
              </p14:nvContentPartPr>
              <p14:xfrm>
                <a:off x="2001600" y="5982480"/>
                <a:ext cx="5940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A1369FF-C50F-9B4B-A936-A6EE763B3E8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92960" y="5973480"/>
                  <a:ext cx="7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C01E6E-72EE-864C-8A59-3563D9209280}"/>
                    </a:ext>
                  </a:extLst>
                </p14:cNvPr>
                <p14:cNvContentPartPr/>
                <p14:nvPr/>
              </p14:nvContentPartPr>
              <p14:xfrm>
                <a:off x="2085480" y="5991120"/>
                <a:ext cx="32760" cy="34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C01E6E-72EE-864C-8A59-3563D920928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076480" y="5982120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2B7533A-5167-CF4F-BABB-B46E00B5D348}"/>
                    </a:ext>
                  </a:extLst>
                </p14:cNvPr>
                <p14:cNvContentPartPr/>
                <p14:nvPr/>
              </p14:nvContentPartPr>
              <p14:xfrm>
                <a:off x="2265480" y="5911200"/>
                <a:ext cx="57600" cy="67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2B7533A-5167-CF4F-BABB-B46E00B5D34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56840" y="5902200"/>
                  <a:ext cx="75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D7CDE29-1B8A-4643-AB49-748D641455A5}"/>
                    </a:ext>
                  </a:extLst>
                </p14:cNvPr>
                <p14:cNvContentPartPr/>
                <p14:nvPr/>
              </p14:nvContentPartPr>
              <p14:xfrm>
                <a:off x="2279160" y="5938560"/>
                <a:ext cx="56160" cy="3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D7CDE29-1B8A-4643-AB49-748D641455A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70160" y="5929920"/>
                  <a:ext cx="73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0532BBD-3D44-5048-89DF-2DE7F9D8893D}"/>
                    </a:ext>
                  </a:extLst>
                </p14:cNvPr>
                <p14:cNvContentPartPr/>
                <p14:nvPr/>
              </p14:nvContentPartPr>
              <p14:xfrm>
                <a:off x="2368131" y="5959466"/>
                <a:ext cx="55800" cy="763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0532BBD-3D44-5048-89DF-2DE7F9D8893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59491" y="5950466"/>
                  <a:ext cx="734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50295EFD-C37B-A046-A5B6-F4D3544A4D02}"/>
              </a:ext>
            </a:extLst>
          </p:cNvPr>
          <p:cNvGrpSpPr/>
          <p:nvPr/>
        </p:nvGrpSpPr>
        <p:grpSpPr>
          <a:xfrm>
            <a:off x="1929764" y="4425697"/>
            <a:ext cx="256320" cy="536760"/>
            <a:chOff x="1929764" y="4425697"/>
            <a:chExt cx="25632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040A1F5-0E93-864B-B9E9-2D31FFA1F9D6}"/>
                    </a:ext>
                  </a:extLst>
                </p14:cNvPr>
                <p14:cNvContentPartPr/>
                <p14:nvPr/>
              </p14:nvContentPartPr>
              <p14:xfrm>
                <a:off x="2097884" y="4499857"/>
                <a:ext cx="88200" cy="4626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040A1F5-0E93-864B-B9E9-2D31FFA1F9D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089244" y="4491217"/>
                  <a:ext cx="1058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8A06BE8-A1A6-7E4F-BE67-3A8E0C86DC89}"/>
                    </a:ext>
                  </a:extLst>
                </p14:cNvPr>
                <p14:cNvContentPartPr/>
                <p14:nvPr/>
              </p14:nvContentPartPr>
              <p14:xfrm>
                <a:off x="1929764" y="4425697"/>
                <a:ext cx="54360" cy="1087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8A06BE8-A1A6-7E4F-BE67-3A8E0C86DC8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21124" y="4417057"/>
                  <a:ext cx="72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6660054-EC4D-6A4E-8B63-18087983F676}"/>
                    </a:ext>
                  </a:extLst>
                </p14:cNvPr>
                <p14:cNvContentPartPr/>
                <p14:nvPr/>
              </p14:nvContentPartPr>
              <p14:xfrm>
                <a:off x="2029731" y="4505451"/>
                <a:ext cx="25200" cy="565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C6660054-EC4D-6A4E-8B63-18087983F67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21091" y="4496811"/>
                  <a:ext cx="428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30C3F217-A952-114E-9524-287066CA7852}"/>
              </a:ext>
            </a:extLst>
          </p:cNvPr>
          <p:cNvGrpSpPr/>
          <p:nvPr/>
        </p:nvGrpSpPr>
        <p:grpSpPr>
          <a:xfrm>
            <a:off x="2172764" y="4796137"/>
            <a:ext cx="656887" cy="163440"/>
            <a:chOff x="2172764" y="4796137"/>
            <a:chExt cx="656887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75E259B-3E3B-DD4F-8686-8F381042B510}"/>
                    </a:ext>
                  </a:extLst>
                </p14:cNvPr>
                <p14:cNvContentPartPr/>
                <p14:nvPr/>
              </p14:nvContentPartPr>
              <p14:xfrm>
                <a:off x="2172764" y="4796137"/>
                <a:ext cx="408600" cy="1634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75E259B-3E3B-DD4F-8686-8F381042B51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63764" y="4787497"/>
                  <a:ext cx="426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3E9D59B-F15F-BB47-9A6F-E5F265166F44}"/>
                    </a:ext>
                  </a:extLst>
                </p14:cNvPr>
                <p14:cNvContentPartPr/>
                <p14:nvPr/>
              </p14:nvContentPartPr>
              <p14:xfrm>
                <a:off x="2655884" y="4811977"/>
                <a:ext cx="93600" cy="734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3E9D59B-F15F-BB47-9A6F-E5F265166F4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647244" y="4803337"/>
                  <a:ext cx="111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B08B9CD-5D7D-3A4A-A7FA-B19DA6230BF7}"/>
                    </a:ext>
                  </a:extLst>
                </p14:cNvPr>
                <p14:cNvContentPartPr/>
                <p14:nvPr/>
              </p14:nvContentPartPr>
              <p14:xfrm>
                <a:off x="2686124" y="4811617"/>
                <a:ext cx="51480" cy="766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B08B9CD-5D7D-3A4A-A7FA-B19DA6230B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77124" y="4802617"/>
                  <a:ext cx="69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02EDC962-C42A-3B47-A462-53240E86B6A1}"/>
                    </a:ext>
                  </a:extLst>
                </p14:cNvPr>
                <p14:cNvContentPartPr/>
                <p14:nvPr/>
              </p14:nvContentPartPr>
              <p14:xfrm>
                <a:off x="2803731" y="4865811"/>
                <a:ext cx="25920" cy="612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02EDC962-C42A-3B47-A462-53240E86B6A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95091" y="4857171"/>
                  <a:ext cx="4356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D80903F5-9E9A-9843-9A77-AC983CACA5D1}"/>
                  </a:ext>
                </a:extLst>
              </p14:cNvPr>
              <p14:cNvContentPartPr/>
              <p14:nvPr/>
            </p14:nvContentPartPr>
            <p14:xfrm>
              <a:off x="2611491" y="5279091"/>
              <a:ext cx="24840" cy="7020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D80903F5-9E9A-9843-9A77-AC983CACA5D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602851" y="5270091"/>
                <a:ext cx="42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D7D44723-82F4-894F-8037-B1C8D350A9DA}"/>
                  </a:ext>
                </a:extLst>
              </p14:cNvPr>
              <p14:cNvContentPartPr/>
              <p14:nvPr/>
            </p14:nvContentPartPr>
            <p14:xfrm>
              <a:off x="2306931" y="3400766"/>
              <a:ext cx="50040" cy="6120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D7D44723-82F4-894F-8037-B1C8D350A9D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298291" y="3392126"/>
                <a:ext cx="6768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0" name="Group 469">
            <a:extLst>
              <a:ext uri="{FF2B5EF4-FFF2-40B4-BE49-F238E27FC236}">
                <a16:creationId xmlns:a16="http://schemas.microsoft.com/office/drawing/2014/main" id="{DF306476-66BE-3A42-9BC8-07935FE95674}"/>
              </a:ext>
            </a:extLst>
          </p:cNvPr>
          <p:cNvGrpSpPr/>
          <p:nvPr/>
        </p:nvGrpSpPr>
        <p:grpSpPr>
          <a:xfrm>
            <a:off x="2131105" y="3665785"/>
            <a:ext cx="467426" cy="265621"/>
            <a:chOff x="2131105" y="3665785"/>
            <a:chExt cx="467426" cy="26562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5C0C67-FCE9-3148-B98B-4B468F32FD0F}"/>
                    </a:ext>
                  </a:extLst>
                </p14:cNvPr>
                <p14:cNvContentPartPr/>
                <p14:nvPr/>
              </p14:nvContentPartPr>
              <p14:xfrm>
                <a:off x="2131105" y="3665785"/>
                <a:ext cx="243720" cy="200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5C0C67-FCE9-3148-B98B-4B468F32FD0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22105" y="3656785"/>
                  <a:ext cx="261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B85FD3-ED0E-394F-9171-2F565C557BB8}"/>
                    </a:ext>
                  </a:extLst>
                </p14:cNvPr>
                <p14:cNvContentPartPr/>
                <p14:nvPr/>
              </p14:nvContentPartPr>
              <p14:xfrm>
                <a:off x="2447545" y="3803305"/>
                <a:ext cx="54720" cy="74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B85FD3-ED0E-394F-9171-2F565C557BB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38905" y="3794665"/>
                  <a:ext cx="72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C87127-8446-0540-8C87-0B94370D1A70}"/>
                    </a:ext>
                  </a:extLst>
                </p14:cNvPr>
                <p14:cNvContentPartPr/>
                <p14:nvPr/>
              </p14:nvContentPartPr>
              <p14:xfrm>
                <a:off x="2502625" y="3877105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C87127-8446-0540-8C87-0B94370D1A7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93985" y="38684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B4EF52EE-585B-9B40-88C2-2DA9A5DC0DCA}"/>
                    </a:ext>
                  </a:extLst>
                </p14:cNvPr>
                <p14:cNvContentPartPr/>
                <p14:nvPr/>
              </p14:nvContentPartPr>
              <p14:xfrm>
                <a:off x="2467131" y="3835646"/>
                <a:ext cx="25560" cy="792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B4EF52EE-585B-9B40-88C2-2DA9A5DC0DC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58491" y="3827006"/>
                  <a:ext cx="43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5DD52FD0-7294-A749-AF0F-ED23ACD11FC0}"/>
                    </a:ext>
                  </a:extLst>
                </p14:cNvPr>
                <p14:cNvContentPartPr/>
                <p14:nvPr/>
              </p14:nvContentPartPr>
              <p14:xfrm>
                <a:off x="2551011" y="3876326"/>
                <a:ext cx="47520" cy="550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5DD52FD0-7294-A749-AF0F-ED23ACD11F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42371" y="3867686"/>
                  <a:ext cx="6516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470B0949-7CAF-5A40-A861-162ED9F9A00E}"/>
                  </a:ext>
                </a:extLst>
              </p14:cNvPr>
              <p14:cNvContentPartPr/>
              <p14:nvPr/>
            </p14:nvContentPartPr>
            <p14:xfrm>
              <a:off x="1797891" y="3598406"/>
              <a:ext cx="48600" cy="5436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470B0949-7CAF-5A40-A861-162ED9F9A0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88891" y="3589406"/>
                <a:ext cx="6624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BBED0ED-3ECF-1841-9486-B02C143C2690}"/>
              </a:ext>
            </a:extLst>
          </p:cNvPr>
          <p:cNvGrpSpPr/>
          <p:nvPr/>
        </p:nvGrpSpPr>
        <p:grpSpPr>
          <a:xfrm>
            <a:off x="2077350" y="1994540"/>
            <a:ext cx="274221" cy="279360"/>
            <a:chOff x="2077350" y="1994540"/>
            <a:chExt cx="274221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F1E0F08-7FA2-7843-940F-D2B3274D79FE}"/>
                    </a:ext>
                  </a:extLst>
                </p14:cNvPr>
                <p14:cNvContentPartPr/>
                <p14:nvPr/>
              </p14:nvContentPartPr>
              <p14:xfrm>
                <a:off x="2077350" y="1994540"/>
                <a:ext cx="80280" cy="2793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F1E0F08-7FA2-7843-940F-D2B3274D79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68710" y="1985900"/>
                  <a:ext cx="97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D4856D6E-6A90-1D46-AA59-4FFCB9AF0107}"/>
                    </a:ext>
                  </a:extLst>
                </p14:cNvPr>
                <p14:cNvContentPartPr/>
                <p14:nvPr/>
              </p14:nvContentPartPr>
              <p14:xfrm>
                <a:off x="2215950" y="1995260"/>
                <a:ext cx="51120" cy="914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D4856D6E-6A90-1D46-AA59-4FFCB9AF010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07310" y="1986620"/>
                  <a:ext cx="68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163390F-7546-7742-A829-3C4379840007}"/>
                    </a:ext>
                  </a:extLst>
                </p14:cNvPr>
                <p14:cNvContentPartPr/>
                <p14:nvPr/>
              </p14:nvContentPartPr>
              <p14:xfrm>
                <a:off x="2220990" y="2029820"/>
                <a:ext cx="61920" cy="108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163390F-7546-7742-A829-3C437984000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11990" y="2020820"/>
                  <a:ext cx="79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696C9F9-AD1F-B747-9404-70606D6BD160}"/>
                    </a:ext>
                  </a:extLst>
                </p14:cNvPr>
                <p14:cNvContentPartPr/>
                <p14:nvPr/>
              </p14:nvContentPartPr>
              <p14:xfrm>
                <a:off x="2304411" y="2076274"/>
                <a:ext cx="47160" cy="720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696C9F9-AD1F-B747-9404-70606D6BD16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95771" y="2067274"/>
                  <a:ext cx="6480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14B75756-9EC9-FD4B-9A1F-4D85ECD23D82}"/>
              </a:ext>
            </a:extLst>
          </p:cNvPr>
          <p:cNvGrpSpPr/>
          <p:nvPr/>
        </p:nvGrpSpPr>
        <p:grpSpPr>
          <a:xfrm>
            <a:off x="2122105" y="3337975"/>
            <a:ext cx="598466" cy="327325"/>
            <a:chOff x="2122105" y="3337975"/>
            <a:chExt cx="598466" cy="3273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9F8A19A-3502-A640-9EEC-A0FD29DFDB33}"/>
                    </a:ext>
                  </a:extLst>
                </p14:cNvPr>
                <p14:cNvContentPartPr/>
                <p14:nvPr/>
              </p14:nvContentPartPr>
              <p14:xfrm>
                <a:off x="2136030" y="3540020"/>
                <a:ext cx="348480" cy="1252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9F8A19A-3502-A640-9EEC-A0FD29DFDB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27390" y="3531380"/>
                  <a:ext cx="366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ECC3F8C-3080-AD43-AFCE-A7D67CDEE724}"/>
                    </a:ext>
                  </a:extLst>
                </p14:cNvPr>
                <p14:cNvContentPartPr/>
                <p14:nvPr/>
              </p14:nvContentPartPr>
              <p14:xfrm>
                <a:off x="2560830" y="3524540"/>
                <a:ext cx="74880" cy="608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ECC3F8C-3080-AD43-AFCE-A7D67CDEE72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52190" y="3515540"/>
                  <a:ext cx="92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0B3F8CE-26EC-864D-A78F-AF6ED929E44C}"/>
                    </a:ext>
                  </a:extLst>
                </p14:cNvPr>
                <p14:cNvContentPartPr/>
                <p14:nvPr/>
              </p14:nvContentPartPr>
              <p14:xfrm>
                <a:off x="2581710" y="3491780"/>
                <a:ext cx="73800" cy="964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0B3F8CE-26EC-864D-A78F-AF6ED929E44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572710" y="3483140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74213D9-3EEF-014D-BA9F-8CF49A19C87F}"/>
                    </a:ext>
                  </a:extLst>
                </p14:cNvPr>
                <p14:cNvContentPartPr/>
                <p14:nvPr/>
              </p14:nvContentPartPr>
              <p14:xfrm>
                <a:off x="2122105" y="3337975"/>
                <a:ext cx="50040" cy="312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74213D9-3EEF-014D-BA9F-8CF49A19C87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13465" y="3329335"/>
                  <a:ext cx="67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37725C1-C8A0-0E49-AFFC-0E23A1DE93BB}"/>
                    </a:ext>
                  </a:extLst>
                </p14:cNvPr>
                <p14:cNvContentPartPr/>
                <p14:nvPr/>
              </p14:nvContentPartPr>
              <p14:xfrm>
                <a:off x="2232985" y="3364255"/>
                <a:ext cx="32040" cy="41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37725C1-C8A0-0E49-AFFC-0E23A1DE93B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223985" y="3355255"/>
                  <a:ext cx="49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DCAAC30-FB90-7442-9FC5-E38AFE277764}"/>
                    </a:ext>
                  </a:extLst>
                </p14:cNvPr>
                <p14:cNvContentPartPr/>
                <p14:nvPr/>
              </p14:nvContentPartPr>
              <p14:xfrm>
                <a:off x="2235505" y="3351655"/>
                <a:ext cx="50040" cy="59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DCAAC30-FB90-7442-9FC5-E38AFE27776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226505" y="3343015"/>
                  <a:ext cx="67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070A8B8F-A8DB-5E41-B558-2C07D0500D9E}"/>
                    </a:ext>
                  </a:extLst>
                </p14:cNvPr>
                <p14:cNvContentPartPr/>
                <p14:nvPr/>
              </p14:nvContentPartPr>
              <p14:xfrm>
                <a:off x="2664771" y="3578194"/>
                <a:ext cx="55800" cy="846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070A8B8F-A8DB-5E41-B558-2C07D0500D9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655771" y="3569194"/>
                  <a:ext cx="7344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BA0E62F0-D787-E843-8327-E83892B13642}"/>
              </a:ext>
            </a:extLst>
          </p:cNvPr>
          <p:cNvGrpSpPr/>
          <p:nvPr/>
        </p:nvGrpSpPr>
        <p:grpSpPr>
          <a:xfrm>
            <a:off x="1720345" y="3261740"/>
            <a:ext cx="402005" cy="519395"/>
            <a:chOff x="1720345" y="3261740"/>
            <a:chExt cx="402005" cy="51939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3DDAC2B-0C36-674E-8775-D79AB0E564EF}"/>
                    </a:ext>
                  </a:extLst>
                </p14:cNvPr>
                <p14:cNvContentPartPr/>
                <p14:nvPr/>
              </p14:nvContentPartPr>
              <p14:xfrm>
                <a:off x="1870710" y="3440300"/>
                <a:ext cx="251640" cy="2156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3DDAC2B-0C36-674E-8775-D79AB0E564E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62070" y="3431660"/>
                  <a:ext cx="269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080B192C-A866-4948-8D09-69DF56B541F4}"/>
                    </a:ext>
                  </a:extLst>
                </p14:cNvPr>
                <p14:cNvContentPartPr/>
                <p14:nvPr/>
              </p14:nvContentPartPr>
              <p14:xfrm>
                <a:off x="1794390" y="3261740"/>
                <a:ext cx="60120" cy="964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080B192C-A866-4948-8D09-69DF56B541F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85390" y="3252740"/>
                  <a:ext cx="77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E392375-4096-EE48-96B6-4C8B5B06A801}"/>
                    </a:ext>
                  </a:extLst>
                </p14:cNvPr>
                <p14:cNvContentPartPr/>
                <p14:nvPr/>
              </p14:nvContentPartPr>
              <p14:xfrm>
                <a:off x="1830505" y="3663775"/>
                <a:ext cx="285840" cy="117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E392375-4096-EE48-96B6-4C8B5B06A80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21505" y="3654775"/>
                  <a:ext cx="303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4EB0CE-74F8-6C4D-A5AD-7A1B86F203DB}"/>
                    </a:ext>
                  </a:extLst>
                </p14:cNvPr>
                <p14:cNvContentPartPr/>
                <p14:nvPr/>
              </p14:nvContentPartPr>
              <p14:xfrm>
                <a:off x="1720345" y="3537775"/>
                <a:ext cx="37440" cy="66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4EB0CE-74F8-6C4D-A5AD-7A1B86F203D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11345" y="3529135"/>
                  <a:ext cx="55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D474DB83-1830-9C4F-890D-555B0EA267EE}"/>
                    </a:ext>
                  </a:extLst>
                </p14:cNvPr>
                <p14:cNvContentPartPr/>
                <p14:nvPr/>
              </p14:nvContentPartPr>
              <p14:xfrm>
                <a:off x="1912011" y="3335914"/>
                <a:ext cx="34560" cy="7488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D474DB83-1830-9C4F-890D-555B0EA267E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903371" y="3326914"/>
                  <a:ext cx="522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F973D624-1299-8540-A8CC-7E8C906543E2}"/>
              </a:ext>
            </a:extLst>
          </p:cNvPr>
          <p:cNvGrpSpPr/>
          <p:nvPr/>
        </p:nvGrpSpPr>
        <p:grpSpPr>
          <a:xfrm>
            <a:off x="2098935" y="1608675"/>
            <a:ext cx="576636" cy="240748"/>
            <a:chOff x="2098935" y="1608675"/>
            <a:chExt cx="576636" cy="24074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1624DE9-93DE-0B47-814C-C5DB67DCAE13}"/>
                    </a:ext>
                  </a:extLst>
                </p14:cNvPr>
                <p14:cNvContentPartPr/>
                <p14:nvPr/>
              </p14:nvContentPartPr>
              <p14:xfrm>
                <a:off x="2098935" y="1608675"/>
                <a:ext cx="330840" cy="130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1624DE9-93DE-0B47-814C-C5DB67DCAE1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90295" y="1599675"/>
                  <a:ext cx="348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79105B8-9853-4B49-90DC-342E2024825B}"/>
                    </a:ext>
                  </a:extLst>
                </p14:cNvPr>
                <p14:cNvContentPartPr/>
                <p14:nvPr/>
              </p14:nvContentPartPr>
              <p14:xfrm>
                <a:off x="2494215" y="1724955"/>
                <a:ext cx="60840" cy="76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79105B8-9853-4B49-90DC-342E2024825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85215" y="1716315"/>
                  <a:ext cx="78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A2ADEE6-E14A-8048-957D-7B7F827D1A46}"/>
                    </a:ext>
                  </a:extLst>
                </p14:cNvPr>
                <p14:cNvContentPartPr/>
                <p14:nvPr/>
              </p14:nvContentPartPr>
              <p14:xfrm>
                <a:off x="2510775" y="1766715"/>
                <a:ext cx="5328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A2ADEE6-E14A-8048-957D-7B7F827D1A4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01775" y="1757715"/>
                  <a:ext cx="7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8174A69-D04B-B643-AA34-989E443EE9F9}"/>
                    </a:ext>
                  </a:extLst>
                </p14:cNvPr>
                <p14:cNvContentPartPr/>
                <p14:nvPr/>
              </p14:nvContentPartPr>
              <p14:xfrm>
                <a:off x="2619051" y="1781743"/>
                <a:ext cx="56520" cy="676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8174A69-D04B-B643-AA34-989E443EE9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10411" y="1772743"/>
                  <a:ext cx="7416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3F2CE268-2FA4-CF41-AC4E-931E338AA897}"/>
              </a:ext>
            </a:extLst>
          </p:cNvPr>
          <p:cNvGrpSpPr/>
          <p:nvPr/>
        </p:nvGrpSpPr>
        <p:grpSpPr>
          <a:xfrm>
            <a:off x="1710360" y="1305720"/>
            <a:ext cx="370440" cy="299160"/>
            <a:chOff x="1710360" y="1305720"/>
            <a:chExt cx="37044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ED4E178-449C-5946-80A7-46CAC71B2D6E}"/>
                    </a:ext>
                  </a:extLst>
                </p14:cNvPr>
                <p14:cNvContentPartPr/>
                <p14:nvPr/>
              </p14:nvContentPartPr>
              <p14:xfrm>
                <a:off x="1838880" y="1417320"/>
                <a:ext cx="241920" cy="187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ED4E178-449C-5946-80A7-46CAC71B2D6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830240" y="1408680"/>
                  <a:ext cx="259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52C53E6-21F5-AE49-8C49-D055E21DBDAF}"/>
                    </a:ext>
                  </a:extLst>
                </p14:cNvPr>
                <p14:cNvContentPartPr/>
                <p14:nvPr/>
              </p14:nvContentPartPr>
              <p14:xfrm>
                <a:off x="1710360" y="1305720"/>
                <a:ext cx="45360" cy="799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52C53E6-21F5-AE49-8C49-D055E21DBD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701720" y="1296720"/>
                  <a:ext cx="63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C2DD3831-17FE-6245-ABCE-E7C9567C067F}"/>
                    </a:ext>
                  </a:extLst>
                </p14:cNvPr>
                <p14:cNvContentPartPr/>
                <p14:nvPr/>
              </p14:nvContentPartPr>
              <p14:xfrm>
                <a:off x="1772306" y="1361417"/>
                <a:ext cx="21960" cy="6156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C2DD3831-17FE-6245-ABCE-E7C9567C067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763666" y="1352777"/>
                  <a:ext cx="3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D31F76D2-F51D-8445-8EA1-CF3298A8E888}"/>
                    </a:ext>
                  </a:extLst>
                </p14:cNvPr>
                <p14:cNvContentPartPr/>
                <p14:nvPr/>
              </p14:nvContentPartPr>
              <p14:xfrm>
                <a:off x="1797146" y="1361057"/>
                <a:ext cx="33480" cy="36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D31F76D2-F51D-8445-8EA1-CF3298A8E88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788146" y="1352057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4D812F3F-5C90-1C45-88A1-C0D381722BDF}"/>
                  </a:ext>
                </a:extLst>
              </p14:cNvPr>
              <p14:cNvContentPartPr/>
              <p14:nvPr/>
            </p14:nvContentPartPr>
            <p14:xfrm>
              <a:off x="8922651" y="3940097"/>
              <a:ext cx="61920" cy="81720"/>
            </p14:xfrm>
          </p:contentPart>
        </mc:Choice>
        <mc:Fallback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4D812F3F-5C90-1C45-88A1-C0D381722BDF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913651" y="3931097"/>
                <a:ext cx="795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A711189-3F98-3342-8120-DBEAC827DCD5}"/>
                  </a:ext>
                </a:extLst>
              </p14:cNvPr>
              <p14:cNvContentPartPr/>
              <p14:nvPr/>
            </p14:nvContentPartPr>
            <p14:xfrm>
              <a:off x="7779778" y="3566436"/>
              <a:ext cx="544320" cy="1944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A711189-3F98-3342-8120-DBEAC827DCD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770778" y="3557436"/>
                <a:ext cx="5619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A113A33-6CDE-1940-87DD-CD56B20B4DD5}"/>
                  </a:ext>
                </a:extLst>
              </p14:cNvPr>
              <p14:cNvContentPartPr/>
              <p14:nvPr/>
            </p14:nvContentPartPr>
            <p14:xfrm>
              <a:off x="7899658" y="3831396"/>
              <a:ext cx="51120" cy="648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A113A33-6CDE-1940-87DD-CD56B20B4DD5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891018" y="3822396"/>
                <a:ext cx="687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589F7EA-71CC-D241-9998-FAEDE64CFA5D}"/>
                  </a:ext>
                </a:extLst>
              </p14:cNvPr>
              <p14:cNvContentPartPr/>
              <p14:nvPr/>
            </p14:nvContentPartPr>
            <p14:xfrm>
              <a:off x="7902178" y="3811596"/>
              <a:ext cx="70920" cy="831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589F7EA-71CC-D241-9998-FAEDE64CFA5D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893538" y="3802596"/>
                <a:ext cx="885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F1D66DA6-175A-D346-8A3B-BEDF14D27C6C}"/>
                  </a:ext>
                </a:extLst>
              </p14:cNvPr>
              <p14:cNvContentPartPr/>
              <p14:nvPr/>
            </p14:nvContentPartPr>
            <p14:xfrm>
              <a:off x="8008251" y="3877817"/>
              <a:ext cx="69840" cy="77400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F1D66DA6-175A-D346-8A3B-BEDF14D27C6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999611" y="3869177"/>
                <a:ext cx="87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E54554C-7562-DF46-9B6D-E03A111C358F}"/>
                  </a:ext>
                </a:extLst>
              </p14:cNvPr>
              <p14:cNvContentPartPr/>
              <p14:nvPr/>
            </p14:nvContentPartPr>
            <p14:xfrm>
              <a:off x="8292778" y="3229476"/>
              <a:ext cx="116280" cy="314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E54554C-7562-DF46-9B6D-E03A111C358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284138" y="3220476"/>
                <a:ext cx="1339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C1ED247-AB49-E34E-955C-667ED665229A}"/>
                  </a:ext>
                </a:extLst>
              </p14:cNvPr>
              <p14:cNvContentPartPr/>
              <p14:nvPr/>
            </p14:nvContentPartPr>
            <p14:xfrm>
              <a:off x="8101258" y="3240276"/>
              <a:ext cx="81720" cy="90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C1ED247-AB49-E34E-955C-667ED665229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092618" y="3231636"/>
                <a:ext cx="99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00F4376-9BF3-7648-B833-4BB5104B9F7C}"/>
                  </a:ext>
                </a:extLst>
              </p14:cNvPr>
              <p14:cNvContentPartPr/>
              <p14:nvPr/>
            </p14:nvContentPartPr>
            <p14:xfrm>
              <a:off x="8127898" y="3279156"/>
              <a:ext cx="66960" cy="1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00F4376-9BF3-7648-B833-4BB5104B9F7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119258" y="3270516"/>
                <a:ext cx="84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E4A807B6-C07D-924A-809E-C599903BDCC4}"/>
                  </a:ext>
                </a:extLst>
              </p14:cNvPr>
              <p14:cNvContentPartPr/>
              <p14:nvPr/>
            </p14:nvContentPartPr>
            <p14:xfrm>
              <a:off x="8206971" y="3307577"/>
              <a:ext cx="55080" cy="89280"/>
            </p14:xfrm>
          </p:contentPart>
        </mc:Choice>
        <mc:Fallback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E4A807B6-C07D-924A-809E-C599903BDCC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198331" y="3298937"/>
                <a:ext cx="7272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1CD91237-63B3-F746-BDC6-61694C6AF866}"/>
              </a:ext>
            </a:extLst>
          </p:cNvPr>
          <p:cNvGrpSpPr/>
          <p:nvPr/>
        </p:nvGrpSpPr>
        <p:grpSpPr>
          <a:xfrm>
            <a:off x="7708858" y="3460596"/>
            <a:ext cx="143691" cy="148577"/>
            <a:chOff x="7708858" y="3460596"/>
            <a:chExt cx="143691" cy="14857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C88B4A0-6AFD-3746-B0DC-EF69DFB4C330}"/>
                    </a:ext>
                  </a:extLst>
                </p14:cNvPr>
                <p14:cNvContentPartPr/>
                <p14:nvPr/>
              </p14:nvContentPartPr>
              <p14:xfrm>
                <a:off x="7739458" y="3460596"/>
                <a:ext cx="30600" cy="83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C88B4A0-6AFD-3746-B0DC-EF69DFB4C33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730458" y="3451596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811E740-0C3B-AC48-BCAC-3D2241F7FE75}"/>
                    </a:ext>
                  </a:extLst>
                </p14:cNvPr>
                <p14:cNvContentPartPr/>
                <p14:nvPr/>
              </p14:nvContentPartPr>
              <p14:xfrm>
                <a:off x="7708858" y="3490476"/>
                <a:ext cx="101880" cy="44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811E740-0C3B-AC48-BCAC-3D2241F7FE7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700218" y="3481836"/>
                  <a:ext cx="119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EF4831E8-0F78-CE46-A825-9290BF22B4F6}"/>
                    </a:ext>
                  </a:extLst>
                </p14:cNvPr>
                <p14:cNvContentPartPr/>
                <p14:nvPr/>
              </p14:nvContentPartPr>
              <p14:xfrm>
                <a:off x="7815829" y="3564173"/>
                <a:ext cx="36720" cy="4500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EF4831E8-0F78-CE46-A825-9290BF22B4F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07189" y="3555533"/>
                  <a:ext cx="543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2DA8F281-E955-6743-9815-7825DEA3938B}"/>
              </a:ext>
            </a:extLst>
          </p:cNvPr>
          <p:cNvGrpSpPr/>
          <p:nvPr/>
        </p:nvGrpSpPr>
        <p:grpSpPr>
          <a:xfrm>
            <a:off x="8428718" y="3840017"/>
            <a:ext cx="123171" cy="129857"/>
            <a:chOff x="8428718" y="3840017"/>
            <a:chExt cx="123171" cy="12985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4F3EFB6-820D-4A47-A0CF-187A7C208D0E}"/>
                    </a:ext>
                  </a:extLst>
                </p14:cNvPr>
                <p14:cNvContentPartPr/>
                <p14:nvPr/>
              </p14:nvContentPartPr>
              <p14:xfrm>
                <a:off x="8428718" y="3840017"/>
                <a:ext cx="33480" cy="100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4F3EFB6-820D-4A47-A0CF-187A7C208D0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420078" y="3831017"/>
                  <a:ext cx="51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BCB5286A-3724-7C4F-8CC8-75B86C9ABBCE}"/>
                    </a:ext>
                  </a:extLst>
                </p14:cNvPr>
                <p14:cNvContentPartPr/>
                <p14:nvPr/>
              </p14:nvContentPartPr>
              <p14:xfrm>
                <a:off x="8506889" y="3920914"/>
                <a:ext cx="45000" cy="4896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BCB5286A-3724-7C4F-8CC8-75B86C9ABBC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498249" y="3911914"/>
                  <a:ext cx="6264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6C198493-540A-7E40-96B4-D93514838122}"/>
              </a:ext>
            </a:extLst>
          </p:cNvPr>
          <p:cNvGrpSpPr/>
          <p:nvPr/>
        </p:nvGrpSpPr>
        <p:grpSpPr>
          <a:xfrm>
            <a:off x="8472240" y="3219120"/>
            <a:ext cx="180771" cy="142817"/>
            <a:chOff x="8472240" y="3219120"/>
            <a:chExt cx="180771" cy="1428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5E32BA5-6249-2845-A557-D5ADBDA5DF74}"/>
                    </a:ext>
                  </a:extLst>
                </p14:cNvPr>
                <p14:cNvContentPartPr/>
                <p14:nvPr/>
              </p14:nvContentPartPr>
              <p14:xfrm>
                <a:off x="8472240" y="3219120"/>
                <a:ext cx="83160" cy="124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5E32BA5-6249-2845-A557-D5ADBDA5DF7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463240" y="3210480"/>
                  <a:ext cx="100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82ED0B4-5B2B-844A-91AE-1F8BBCE976CE}"/>
                    </a:ext>
                  </a:extLst>
                </p14:cNvPr>
                <p14:cNvContentPartPr/>
                <p14:nvPr/>
              </p14:nvContentPartPr>
              <p14:xfrm>
                <a:off x="8497440" y="3265200"/>
                <a:ext cx="69840" cy="10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82ED0B4-5B2B-844A-91AE-1F8BBCE976C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488440" y="3256560"/>
                  <a:ext cx="87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281BA79D-E44E-AD4E-8CF5-D5B9303F5D43}"/>
                    </a:ext>
                  </a:extLst>
                </p14:cNvPr>
                <p14:cNvContentPartPr/>
                <p14:nvPr/>
              </p14:nvContentPartPr>
              <p14:xfrm>
                <a:off x="8609811" y="3320177"/>
                <a:ext cx="43200" cy="4176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281BA79D-E44E-AD4E-8CF5-D5B9303F5D4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601171" y="3311537"/>
                  <a:ext cx="608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76CE7513-4A1F-B240-BEAD-B8BBDDF77408}"/>
              </a:ext>
            </a:extLst>
          </p:cNvPr>
          <p:cNvGrpSpPr/>
          <p:nvPr/>
        </p:nvGrpSpPr>
        <p:grpSpPr>
          <a:xfrm>
            <a:off x="8521920" y="556200"/>
            <a:ext cx="942891" cy="399857"/>
            <a:chOff x="8521920" y="556200"/>
            <a:chExt cx="942891" cy="39985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EEB7CED-81F0-9D41-8871-E4C1006236E6}"/>
                    </a:ext>
                  </a:extLst>
                </p14:cNvPr>
                <p14:cNvContentPartPr/>
                <p14:nvPr/>
              </p14:nvContentPartPr>
              <p14:xfrm>
                <a:off x="8521920" y="556200"/>
                <a:ext cx="642240" cy="299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EEB7CED-81F0-9D41-8871-E4C1006236E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512920" y="547200"/>
                  <a:ext cx="659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772DCAA-9E1C-1646-801B-3EEE1C515EFD}"/>
                    </a:ext>
                  </a:extLst>
                </p14:cNvPr>
                <p14:cNvContentPartPr/>
                <p14:nvPr/>
              </p14:nvContentPartPr>
              <p14:xfrm>
                <a:off x="9289080" y="804240"/>
                <a:ext cx="98280" cy="108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772DCAA-9E1C-1646-801B-3EEE1C515EF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280440" y="795600"/>
                  <a:ext cx="115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CE98849-5C44-E243-8E4D-6AA5D8F453BC}"/>
                    </a:ext>
                  </a:extLst>
                </p14:cNvPr>
                <p14:cNvContentPartPr/>
                <p14:nvPr/>
              </p14:nvContentPartPr>
              <p14:xfrm>
                <a:off x="9309240" y="846000"/>
                <a:ext cx="102240" cy="18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CE98849-5C44-E243-8E4D-6AA5D8F453B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300600" y="837000"/>
                  <a:ext cx="119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5506883C-D7ED-634C-AD7E-EF86ECE6B420}"/>
                    </a:ext>
                  </a:extLst>
                </p14:cNvPr>
                <p14:cNvContentPartPr/>
                <p14:nvPr/>
              </p14:nvContentPartPr>
              <p14:xfrm>
                <a:off x="9432051" y="885497"/>
                <a:ext cx="32760" cy="705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5506883C-D7ED-634C-AD7E-EF86ECE6B42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423051" y="876497"/>
                  <a:ext cx="504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3544313C-EE4F-7B4A-BEC5-D49762B061E0}"/>
              </a:ext>
            </a:extLst>
          </p:cNvPr>
          <p:cNvGrpSpPr/>
          <p:nvPr/>
        </p:nvGrpSpPr>
        <p:grpSpPr>
          <a:xfrm>
            <a:off x="9002182" y="270313"/>
            <a:ext cx="143639" cy="137036"/>
            <a:chOff x="9002182" y="270313"/>
            <a:chExt cx="143639" cy="1370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12F4059-3A40-6F4F-85FB-655F9FDB60D7}"/>
                    </a:ext>
                  </a:extLst>
                </p14:cNvPr>
                <p14:cNvContentPartPr/>
                <p14:nvPr/>
              </p14:nvContentPartPr>
              <p14:xfrm>
                <a:off x="9021982" y="281473"/>
                <a:ext cx="59400" cy="709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12F4059-3A40-6F4F-85FB-655F9FDB60D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012982" y="272833"/>
                  <a:ext cx="77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FBE7D8F8-A720-9044-84B6-FF12034E4A9F}"/>
                    </a:ext>
                  </a:extLst>
                </p14:cNvPr>
                <p14:cNvContentPartPr/>
                <p14:nvPr/>
              </p14:nvContentPartPr>
              <p14:xfrm>
                <a:off x="9002182" y="270313"/>
                <a:ext cx="84960" cy="835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FBE7D8F8-A720-9044-84B6-FF12034E4A9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993182" y="261313"/>
                  <a:ext cx="102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284EF7CD-BE88-1845-BD79-5369B4CFE822}"/>
                    </a:ext>
                  </a:extLst>
                </p14:cNvPr>
                <p14:cNvContentPartPr/>
                <p14:nvPr/>
              </p14:nvContentPartPr>
              <p14:xfrm>
                <a:off x="9118101" y="336429"/>
                <a:ext cx="27720" cy="709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284EF7CD-BE88-1845-BD79-5369B4CFE82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09101" y="327429"/>
                  <a:ext cx="4536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AB7F5315-55C9-8148-BFDA-BAE37687E8A5}"/>
              </a:ext>
            </a:extLst>
          </p:cNvPr>
          <p:cNvGrpSpPr/>
          <p:nvPr/>
        </p:nvGrpSpPr>
        <p:grpSpPr>
          <a:xfrm>
            <a:off x="8320870" y="97871"/>
            <a:ext cx="149399" cy="144236"/>
            <a:chOff x="8320870" y="97871"/>
            <a:chExt cx="149399" cy="1442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77F3CFC8-C30B-F54E-8733-CF0DED918AE7}"/>
                    </a:ext>
                  </a:extLst>
                </p14:cNvPr>
                <p14:cNvContentPartPr/>
                <p14:nvPr/>
              </p14:nvContentPartPr>
              <p14:xfrm>
                <a:off x="8320870" y="97871"/>
                <a:ext cx="64800" cy="1116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77F3CFC8-C30B-F54E-8733-CF0DED918AE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11870" y="88871"/>
                  <a:ext cx="82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E38CD781-0F53-CC4D-ABE5-3BB7A8ED676D}"/>
                    </a:ext>
                  </a:extLst>
                </p14:cNvPr>
                <p14:cNvContentPartPr/>
                <p14:nvPr/>
              </p14:nvContentPartPr>
              <p14:xfrm>
                <a:off x="8436069" y="193507"/>
                <a:ext cx="34200" cy="4860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E38CD781-0F53-CC4D-ABE5-3BB7A8ED676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27429" y="184867"/>
                  <a:ext cx="518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798C6039-7A11-AE41-8551-2E49CA151865}"/>
              </a:ext>
            </a:extLst>
          </p:cNvPr>
          <p:cNvGrpSpPr/>
          <p:nvPr/>
        </p:nvGrpSpPr>
        <p:grpSpPr>
          <a:xfrm>
            <a:off x="5407920" y="823680"/>
            <a:ext cx="563400" cy="366043"/>
            <a:chOff x="5407920" y="823680"/>
            <a:chExt cx="563400" cy="36604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4276354-6109-E046-8631-846690C156CE}"/>
                    </a:ext>
                  </a:extLst>
                </p14:cNvPr>
                <p14:cNvContentPartPr/>
                <p14:nvPr/>
              </p14:nvContentPartPr>
              <p14:xfrm>
                <a:off x="5407920" y="823680"/>
                <a:ext cx="324720" cy="303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4276354-6109-E046-8631-846690C156C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399280" y="815040"/>
                  <a:ext cx="3423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0E85C28-F92B-7F48-8F50-80458DF3AF4F}"/>
                    </a:ext>
                  </a:extLst>
                </p14:cNvPr>
                <p14:cNvContentPartPr/>
                <p14:nvPr/>
              </p14:nvContentPartPr>
              <p14:xfrm>
                <a:off x="5812920" y="1061640"/>
                <a:ext cx="54000" cy="70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0E85C28-F92B-7F48-8F50-80458DF3AF4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803920" y="1052640"/>
                  <a:ext cx="71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3F60EF1-E582-7E4C-A7AE-AD13EC8F6F3C}"/>
                    </a:ext>
                  </a:extLst>
                </p14:cNvPr>
                <p14:cNvContentPartPr/>
                <p14:nvPr/>
              </p14:nvContentPartPr>
              <p14:xfrm>
                <a:off x="5811840" y="1090440"/>
                <a:ext cx="54000" cy="72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3F60EF1-E582-7E4C-A7AE-AD13EC8F6F3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803200" y="1081800"/>
                  <a:ext cx="71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197A2D49-42B1-C543-889A-1338320998C2}"/>
                    </a:ext>
                  </a:extLst>
                </p14:cNvPr>
                <p14:cNvContentPartPr/>
                <p14:nvPr/>
              </p14:nvContentPartPr>
              <p14:xfrm>
                <a:off x="5911920" y="1134283"/>
                <a:ext cx="59400" cy="554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197A2D49-42B1-C543-889A-1338320998C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902920" y="1125643"/>
                  <a:ext cx="7704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E579188F-D791-1F48-A3F5-F58B460DDB78}"/>
                  </a:ext>
                </a:extLst>
              </p14:cNvPr>
              <p14:cNvContentPartPr/>
              <p14:nvPr/>
            </p14:nvContentPartPr>
            <p14:xfrm>
              <a:off x="5032348" y="732794"/>
              <a:ext cx="40680" cy="6444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E579188F-D791-1F48-A3F5-F58B460DDB7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023708" y="724154"/>
                <a:ext cx="58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1620F0DD-BABF-9741-B6D8-F6800AC3AF1E}"/>
                  </a:ext>
                </a:extLst>
              </p14:cNvPr>
              <p14:cNvContentPartPr/>
              <p14:nvPr/>
            </p14:nvContentPartPr>
            <p14:xfrm>
              <a:off x="5274167" y="513930"/>
              <a:ext cx="31320" cy="7164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1620F0DD-BABF-9741-B6D8-F6800AC3AF1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265167" y="505290"/>
                <a:ext cx="4896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" name="Group 522">
            <a:extLst>
              <a:ext uri="{FF2B5EF4-FFF2-40B4-BE49-F238E27FC236}">
                <a16:creationId xmlns:a16="http://schemas.microsoft.com/office/drawing/2014/main" id="{FB5E004C-F79D-114D-A954-EE9416A31C07}"/>
              </a:ext>
            </a:extLst>
          </p:cNvPr>
          <p:cNvGrpSpPr/>
          <p:nvPr/>
        </p:nvGrpSpPr>
        <p:grpSpPr>
          <a:xfrm>
            <a:off x="5773680" y="3854880"/>
            <a:ext cx="333360" cy="393969"/>
            <a:chOff x="5773680" y="3854880"/>
            <a:chExt cx="333360" cy="39396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F5CE901-9669-7142-A3ED-8B03C35CA34B}"/>
                    </a:ext>
                  </a:extLst>
                </p14:cNvPr>
                <p14:cNvContentPartPr/>
                <p14:nvPr/>
              </p14:nvContentPartPr>
              <p14:xfrm>
                <a:off x="5773680" y="3854880"/>
                <a:ext cx="87480" cy="3844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F5CE901-9669-7142-A3ED-8B03C35CA34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765040" y="3846240"/>
                  <a:ext cx="105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198E025-7F98-2E41-81C0-C0226C30EC21}"/>
                    </a:ext>
                  </a:extLst>
                </p14:cNvPr>
                <p14:cNvContentPartPr/>
                <p14:nvPr/>
              </p14:nvContentPartPr>
              <p14:xfrm>
                <a:off x="5949720" y="4118040"/>
                <a:ext cx="75240" cy="770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198E025-7F98-2E41-81C0-C0226C30EC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40720" y="4109400"/>
                  <a:ext cx="92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D32995F-DBB0-5D4F-A70F-CB9BD999B049}"/>
                    </a:ext>
                  </a:extLst>
                </p14:cNvPr>
                <p14:cNvContentPartPr/>
                <p14:nvPr/>
              </p14:nvContentPartPr>
              <p14:xfrm>
                <a:off x="5968080" y="4152240"/>
                <a:ext cx="72360" cy="2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D32995F-DBB0-5D4F-A70F-CB9BD999B04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959080" y="4143240"/>
                  <a:ext cx="90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2B766989-DB8D-3F4F-9E3B-75C34D8CE2A1}"/>
                    </a:ext>
                  </a:extLst>
                </p14:cNvPr>
                <p14:cNvContentPartPr/>
                <p14:nvPr/>
              </p14:nvContentPartPr>
              <p14:xfrm>
                <a:off x="6051600" y="4182249"/>
                <a:ext cx="55440" cy="6660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2B766989-DB8D-3F4F-9E3B-75C34D8CE2A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042600" y="4173609"/>
                  <a:ext cx="7308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A014029-783F-334F-9F6A-555511551437}"/>
              </a:ext>
            </a:extLst>
          </p:cNvPr>
          <p:cNvGrpSpPr/>
          <p:nvPr/>
        </p:nvGrpSpPr>
        <p:grpSpPr>
          <a:xfrm>
            <a:off x="5998700" y="5044721"/>
            <a:ext cx="139680" cy="140143"/>
            <a:chOff x="5998700" y="5044721"/>
            <a:chExt cx="139680" cy="14014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88AA980-EA50-3745-9D8B-D4C300D2DF09}"/>
                    </a:ext>
                  </a:extLst>
                </p14:cNvPr>
                <p14:cNvContentPartPr/>
                <p14:nvPr/>
              </p14:nvContentPartPr>
              <p14:xfrm>
                <a:off x="5998700" y="5044721"/>
                <a:ext cx="41040" cy="86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88AA980-EA50-3745-9D8B-D4C300D2DF0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990060" y="5036081"/>
                  <a:ext cx="5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E612080-ED65-A749-B584-A3D3CDDEBDD9}"/>
                    </a:ext>
                  </a:extLst>
                </p14:cNvPr>
                <p14:cNvContentPartPr/>
                <p14:nvPr/>
              </p14:nvContentPartPr>
              <p14:xfrm>
                <a:off x="6095540" y="5099184"/>
                <a:ext cx="42840" cy="856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E612080-ED65-A749-B584-A3D3CDDEBDD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086540" y="5090544"/>
                  <a:ext cx="6048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1D537608-0404-B849-B2FF-BFB19599FCD8}"/>
                  </a:ext>
                </a:extLst>
              </p14:cNvPr>
              <p14:cNvContentPartPr/>
              <p14:nvPr/>
            </p14:nvContentPartPr>
            <p14:xfrm>
              <a:off x="5389630" y="4313231"/>
              <a:ext cx="61920" cy="608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1D537608-0404-B849-B2FF-BFB19599FCD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380990" y="4304231"/>
                <a:ext cx="795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F1195E2-98F0-2F40-B501-FF7E73547064}"/>
                  </a:ext>
                </a:extLst>
              </p14:cNvPr>
              <p14:cNvContentPartPr/>
              <p14:nvPr/>
            </p14:nvContentPartPr>
            <p14:xfrm>
              <a:off x="5417350" y="4295231"/>
              <a:ext cx="29880" cy="838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F1195E2-98F0-2F40-B501-FF7E73547064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408710" y="4286591"/>
                <a:ext cx="475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0A849F71-9854-AD42-A281-8251E5F85112}"/>
                  </a:ext>
                </a:extLst>
              </p14:cNvPr>
              <p14:cNvContentPartPr/>
              <p14:nvPr/>
            </p14:nvContentPartPr>
            <p14:xfrm>
              <a:off x="5515990" y="4364814"/>
              <a:ext cx="52920" cy="8100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0A849F71-9854-AD42-A281-8251E5F85112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507350" y="4356174"/>
                <a:ext cx="7056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" name="Group 532">
            <a:extLst>
              <a:ext uri="{FF2B5EF4-FFF2-40B4-BE49-F238E27FC236}">
                <a16:creationId xmlns:a16="http://schemas.microsoft.com/office/drawing/2014/main" id="{69FABDF4-6E41-1D4C-8C43-DCAE2F3A5156}"/>
              </a:ext>
            </a:extLst>
          </p:cNvPr>
          <p:cNvGrpSpPr/>
          <p:nvPr/>
        </p:nvGrpSpPr>
        <p:grpSpPr>
          <a:xfrm>
            <a:off x="5677920" y="4779360"/>
            <a:ext cx="789146" cy="890280"/>
            <a:chOff x="5677920" y="4779360"/>
            <a:chExt cx="789146" cy="89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9A3F01B-0F4D-FD42-8AA4-9348F5393E25}"/>
                    </a:ext>
                  </a:extLst>
                </p14:cNvPr>
                <p14:cNvContentPartPr/>
                <p14:nvPr/>
              </p14:nvContentPartPr>
              <p14:xfrm>
                <a:off x="5677920" y="4779360"/>
                <a:ext cx="496440" cy="8902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9A3F01B-0F4D-FD42-8AA4-9348F5393E2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669280" y="4770360"/>
                  <a:ext cx="51408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0EF480F-E6CB-2B46-B1CE-81876ECC9F77}"/>
                    </a:ext>
                  </a:extLst>
                </p14:cNvPr>
                <p14:cNvContentPartPr/>
                <p14:nvPr/>
              </p14:nvContentPartPr>
              <p14:xfrm>
                <a:off x="6267600" y="5524920"/>
                <a:ext cx="69480" cy="756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0EF480F-E6CB-2B46-B1CE-81876ECC9F7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258960" y="5515920"/>
                  <a:ext cx="87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612ACCE-405C-3A41-AE26-785B92CEAF43}"/>
                    </a:ext>
                  </a:extLst>
                </p14:cNvPr>
                <p14:cNvContentPartPr/>
                <p14:nvPr/>
              </p14:nvContentPartPr>
              <p14:xfrm>
                <a:off x="6294240" y="5563440"/>
                <a:ext cx="69840" cy="3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612ACCE-405C-3A41-AE26-785B92CEAF4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285600" y="555480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83EACB5E-033D-354F-8B13-F428782CB9DF}"/>
                    </a:ext>
                  </a:extLst>
                </p14:cNvPr>
                <p14:cNvContentPartPr/>
                <p14:nvPr/>
              </p14:nvContentPartPr>
              <p14:xfrm>
                <a:off x="6392186" y="5598591"/>
                <a:ext cx="49680" cy="4248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83EACB5E-033D-354F-8B13-F428782CB9D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383546" y="5589591"/>
                  <a:ext cx="67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FF219DE7-CACE-9748-9F2E-8F4339327C41}"/>
                    </a:ext>
                  </a:extLst>
                </p14:cNvPr>
                <p14:cNvContentPartPr/>
                <p14:nvPr/>
              </p14:nvContentPartPr>
              <p14:xfrm>
                <a:off x="6418826" y="5573391"/>
                <a:ext cx="48240" cy="198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FF219DE7-CACE-9748-9F2E-8F4339327C4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409826" y="5564391"/>
                  <a:ext cx="658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827BC29F-9B92-AB42-BC43-3FE689D01FAB}"/>
              </a:ext>
            </a:extLst>
          </p:cNvPr>
          <p:cNvGrpSpPr/>
          <p:nvPr/>
        </p:nvGrpSpPr>
        <p:grpSpPr>
          <a:xfrm>
            <a:off x="4815988" y="826754"/>
            <a:ext cx="545760" cy="304920"/>
            <a:chOff x="4815988" y="826754"/>
            <a:chExt cx="54576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BABF1498-4909-B24F-8048-A951A57A697D}"/>
                    </a:ext>
                  </a:extLst>
                </p14:cNvPr>
                <p14:cNvContentPartPr/>
                <p14:nvPr/>
              </p14:nvContentPartPr>
              <p14:xfrm>
                <a:off x="4815988" y="826754"/>
                <a:ext cx="545760" cy="10116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BABF1498-4909-B24F-8048-A951A57A697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807348" y="817754"/>
                  <a:ext cx="563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E8DFB356-2D30-E84C-8AA9-A2882B25F07A}"/>
                    </a:ext>
                  </a:extLst>
                </p14:cNvPr>
                <p14:cNvContentPartPr/>
                <p14:nvPr/>
              </p14:nvContentPartPr>
              <p14:xfrm>
                <a:off x="4931908" y="987674"/>
                <a:ext cx="79560" cy="7200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E8DFB356-2D30-E84C-8AA9-A2882B25F07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922908" y="979034"/>
                  <a:ext cx="97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717B87DE-F13A-1D49-92A1-DE463DAD4BE8}"/>
                    </a:ext>
                  </a:extLst>
                </p14:cNvPr>
                <p14:cNvContentPartPr/>
                <p14:nvPr/>
              </p14:nvContentPartPr>
              <p14:xfrm>
                <a:off x="4958548" y="990194"/>
                <a:ext cx="50400" cy="7092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717B87DE-F13A-1D49-92A1-DE463DAD4BE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949548" y="981554"/>
                  <a:ext cx="68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47F099C7-ED52-8A4B-9335-C8E29CFB7E88}"/>
                    </a:ext>
                  </a:extLst>
                </p14:cNvPr>
                <p14:cNvContentPartPr/>
                <p14:nvPr/>
              </p14:nvContentPartPr>
              <p14:xfrm>
                <a:off x="5056108" y="1056074"/>
                <a:ext cx="56160" cy="7560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47F099C7-ED52-8A4B-9335-C8E29CFB7E8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047108" y="1047074"/>
                  <a:ext cx="73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E4D5BD4E-E2E8-E64A-8F87-253FEB25FCEC}"/>
                    </a:ext>
                  </a:extLst>
                </p14:cNvPr>
                <p14:cNvContentPartPr/>
                <p14:nvPr/>
              </p14:nvContentPartPr>
              <p14:xfrm>
                <a:off x="5072668" y="1122314"/>
                <a:ext cx="64800" cy="36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E4D5BD4E-E2E8-E64A-8F87-253FEB25FCE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063668" y="1113314"/>
                  <a:ext cx="82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34045398-C31A-5A42-AD34-6623DAA1DA25}"/>
              </a:ext>
            </a:extLst>
          </p:cNvPr>
          <p:cNvGrpSpPr/>
          <p:nvPr/>
        </p:nvGrpSpPr>
        <p:grpSpPr>
          <a:xfrm>
            <a:off x="5372908" y="843314"/>
            <a:ext cx="329760" cy="602280"/>
            <a:chOff x="5372908" y="843314"/>
            <a:chExt cx="32976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95A14D76-6D2A-6D4B-B51C-D14C68C5C12A}"/>
                    </a:ext>
                  </a:extLst>
                </p14:cNvPr>
                <p14:cNvContentPartPr/>
                <p14:nvPr/>
              </p14:nvContentPartPr>
              <p14:xfrm>
                <a:off x="5372908" y="843314"/>
                <a:ext cx="137880" cy="5335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95A14D76-6D2A-6D4B-B51C-D14C68C5C12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363908" y="834674"/>
                  <a:ext cx="1555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7557DF6-92AE-9D48-8482-C70579801CCC}"/>
                    </a:ext>
                  </a:extLst>
                </p14:cNvPr>
                <p14:cNvContentPartPr/>
                <p14:nvPr/>
              </p14:nvContentPartPr>
              <p14:xfrm>
                <a:off x="5549668" y="1270634"/>
                <a:ext cx="42120" cy="12060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7557DF6-92AE-9D48-8482-C70579801CC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541028" y="1261994"/>
                  <a:ext cx="59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7E275F0C-1C15-6747-B51E-6F4A6858368D}"/>
                    </a:ext>
                  </a:extLst>
                </p14:cNvPr>
                <p14:cNvContentPartPr/>
                <p14:nvPr/>
              </p14:nvContentPartPr>
              <p14:xfrm>
                <a:off x="5637148" y="1385474"/>
                <a:ext cx="65520" cy="6012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7E275F0C-1C15-6747-B51E-6F4A6858368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628148" y="1376834"/>
                  <a:ext cx="8316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A8DD3491-10FC-AC4F-A2B3-147BA1049BE3}"/>
                  </a:ext>
                </a:extLst>
              </p14:cNvPr>
              <p14:cNvContentPartPr/>
              <p14:nvPr/>
            </p14:nvContentPartPr>
            <p14:xfrm>
              <a:off x="5374708" y="797234"/>
              <a:ext cx="360" cy="360"/>
            </p14:xfrm>
          </p:contentPart>
        </mc:Choice>
        <mc:Fallback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A8DD3491-10FC-AC4F-A2B3-147BA1049BE3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366068" y="7882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8A62865F-D90E-4E4C-8E9F-094870094752}"/>
                  </a:ext>
                </a:extLst>
              </p14:cNvPr>
              <p14:cNvContentPartPr/>
              <p14:nvPr/>
            </p14:nvContentPartPr>
            <p14:xfrm>
              <a:off x="2081430" y="1450691"/>
              <a:ext cx="364680" cy="115560"/>
            </p14:xfrm>
          </p:contentPart>
        </mc:Choice>
        <mc:Fallback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8A62865F-D90E-4E4C-8E9F-094870094752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072430" y="1441691"/>
                <a:ext cx="3823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9911B955-D8C0-6F43-A211-0DD73FC37E69}"/>
                  </a:ext>
                </a:extLst>
              </p14:cNvPr>
              <p14:cNvContentPartPr/>
              <p14:nvPr/>
            </p14:nvContentPartPr>
            <p14:xfrm>
              <a:off x="2356830" y="1328291"/>
              <a:ext cx="72360" cy="39960"/>
            </p14:xfrm>
          </p:contentPart>
        </mc:Choice>
        <mc:Fallback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9911B955-D8C0-6F43-A211-0DD73FC37E6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348190" y="1319651"/>
                <a:ext cx="90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CA2E5A0D-7B69-DE4F-8F67-AAF3165F037C}"/>
                  </a:ext>
                </a:extLst>
              </p14:cNvPr>
              <p14:cNvContentPartPr/>
              <p14:nvPr/>
            </p14:nvContentPartPr>
            <p14:xfrm>
              <a:off x="2386350" y="1310651"/>
              <a:ext cx="34560" cy="71640"/>
            </p14:xfrm>
          </p:contentPart>
        </mc:Choice>
        <mc:Fallback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CA2E5A0D-7B69-DE4F-8F67-AAF3165F037C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2377350" y="1302011"/>
                <a:ext cx="52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1E5B866A-FA8D-DD4D-A027-831A729F63D7}"/>
                  </a:ext>
                </a:extLst>
              </p14:cNvPr>
              <p14:cNvContentPartPr/>
              <p14:nvPr/>
            </p14:nvContentPartPr>
            <p14:xfrm>
              <a:off x="2471310" y="1334051"/>
              <a:ext cx="38520" cy="62280"/>
            </p14:xfrm>
          </p:contentPart>
        </mc:Choice>
        <mc:Fallback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1E5B866A-FA8D-DD4D-A027-831A729F63D7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462310" y="1325411"/>
                <a:ext cx="561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9073BFF5-9287-AF41-A5BC-2FEEDD74C8A8}"/>
                  </a:ext>
                </a:extLst>
              </p14:cNvPr>
              <p14:cNvContentPartPr/>
              <p14:nvPr/>
            </p14:nvContentPartPr>
            <p14:xfrm>
              <a:off x="2036430" y="1245851"/>
              <a:ext cx="46800" cy="311400"/>
            </p14:xfrm>
          </p:contentPart>
        </mc:Choice>
        <mc:Fallback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9073BFF5-9287-AF41-A5BC-2FEEDD74C8A8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2027430" y="1236851"/>
                <a:ext cx="644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04B0F79C-44AC-9B43-9928-2900557EB0CE}"/>
                  </a:ext>
                </a:extLst>
              </p14:cNvPr>
              <p14:cNvContentPartPr/>
              <p14:nvPr/>
            </p14:nvContentPartPr>
            <p14:xfrm>
              <a:off x="1945350" y="1173851"/>
              <a:ext cx="37800" cy="82440"/>
            </p14:xfrm>
          </p:contentPart>
        </mc:Choice>
        <mc:Fallback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04B0F79C-44AC-9B43-9928-2900557EB0C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936350" y="1165211"/>
                <a:ext cx="554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A418F9F8-654A-734E-8089-BB80D34771BC}"/>
                  </a:ext>
                </a:extLst>
              </p14:cNvPr>
              <p14:cNvContentPartPr/>
              <p14:nvPr/>
            </p14:nvContentPartPr>
            <p14:xfrm>
              <a:off x="2014470" y="1209491"/>
              <a:ext cx="32400" cy="33840"/>
            </p14:xfrm>
          </p:contentPart>
        </mc:Choice>
        <mc:Fallback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A418F9F8-654A-734E-8089-BB80D34771BC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005470" y="1200491"/>
                <a:ext cx="5004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2" name="Group 571">
            <a:extLst>
              <a:ext uri="{FF2B5EF4-FFF2-40B4-BE49-F238E27FC236}">
                <a16:creationId xmlns:a16="http://schemas.microsoft.com/office/drawing/2014/main" id="{B007A2DC-5971-A546-999B-A51E6DCC6D85}"/>
              </a:ext>
            </a:extLst>
          </p:cNvPr>
          <p:cNvGrpSpPr/>
          <p:nvPr/>
        </p:nvGrpSpPr>
        <p:grpSpPr>
          <a:xfrm>
            <a:off x="1878152" y="745521"/>
            <a:ext cx="532794" cy="854679"/>
            <a:chOff x="1878152" y="745521"/>
            <a:chExt cx="532794" cy="85467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52E7480-F88D-954F-A7CF-F688A72E70BF}"/>
                    </a:ext>
                  </a:extLst>
                </p14:cNvPr>
                <p14:cNvContentPartPr/>
                <p14:nvPr/>
              </p14:nvContentPartPr>
              <p14:xfrm>
                <a:off x="2100960" y="758880"/>
                <a:ext cx="102240" cy="8413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52E7480-F88D-954F-A7CF-F688A72E70B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092320" y="749880"/>
                  <a:ext cx="11988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A6ABDB0-F740-7449-BF54-D26E84247F52}"/>
                    </a:ext>
                  </a:extLst>
                </p14:cNvPr>
                <p14:cNvContentPartPr/>
                <p14:nvPr/>
              </p14:nvContentPartPr>
              <p14:xfrm>
                <a:off x="2236680" y="749520"/>
                <a:ext cx="63000" cy="691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A6ABDB0-F740-7449-BF54-D26E84247F5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227680" y="740520"/>
                  <a:ext cx="80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31521A9-2FE8-944C-B11C-B1D977818367}"/>
                    </a:ext>
                  </a:extLst>
                </p14:cNvPr>
                <p14:cNvContentPartPr/>
                <p14:nvPr/>
              </p14:nvContentPartPr>
              <p14:xfrm>
                <a:off x="2238120" y="771840"/>
                <a:ext cx="73440" cy="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31521A9-2FE8-944C-B11C-B1D97781836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229480" y="762840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CD1C079C-622F-7743-A165-415BACA2299D}"/>
                    </a:ext>
                  </a:extLst>
                </p14:cNvPr>
                <p14:cNvContentPartPr/>
                <p14:nvPr/>
              </p14:nvContentPartPr>
              <p14:xfrm>
                <a:off x="2342546" y="808457"/>
                <a:ext cx="47520" cy="5328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CD1C079C-622F-7743-A165-415BACA2299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333906" y="799817"/>
                  <a:ext cx="65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A4963DF7-25E6-6B4E-82D4-FDB0B6EABE29}"/>
                    </a:ext>
                  </a:extLst>
                </p14:cNvPr>
                <p14:cNvContentPartPr/>
                <p14:nvPr/>
              </p14:nvContentPartPr>
              <p14:xfrm>
                <a:off x="2361986" y="796577"/>
                <a:ext cx="48960" cy="216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A4963DF7-25E6-6B4E-82D4-FDB0B6EABE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353346" y="787937"/>
                  <a:ext cx="66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673036DC-FD17-954D-8D54-7CAA42C79B1A}"/>
                    </a:ext>
                  </a:extLst>
                </p14:cNvPr>
                <p14:cNvContentPartPr/>
                <p14:nvPr/>
              </p14:nvContentPartPr>
              <p14:xfrm>
                <a:off x="1878152" y="745521"/>
                <a:ext cx="88200" cy="13140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673036DC-FD17-954D-8D54-7CAA42C79B1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69152" y="736521"/>
                  <a:ext cx="105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87CE203-813B-304E-9579-62DAB54BCB87}"/>
                    </a:ext>
                  </a:extLst>
                </p14:cNvPr>
                <p14:cNvContentPartPr/>
                <p14:nvPr/>
              </p14:nvContentPartPr>
              <p14:xfrm>
                <a:off x="1912712" y="794841"/>
                <a:ext cx="70560" cy="3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87CE203-813B-304E-9579-62DAB54BCB8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904072" y="786201"/>
                  <a:ext cx="88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7B7A7FB3-425C-844B-B863-7E2EB91177DE}"/>
                    </a:ext>
                  </a:extLst>
                </p14:cNvPr>
                <p14:cNvContentPartPr/>
                <p14:nvPr/>
              </p14:nvContentPartPr>
              <p14:xfrm>
                <a:off x="2023592" y="844521"/>
                <a:ext cx="53280" cy="5364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7B7A7FB3-425C-844B-B863-7E2EB91177D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014592" y="835881"/>
                  <a:ext cx="7092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12AD8746-401E-3A44-B9D2-05D3F3D73A3E}"/>
              </a:ext>
            </a:extLst>
          </p:cNvPr>
          <p:cNvGrpSpPr/>
          <p:nvPr/>
        </p:nvGrpSpPr>
        <p:grpSpPr>
          <a:xfrm>
            <a:off x="2145240" y="1486800"/>
            <a:ext cx="592946" cy="214881"/>
            <a:chOff x="2145240" y="1486800"/>
            <a:chExt cx="592946" cy="21488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CDEF631-423F-7149-9334-8138005BA8B3}"/>
                    </a:ext>
                  </a:extLst>
                </p14:cNvPr>
                <p14:cNvContentPartPr/>
                <p14:nvPr/>
              </p14:nvContentPartPr>
              <p14:xfrm>
                <a:off x="2145240" y="1522440"/>
                <a:ext cx="351360" cy="792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CDEF631-423F-7149-9334-8138005BA8B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136240" y="1513800"/>
                  <a:ext cx="369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44C9B50-704E-564F-AACD-3988613DD755}"/>
                    </a:ext>
                  </a:extLst>
                </p14:cNvPr>
                <p14:cNvContentPartPr/>
                <p14:nvPr/>
              </p14:nvContentPartPr>
              <p14:xfrm>
                <a:off x="2541600" y="1501920"/>
                <a:ext cx="82800" cy="514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44C9B50-704E-564F-AACD-3988613DD75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532960" y="1493280"/>
                  <a:ext cx="100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005A73A-9609-F64D-A1FA-625955946D74}"/>
                    </a:ext>
                  </a:extLst>
                </p14:cNvPr>
                <p14:cNvContentPartPr/>
                <p14:nvPr/>
              </p14:nvContentPartPr>
              <p14:xfrm>
                <a:off x="2567160" y="1486800"/>
                <a:ext cx="49680" cy="66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005A73A-9609-F64D-A1FA-625955946D7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558520" y="1478160"/>
                  <a:ext cx="67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524EEF20-4C2F-9B4B-A8CA-54250DBC4458}"/>
                    </a:ext>
                  </a:extLst>
                </p14:cNvPr>
                <p14:cNvContentPartPr/>
                <p14:nvPr/>
              </p14:nvContentPartPr>
              <p14:xfrm>
                <a:off x="2676626" y="1551857"/>
                <a:ext cx="35640" cy="511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524EEF20-4C2F-9B4B-A8CA-54250DBC445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667626" y="1542857"/>
                  <a:ext cx="53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A5F38986-9A33-734A-8111-3F0031195969}"/>
                    </a:ext>
                  </a:extLst>
                </p14:cNvPr>
                <p14:cNvContentPartPr/>
                <p14:nvPr/>
              </p14:nvContentPartPr>
              <p14:xfrm>
                <a:off x="2698946" y="1533497"/>
                <a:ext cx="39240" cy="36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A5F38986-9A33-734A-8111-3F003119596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690306" y="1524857"/>
                  <a:ext cx="5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D7C4CB79-F43D-A041-A97E-8EBD62091C1C}"/>
                    </a:ext>
                  </a:extLst>
                </p14:cNvPr>
                <p14:cNvContentPartPr/>
                <p14:nvPr/>
              </p14:nvContentPartPr>
              <p14:xfrm>
                <a:off x="2524352" y="1610601"/>
                <a:ext cx="44640" cy="4500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D7C4CB79-F43D-A041-A97E-8EBD62091C1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515712" y="1601601"/>
                  <a:ext cx="62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2E8E751-0F79-E445-9808-5ED39E860DA0}"/>
                    </a:ext>
                  </a:extLst>
                </p14:cNvPr>
                <p14:cNvContentPartPr/>
                <p14:nvPr/>
              </p14:nvContentPartPr>
              <p14:xfrm>
                <a:off x="2539112" y="1604481"/>
                <a:ext cx="38160" cy="5004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2E8E751-0F79-E445-9808-5ED39E860DA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530112" y="1595841"/>
                  <a:ext cx="55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8DE83AA2-2ECC-9447-9D8B-AD6D83E61C25}"/>
                    </a:ext>
                  </a:extLst>
                </p14:cNvPr>
                <p14:cNvContentPartPr/>
                <p14:nvPr/>
              </p14:nvContentPartPr>
              <p14:xfrm>
                <a:off x="2634872" y="1647681"/>
                <a:ext cx="54360" cy="5400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8DE83AA2-2ECC-9447-9D8B-AD6D83E61C2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26232" y="1639041"/>
                  <a:ext cx="720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84F9F9C8-2E50-CB47-A881-299B9510C1DB}"/>
              </a:ext>
            </a:extLst>
          </p:cNvPr>
          <p:cNvGrpSpPr/>
          <p:nvPr/>
        </p:nvGrpSpPr>
        <p:grpSpPr>
          <a:xfrm>
            <a:off x="1724432" y="1509441"/>
            <a:ext cx="142560" cy="102600"/>
            <a:chOff x="1724432" y="1509441"/>
            <a:chExt cx="14256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E3F4B3-7BB5-ED40-9246-D8FD6C6C5DD2}"/>
                    </a:ext>
                  </a:extLst>
                </p14:cNvPr>
                <p14:cNvContentPartPr/>
                <p14:nvPr/>
              </p14:nvContentPartPr>
              <p14:xfrm>
                <a:off x="1724432" y="1509441"/>
                <a:ext cx="43920" cy="9036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E3F4B3-7BB5-ED40-9246-D8FD6C6C5DD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715432" y="1500801"/>
                  <a:ext cx="61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8EE1917B-E256-C44B-98A9-6A71A939F466}"/>
                    </a:ext>
                  </a:extLst>
                </p14:cNvPr>
                <p14:cNvContentPartPr/>
                <p14:nvPr/>
              </p14:nvContentPartPr>
              <p14:xfrm>
                <a:off x="1827032" y="1572081"/>
                <a:ext cx="39960" cy="3996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8EE1917B-E256-C44B-98A9-6A71A939F46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818032" y="1563441"/>
                  <a:ext cx="576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B54AE5EF-5D15-FB46-AE27-9999DA07AD4C}"/>
                  </a:ext>
                </a:extLst>
              </p14:cNvPr>
              <p14:cNvContentPartPr/>
              <p14:nvPr/>
            </p14:nvContentPartPr>
            <p14:xfrm>
              <a:off x="8543228" y="454991"/>
              <a:ext cx="596160" cy="94680"/>
            </p14:xfrm>
          </p:contentPart>
        </mc:Choice>
        <mc:Fallback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B54AE5EF-5D15-FB46-AE27-9999DA07AD4C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8534228" y="445991"/>
                <a:ext cx="6138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BADC89ED-FBF3-FD4D-B227-EFF4D4E22102}"/>
                  </a:ext>
                </a:extLst>
              </p14:cNvPr>
              <p14:cNvContentPartPr/>
              <p14:nvPr/>
            </p14:nvContentPartPr>
            <p14:xfrm>
              <a:off x="8503268" y="97871"/>
              <a:ext cx="82800" cy="441000"/>
            </p14:xfrm>
          </p:contentPart>
        </mc:Choice>
        <mc:Fallback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BADC89ED-FBF3-FD4D-B227-EFF4D4E2210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8494268" y="89231"/>
                <a:ext cx="10044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2" name="Group 591">
            <a:extLst>
              <a:ext uri="{FF2B5EF4-FFF2-40B4-BE49-F238E27FC236}">
                <a16:creationId xmlns:a16="http://schemas.microsoft.com/office/drawing/2014/main" id="{2CFD4A1E-A5F5-8846-A885-EB658301B587}"/>
              </a:ext>
            </a:extLst>
          </p:cNvPr>
          <p:cNvGrpSpPr/>
          <p:nvPr/>
        </p:nvGrpSpPr>
        <p:grpSpPr>
          <a:xfrm>
            <a:off x="5845067" y="5616224"/>
            <a:ext cx="186840" cy="168840"/>
            <a:chOff x="5845067" y="5616224"/>
            <a:chExt cx="18684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518CDD6-811E-794C-8D6E-83A08E5D8872}"/>
                    </a:ext>
                  </a:extLst>
                </p14:cNvPr>
                <p14:cNvContentPartPr/>
                <p14:nvPr/>
              </p14:nvContentPartPr>
              <p14:xfrm>
                <a:off x="5845067" y="5616224"/>
                <a:ext cx="84240" cy="9864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518CDD6-811E-794C-8D6E-83A08E5D887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836427" y="5607224"/>
                  <a:ext cx="101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553A825A-6F6B-CE48-A138-EAFF444D0E66}"/>
                    </a:ext>
                  </a:extLst>
                </p14:cNvPr>
                <p14:cNvContentPartPr/>
                <p14:nvPr/>
              </p14:nvContentPartPr>
              <p14:xfrm>
                <a:off x="5859467" y="5664104"/>
                <a:ext cx="93240" cy="180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553A825A-6F6B-CE48-A138-EAFF444D0E6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850467" y="5655464"/>
                  <a:ext cx="110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80774F7-5A86-5241-9CEC-C646FFF914FF}"/>
                    </a:ext>
                  </a:extLst>
                </p14:cNvPr>
                <p14:cNvContentPartPr/>
                <p14:nvPr/>
              </p14:nvContentPartPr>
              <p14:xfrm>
                <a:off x="5980067" y="5690384"/>
                <a:ext cx="51840" cy="9468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80774F7-5A86-5241-9CEC-C646FFF914F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971427" y="5681744"/>
                  <a:ext cx="694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B8F9D0DE-53FD-6F43-83DD-5BC083DD17FF}"/>
              </a:ext>
            </a:extLst>
          </p:cNvPr>
          <p:cNvGrpSpPr/>
          <p:nvPr/>
        </p:nvGrpSpPr>
        <p:grpSpPr>
          <a:xfrm>
            <a:off x="5504580" y="4546150"/>
            <a:ext cx="119520" cy="172800"/>
            <a:chOff x="5504580" y="4546150"/>
            <a:chExt cx="11952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44242685-5F8C-3749-8243-10C8F7317579}"/>
                    </a:ext>
                  </a:extLst>
                </p14:cNvPr>
                <p14:cNvContentPartPr/>
                <p14:nvPr/>
              </p14:nvContentPartPr>
              <p14:xfrm>
                <a:off x="5504580" y="4546150"/>
                <a:ext cx="39960" cy="10044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44242685-5F8C-3749-8243-10C8F731757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495940" y="4537510"/>
                  <a:ext cx="57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4BC1770A-41C6-1A48-B54E-46DFA37395DB}"/>
                    </a:ext>
                  </a:extLst>
                </p14:cNvPr>
                <p14:cNvContentPartPr/>
                <p14:nvPr/>
              </p14:nvContentPartPr>
              <p14:xfrm>
                <a:off x="5587380" y="4634710"/>
                <a:ext cx="36720" cy="8424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4BC1770A-41C6-1A48-B54E-46DFA37395D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578740" y="4625710"/>
                  <a:ext cx="5436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F37698D-37FB-724A-93FA-3FFF3F4FF42D}"/>
              </a:ext>
            </a:extLst>
          </p:cNvPr>
          <p:cNvGrpSpPr/>
          <p:nvPr/>
        </p:nvGrpSpPr>
        <p:grpSpPr>
          <a:xfrm>
            <a:off x="6094120" y="4681015"/>
            <a:ext cx="118080" cy="116280"/>
            <a:chOff x="6094120" y="4681015"/>
            <a:chExt cx="1180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9FBF5336-5858-EB4D-AEF6-E9D070F259C7}"/>
                    </a:ext>
                  </a:extLst>
                </p14:cNvPr>
                <p14:cNvContentPartPr/>
                <p14:nvPr/>
              </p14:nvContentPartPr>
              <p14:xfrm>
                <a:off x="6094120" y="4681015"/>
                <a:ext cx="39600" cy="8568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9FBF5336-5858-EB4D-AEF6-E9D070F259C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085120" y="4672015"/>
                  <a:ext cx="5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4167142F-EBDD-2E4B-BF94-867BD2710A96}"/>
                    </a:ext>
                  </a:extLst>
                </p14:cNvPr>
                <p14:cNvContentPartPr/>
                <p14:nvPr/>
              </p14:nvContentPartPr>
              <p14:xfrm>
                <a:off x="6175120" y="4755535"/>
                <a:ext cx="19080" cy="4176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4167142F-EBDD-2E4B-BF94-867BD2710A9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166120" y="4746895"/>
                  <a:ext cx="36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00B418B0-1717-BF47-8D35-BBB5035AABF2}"/>
                    </a:ext>
                  </a:extLst>
                </p14:cNvPr>
                <p14:cNvContentPartPr/>
                <p14:nvPr/>
              </p14:nvContentPartPr>
              <p14:xfrm>
                <a:off x="6187000" y="4723495"/>
                <a:ext cx="25200" cy="576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00B418B0-1717-BF47-8D35-BBB5035AABF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178360" y="4714855"/>
                  <a:ext cx="428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7DDC9246-134F-B740-ABE8-F089E5D60132}"/>
              </a:ext>
            </a:extLst>
          </p:cNvPr>
          <p:cNvGrpSpPr/>
          <p:nvPr/>
        </p:nvGrpSpPr>
        <p:grpSpPr>
          <a:xfrm>
            <a:off x="5165217" y="4623224"/>
            <a:ext cx="165960" cy="175680"/>
            <a:chOff x="5165217" y="4623224"/>
            <a:chExt cx="16596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F9FE1003-9F59-F741-8EED-E45E6E9794A4}"/>
                    </a:ext>
                  </a:extLst>
                </p14:cNvPr>
                <p14:cNvContentPartPr/>
                <p14:nvPr/>
              </p14:nvContentPartPr>
              <p14:xfrm>
                <a:off x="5165217" y="4623224"/>
                <a:ext cx="56880" cy="9324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F9FE1003-9F59-F741-8EED-E45E6E9794A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156577" y="4614584"/>
                  <a:ext cx="74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ADEAF72A-9BE4-5B4A-9F77-0698FD71C49D}"/>
                    </a:ext>
                  </a:extLst>
                </p14:cNvPr>
                <p14:cNvContentPartPr/>
                <p14:nvPr/>
              </p14:nvContentPartPr>
              <p14:xfrm>
                <a:off x="5172057" y="4659944"/>
                <a:ext cx="55800" cy="144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ADEAF72A-9BE4-5B4A-9F77-0698FD71C49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163417" y="4650944"/>
                  <a:ext cx="73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6621E062-7CE9-894D-B04D-CBE847D06602}"/>
                    </a:ext>
                  </a:extLst>
                </p14:cNvPr>
                <p14:cNvContentPartPr/>
                <p14:nvPr/>
              </p14:nvContentPartPr>
              <p14:xfrm>
                <a:off x="5276457" y="4720064"/>
                <a:ext cx="54720" cy="7884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6621E062-7CE9-894D-B04D-CBE847D0660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267817" y="4711064"/>
                  <a:ext cx="723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771EFAAA-0924-4240-BB5B-CBB16A9EE9BD}"/>
              </a:ext>
            </a:extLst>
          </p:cNvPr>
          <p:cNvGrpSpPr/>
          <p:nvPr/>
        </p:nvGrpSpPr>
        <p:grpSpPr>
          <a:xfrm>
            <a:off x="5507966" y="5090884"/>
            <a:ext cx="167066" cy="142431"/>
            <a:chOff x="5507966" y="5090884"/>
            <a:chExt cx="167066" cy="14243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045656F-AB71-554E-9C77-78F26344EC6C}"/>
                    </a:ext>
                  </a:extLst>
                </p14:cNvPr>
                <p14:cNvContentPartPr/>
                <p14:nvPr/>
              </p14:nvContentPartPr>
              <p14:xfrm>
                <a:off x="5507966" y="5125444"/>
                <a:ext cx="57600" cy="284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045656F-AB71-554E-9C77-78F26344EC6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98966" y="5116804"/>
                  <a:ext cx="75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95B03AC-9E82-724F-BA81-647F13051A3A}"/>
                    </a:ext>
                  </a:extLst>
                </p14:cNvPr>
                <p14:cNvContentPartPr/>
                <p14:nvPr/>
              </p14:nvContentPartPr>
              <p14:xfrm>
                <a:off x="5518046" y="5090884"/>
                <a:ext cx="34920" cy="846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95B03AC-9E82-724F-BA81-647F13051A3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509046" y="5082244"/>
                  <a:ext cx="52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109AE0D6-0DA6-B64E-A536-AA826BC6E3BC}"/>
                    </a:ext>
                  </a:extLst>
                </p14:cNvPr>
                <p14:cNvContentPartPr/>
                <p14:nvPr/>
              </p14:nvContentPartPr>
              <p14:xfrm>
                <a:off x="5615272" y="5168515"/>
                <a:ext cx="46080" cy="6480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109AE0D6-0DA6-B64E-A536-AA826BC6E3B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606632" y="5159875"/>
                  <a:ext cx="63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93E92B3B-B19C-6549-B344-B497794ACB54}"/>
                    </a:ext>
                  </a:extLst>
                </p14:cNvPr>
                <p14:cNvContentPartPr/>
                <p14:nvPr/>
              </p14:nvContentPartPr>
              <p14:xfrm>
                <a:off x="5633272" y="5154475"/>
                <a:ext cx="41760" cy="288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93E92B3B-B19C-6549-B344-B497794ACB5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624632" y="5145475"/>
                  <a:ext cx="594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9EBFCD67-6F7C-D24D-AC03-F0438D034B65}"/>
                  </a:ext>
                </a:extLst>
              </p14:cNvPr>
              <p14:cNvContentPartPr/>
              <p14:nvPr/>
            </p14:nvContentPartPr>
            <p14:xfrm>
              <a:off x="5708540" y="4681015"/>
              <a:ext cx="310680" cy="110520"/>
            </p14:xfrm>
          </p:contentPart>
        </mc:Choice>
        <mc:Fallback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9EBFCD67-6F7C-D24D-AC03-F0438D034B65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699540" y="4672015"/>
                <a:ext cx="328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DF3F5172-7077-3F40-A16C-63E64888FA3B}"/>
                  </a:ext>
                </a:extLst>
              </p14:cNvPr>
              <p14:cNvContentPartPr/>
              <p14:nvPr/>
            </p14:nvContentPartPr>
            <p14:xfrm>
              <a:off x="5667500" y="4529095"/>
              <a:ext cx="72360" cy="235080"/>
            </p14:xfrm>
          </p:contentPart>
        </mc:Choice>
        <mc:Fallback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DF3F5172-7077-3F40-A16C-63E64888FA3B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5658860" y="4520095"/>
                <a:ext cx="900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6EE0B3A4-B488-A748-9DAA-A9465B8D591C}"/>
                  </a:ext>
                </a:extLst>
              </p14:cNvPr>
              <p14:cNvContentPartPr/>
              <p14:nvPr/>
            </p14:nvContentPartPr>
            <p14:xfrm>
              <a:off x="5692340" y="4817095"/>
              <a:ext cx="83160" cy="351360"/>
            </p14:xfrm>
          </p:contentPart>
        </mc:Choice>
        <mc:Fallback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6EE0B3A4-B488-A748-9DAA-A9465B8D591C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5683700" y="4808455"/>
                <a:ext cx="1008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1D03DAB0-C73B-F040-90A2-AE1DF2DBD309}"/>
                  </a:ext>
                </a:extLst>
              </p14:cNvPr>
              <p14:cNvContentPartPr/>
              <p14:nvPr/>
            </p14:nvContentPartPr>
            <p14:xfrm>
              <a:off x="5717900" y="4646095"/>
              <a:ext cx="286560" cy="128160"/>
            </p14:xfrm>
          </p:contentPart>
        </mc:Choice>
        <mc:Fallback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1D03DAB0-C73B-F040-90A2-AE1DF2DBD309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5708900" y="4637455"/>
                <a:ext cx="304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B22382D1-FA7B-FF43-8FF1-962F4FC9770D}"/>
                  </a:ext>
                </a:extLst>
              </p14:cNvPr>
              <p14:cNvContentPartPr/>
              <p14:nvPr/>
            </p14:nvContentPartPr>
            <p14:xfrm>
              <a:off x="5879540" y="4728175"/>
              <a:ext cx="100440" cy="388800"/>
            </p14:xfrm>
          </p:contentPart>
        </mc:Choice>
        <mc:Fallback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B22382D1-FA7B-FF43-8FF1-962F4FC9770D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5870540" y="4719175"/>
                <a:ext cx="1180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6" name="Group 655">
            <a:extLst>
              <a:ext uri="{FF2B5EF4-FFF2-40B4-BE49-F238E27FC236}">
                <a16:creationId xmlns:a16="http://schemas.microsoft.com/office/drawing/2014/main" id="{2FCC02D9-F740-4148-ADCD-DB13740B7226}"/>
              </a:ext>
            </a:extLst>
          </p:cNvPr>
          <p:cNvGrpSpPr/>
          <p:nvPr/>
        </p:nvGrpSpPr>
        <p:grpSpPr>
          <a:xfrm>
            <a:off x="4908578" y="637855"/>
            <a:ext cx="75240" cy="121320"/>
            <a:chOff x="4908578" y="637855"/>
            <a:chExt cx="7524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926714D-D56C-DA4F-9512-9DE2A8A84E25}"/>
                    </a:ext>
                  </a:extLst>
                </p14:cNvPr>
                <p14:cNvContentPartPr/>
                <p14:nvPr/>
              </p14:nvContentPartPr>
              <p14:xfrm>
                <a:off x="4908578" y="693295"/>
                <a:ext cx="75240" cy="4608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926714D-D56C-DA4F-9512-9DE2A8A84E2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899938" y="684655"/>
                  <a:ext cx="92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3146DDE-2856-8848-BA67-1E8220508F22}"/>
                    </a:ext>
                  </a:extLst>
                </p14:cNvPr>
                <p14:cNvContentPartPr/>
                <p14:nvPr/>
              </p14:nvContentPartPr>
              <p14:xfrm>
                <a:off x="4928378" y="637855"/>
                <a:ext cx="55080" cy="1213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3146DDE-2856-8848-BA67-1E8220508F2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919738" y="629215"/>
                  <a:ext cx="7272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D66156FC-49E4-1C4B-8165-AE9BF8DB7644}"/>
                  </a:ext>
                </a:extLst>
              </p14:cNvPr>
              <p14:cNvContentPartPr/>
              <p14:nvPr/>
            </p14:nvContentPartPr>
            <p14:xfrm>
              <a:off x="5108035" y="573570"/>
              <a:ext cx="261360" cy="230400"/>
            </p14:xfrm>
          </p:contentPart>
        </mc:Choice>
        <mc:Fallback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D66156FC-49E4-1C4B-8165-AE9BF8DB7644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099035" y="564570"/>
                <a:ext cx="27900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oup 660">
            <a:extLst>
              <a:ext uri="{FF2B5EF4-FFF2-40B4-BE49-F238E27FC236}">
                <a16:creationId xmlns:a16="http://schemas.microsoft.com/office/drawing/2014/main" id="{6B0118A7-EE33-3D40-AE8A-CE243E99A4F9}"/>
              </a:ext>
            </a:extLst>
          </p:cNvPr>
          <p:cNvGrpSpPr/>
          <p:nvPr/>
        </p:nvGrpSpPr>
        <p:grpSpPr>
          <a:xfrm>
            <a:off x="5266693" y="4777667"/>
            <a:ext cx="420840" cy="172440"/>
            <a:chOff x="5266693" y="4777667"/>
            <a:chExt cx="42084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03FA1A84-AF83-F24E-B943-3F09A2B885F4}"/>
                    </a:ext>
                  </a:extLst>
                </p14:cNvPr>
                <p14:cNvContentPartPr/>
                <p14:nvPr/>
              </p14:nvContentPartPr>
              <p14:xfrm>
                <a:off x="5266693" y="4777667"/>
                <a:ext cx="420840" cy="11736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03FA1A84-AF83-F24E-B943-3F09A2B885F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258053" y="4768667"/>
                  <a:ext cx="43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F6A41196-FC81-044C-B169-93FE9E64B11D}"/>
                    </a:ext>
                  </a:extLst>
                </p14:cNvPr>
                <p14:cNvContentPartPr/>
                <p14:nvPr/>
              </p14:nvContentPartPr>
              <p14:xfrm>
                <a:off x="5268853" y="4839587"/>
                <a:ext cx="82800" cy="11052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F6A41196-FC81-044C-B169-93FE9E64B11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259853" y="4830587"/>
                  <a:ext cx="10044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B55B145B-C20A-A642-A5CA-BE467CAB965D}"/>
                  </a:ext>
                </a:extLst>
              </p14:cNvPr>
              <p14:cNvContentPartPr/>
              <p14:nvPr/>
            </p14:nvContentPartPr>
            <p14:xfrm>
              <a:off x="5694733" y="4695227"/>
              <a:ext cx="193680" cy="7524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B55B145B-C20A-A642-A5CA-BE467CAB965D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5685733" y="4686587"/>
                <a:ext cx="21132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4" name="Group 663">
            <a:extLst>
              <a:ext uri="{FF2B5EF4-FFF2-40B4-BE49-F238E27FC236}">
                <a16:creationId xmlns:a16="http://schemas.microsoft.com/office/drawing/2014/main" id="{853EC694-1A28-8345-B5EC-508906E02421}"/>
              </a:ext>
            </a:extLst>
          </p:cNvPr>
          <p:cNvGrpSpPr/>
          <p:nvPr/>
        </p:nvGrpSpPr>
        <p:grpSpPr>
          <a:xfrm>
            <a:off x="5646493" y="4343916"/>
            <a:ext cx="432987" cy="364680"/>
            <a:chOff x="5646493" y="4343916"/>
            <a:chExt cx="432987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41AB38DA-53C2-2C4A-B56E-B918D82CFCBF}"/>
                    </a:ext>
                  </a:extLst>
                </p14:cNvPr>
                <p14:cNvContentPartPr/>
                <p14:nvPr/>
              </p14:nvContentPartPr>
              <p14:xfrm>
                <a:off x="5940160" y="4505730"/>
                <a:ext cx="51120" cy="6084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41AB38DA-53C2-2C4A-B56E-B918D82CFCB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931520" y="4496730"/>
                  <a:ext cx="68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AD681FC-9462-F842-9358-C13B4C374130}"/>
                    </a:ext>
                  </a:extLst>
                </p14:cNvPr>
                <p14:cNvContentPartPr/>
                <p14:nvPr/>
              </p14:nvContentPartPr>
              <p14:xfrm>
                <a:off x="5927560" y="4514730"/>
                <a:ext cx="58320" cy="6768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AD681FC-9462-F842-9358-C13B4C37413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918920" y="4506090"/>
                  <a:ext cx="75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096BC5C9-5FD7-1C40-8F31-EEAAF1F1E16B}"/>
                    </a:ext>
                  </a:extLst>
                </p14:cNvPr>
                <p14:cNvContentPartPr/>
                <p14:nvPr/>
              </p14:nvContentPartPr>
              <p14:xfrm>
                <a:off x="6045280" y="4548570"/>
                <a:ext cx="34200" cy="6480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096BC5C9-5FD7-1C40-8F31-EEAAF1F1E16B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036280" y="4539570"/>
                  <a:ext cx="51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E8E11232-5CD4-B146-96AF-62BF3840138F}"/>
                    </a:ext>
                  </a:extLst>
                </p14:cNvPr>
                <p14:cNvContentPartPr/>
                <p14:nvPr/>
              </p14:nvContentPartPr>
              <p14:xfrm>
                <a:off x="5646493" y="4343916"/>
                <a:ext cx="230400" cy="36468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E8E11232-5CD4-B146-96AF-62BF3840138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637493" y="4335276"/>
                  <a:ext cx="248040" cy="38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214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Orr Krupnik</dc:creator>
  <cp:lastModifiedBy>Orr Krupnik</cp:lastModifiedBy>
  <cp:revision>20</cp:revision>
  <dcterms:created xsi:type="dcterms:W3CDTF">2021-05-25T07:40:17Z</dcterms:created>
  <dcterms:modified xsi:type="dcterms:W3CDTF">2021-05-26T11:04:08Z</dcterms:modified>
</cp:coreProperties>
</file>