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27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1653 1 24575,'-12'0'0,"-7"0"0,-12 10 0,5 0 0,-16 12 0,15-2 0,-13 14 0,2-9 0,2 14 0,-10-8 0,10 3 0,-4-5 0,7 4 0,8-13 0,-6 6 0,12-7 0,-4-1 0,5 0 0,0 0 0,0-4 0,0 3 0,4-3 0,-3 0 0,3 3 0,1-8 0,-4 8 0,8-8 0,-7 7 0,7-7 0,-8 4 0,8 0 0,-8-4 0,7 4 0,-6 0 0,2-4 0,1 3 0,-4 1 0,8-4 0,-8 8 0,4-8 0,-5 8 0,0-7 0,4 7 0,-8-7 0,11 7 0,-17-6 0,12 6 0,-7-2 0,5-1 0,0 3 0,0-7 0,5 6 0,-4-6 0,3 7 0,-8 1 0,3-3 0,2 1 0,0-7 0,8 4 0,-4-4 0,0 4 0,4-1 0,-8-2 0,3 3 0,0 0 0,-3-3 0,4 7 0,-5-7 0,0 6 0,4-6 0,-2 3 0,7-5 0,-4 0 0,6 0 0,-1-1 0,0 1 0,0 0 0,1 0 0,-1-1 0,0 1 0,1 0 0,-1-1 0,0-3 0,1 3 0,2-2 0,-2-1 0,3 3 0,-4-3 0,1 0 0,-1 3 0,1-6 0,-1 6 0,1-6 0,3 5 0,-2-5 0,2 5 0,0-2 0,-3 0 0,3-1 0,0 0 0,1 1 0,-3-1 0,4 4 0,-5-3 0,3 0 0,4 2 0,-7-5 0,3 2 0,0 0 0,-2-2 0,5-1 0,-2-4 0,3-3 0,0-6 0,0 0 0,0 0 0,0 0 0,0 1 0,0 3 0,0-7 0,0 7 0,0-4 0,0 6 0,0-1 0,0 0 0,3 0 0,-2 1 0,6-1 0,-6 1 0,6-1 0,-6 1 0,6 3 0,-7-3 0,4 10 0,-4-3 0,0 7 0,0 1 0,0-1 0,0 0 0,0 1 0,0 0 0,0 0 0,0 0 0,-4-1 0,4 1 0,-4 0 0,1 0 0,2-1 0,-3 1 0,1 0 0,2 0 0,-2-1 0,3 1 0,-4 0 0,3 0 0,-2-1 0,3 1 0,-4-1 0,4 0 0,-4 1 0,1-1 0,2 1 0,-2-1 0,3 0 0,0 0 0,-4-4 0,4 4 0,-4-3 0,4 3 0,-3 0 0,-1 0 0,0 0 0,1 0 0,0-3 0,5-1 0,-1-6 0,7 2 0,-1-2 0,1-1 0,0 3 0,0-6 0,-1 3 0,1 0 0,0-3 0,0 6 0,-1-6 0,1 3 0,0-1 0,0-1 0,-1 5 0,-2-6 0,2 6 0,-7-6 0,7 6 0,-6-6 0,6 6 0,-3-5 0,3 5 0,-3-5 0,3 5 0,-4-2 0,1 0 0,3 2 0,-4-2 0,1 0 0,2 2 0,-2-2 0,3 3 0,0 0 0,0-3 0,0 2 0,1-2 0,-1 3 0,1 0 0,-1-3 0,1 2 0,-1-2 0,0 3 0,0 0 0,-9 0 0,-4 0 0,-16 0 0,11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53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24575,'13'0'0,"-4"0"0,18 0 0,-9 0 0,0 0 0,0 0 0,-5 0 0,4 0 0,-4 0 0,1 0 0,-2 0 0,-4 0 0,-1 0 0,1 0 0,0 0 0,0 0 0,-4 3 0,-1 1 0,-3 3 0,0 0 0,0 0 0,0 0 0,0 1 0,0 0 0,0-1 0,-3 1 0,-1 0 0,-4-4 0,0 3 0,-4-2 0,3 3 0,-3 0 0,4 0 0,0 0 0,0 4 0,0-3 0,3 3 0,-2-4 0,3-1 0,0 1 0,-3 0 0,6 0 0,-6 0 0,6-1 0,-2 1 0,-1-4 0,3 3 0,-2-2 0,0-1 0,2 3 0,-6-3 0,6 3 0,-5-3 0,5 3 0,-3-3 0,1 3 0,2 0 0,1-3 0,4-1 0,4-3 0,-1 0 0,1 0 0,4 0 0,-3 0 0,3 0 0,-4 0 0,0 0 0,0 0 0,-1 0 0,1 0 0,0 0 0,0 0 0,0 0 0,-1 4 0,1-3 0,0 2 0,-1 1 0,1-4 0,-4 7 0,3-6 0,-3 3 0,1-1 0,1-2 0,-1 2 0,-1 1 0,3-3 0,-6 5 0,6-5 0,-7 2 0,4-3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5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24575,'12'0'0,"-4"0"0,9 0 0,-8 0 0,8 0 0,-9 0 0,9 0 0,-8 4 0,8-3 0,-8 2 0,7-3 0,-7 0 0,4 0 0,-6 0 0,1 0 0,0 4 0,0-4 0,-1 4 0,1-4 0,0 0 0,-1 0 0,1 0 0,-1 3 0,0-2 0,-3 5 0,2-5 0,-6 2 0,3-3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57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0 24575,'7'0'0,"0"0"0,0 0 0,-4 3 0,1 1 0,-4 3 0,0-1 0,0 1 0,0 0 0,0 0 0,0 0 0,0 0 0,0 0 0,0 0 0,-4-3 0,3 3 0,-5-7 0,1 7 0,-2-6 0,0 3 0,0-4 0,6 0 0,4 0 0,2 3 0,4-2 0,-8 5 0,2-2 0,0 4 0,-2-1 0,2 0 0,1-3 0,-3 3 0,2-3 0,-3 3 0,0 0 0,0 1 0,0-1 0,0 0 0,0 0 0,0 0 0,0 0 0,0 1 0,0-1 0,0 0 0,0 0 0,-6 0 0,0-3 0,-4 3 0,-3-6 0,4 2 0,-7 1 0,7-3 0,-4 3 0,6 0 0,-1-3 0,0 2 0,4-3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8:4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24575,'7'0'0,"5"0"0,-3 0 0,3 0 0,6 0 0,-3 0 0,4 0 0,-3 0 0,-7 0 0,8 0 0,-4 0 0,1 0 0,2 0 0,-7 4 0,4-3 0,-6 6 0,1-7 0,0 7 0,0-6 0,-1 3 0,1-4 0,4 4 0,-3-3 0,4 3 0,-6-1 0,1-2 0,0 6 0,4-6 0,-3 6 0,3-7 0,-4 4 0,0-1 0,-1-2 0,6 7 0,-4-7 0,3 6 0,-4-6 0,3 9 0,2-8 0,-1 8 0,1-9 0,-1 7 0,-3-7 0,3 6 0,-4-6 0,-1 6 0,1-6 0,0 2 0,0-3 0,-1 3 0,1-2 0,0 3 0,0-1 0,0-2 0,-1 3 0,1-4 0,0 3 0,0-2 0,-1 2 0,5 1 0,-4-3 0,3 2 0,-3-3 0,0 4 0,0-4 0,-1 4 0,1-4 0,0 0 0,0 3 0,-1-2 0,1 3 0,0-4 0,0 3 0,-1-2 0,6 2 0,-4 1 0,3-3 0,-4 2 0,-1 1 0,6-4 0,-4 4 0,6-1 0,-2 2 0,0 3 0,-1-3 0,0-2 0,-3 1 0,8-3 0,-8 2 0,7 1 0,-7-3 0,4 3 0,-1 0 0,-3-3 0,3 3 0,-4-4 0,4 4 0,-3-3 0,3 3 0,-4-1 0,4-2 0,5 7 0,-3-7 0,2 6 0,-4-6 0,-3 6 0,3-6 0,-4 6 0,0-7 0,0 4 0,-1-4 0,1 3 0,0-2 0,0 3 0,-1-4 0,1 0 0,-4 3 0,3-2 0,-3 2 0,3 1 0,0-4 0,0 3 0,-3 1 0,3-4 0,-3 3 0,0-6 0,-4 0 0,-5-5 0,-2 1 0,0 3 0,3-3 0,-3 3 0,3-3 0,-1-1 0,-1 4 0,5-3 0,-6 6 0,3-2 0,0 0 0,-3 2 0,7-5 0,-7 5 0,7-5 0,-3 2 0,3-3 0,0 0 0,-4 0 0,4 0 0,-3 0 0,3 0 0,0 6 0,3-2 0,-2 10 0,6-3 0,-7 4 0,7-1 0,-6 0 0,5 1 0,-5-1 0,6 1 0,-3-1 0,3 0 0,-3 1 0,0-1 0,-1-2 0,-2 2 0,6-7 0,-6 7 0,2-2 0,0 2 0,-2 1 0,6-1 0,-7 0 0,3 1 0,1-4 0,-4 2 0,3-2 0,-3 3 0,0 0 0,0-1 0,0 1 0,-3-3 0,-1-1 0,-9 1 0,4-3 0,-3 7 0,4-8 0,1 7 0,-1-6 0,0 6 0,0-6 0,1 2 0,-1-3 0,0 0 0,4 4 0,-2-3 0,1 2 0,-2-3 0,0 0 0,0 0 0,3 3 0,-2-2 0,5 2 0,-3-3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8:49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24575,'0'-5'0,"4"5"0,0 9 0,4 2 0,0-3 0,-4-1 0,3 1 0,-3 0 0,0 0 0,3-1 0,-2 1 0,2 0 0,1-1 0,-1 0 0,-3 1 0,2-4 0,-5 3 0,6-3 0,-7 3 0,7-2 0,-3 1 0,1-2 0,1 0 0,-2 2 0,0-2 0,3 0 0,-6 2 0,6-5 0,-7 6 0,7-3 0,-6 3 0,2 1 0,1-4 0,-3 3 0,2-6 0,-3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8:5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24575,'0'-7'0,"0"-1"0,3 1 0,2-6 0,3 4 0,0-3 0,0 4 0,0 1 0,0-1 0,-1 0 0,2-4 0,-1 3 0,0-3 0,0 4 0,-1 0 0,1 1 0,0-1 0,0 0 0,-1 0 0,-2 0 0,2 1 0,-3-1 0,0 1 0,-1-1 0,1 0 0,0 1 0,0-1 0,2 1 0,-2 3 0,1-3 0,1 6 0,-1-5 0,-1 2 0,-1 0 0,-3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8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24575,'6'-3'0,"2"-1"0,-1-3 0,1-1 0,-4 0 0,3 4 0,-3-3 0,4 3 0,0-4 0,-1 4 0,-3-3 0,3 3 0,-2-1 0,-1-1 0,3 5 0,-6-6 0,6 2 0,-7-2 0,7 3 0,-3-3 0,1 10 0,-2-2 0,-3 6 0,-4 1 0,-1 4 0,1-3 0,-4 3 0,8-4 0,-4 0 0,1-1 0,2 1 0,-3 0 0,4 0 0,0 0 0,-3-1 0,2 1 0,-2 0 0,3-1 0,0 1 0,-3-4 0,2 2 0,-5-5 0,5 5 0,-6-5 0,6 5 0,-2-2 0,3 4 0,0-1 0,0 1 0,0-1 0,0 0 0,0-3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1 433 24575,'12'0'0,"0"0"0,12 0 0,-5 0 0,17 0 0,-15 0 0,14 0 0,-10 0 0,5 0 0,7 0 0,-5-5 0,5 0 0,-7-6 0,1 1 0,-1 5 0,-5-4 0,-2 4 0,-5-4 0,0 4 0,0-3 0,-5 4 0,4-5 0,-4 5 0,5-4 0,0 3 0,0 0 0,-5-3 0,4 4 0,-8-1 0,8-3 0,-8 7 0,7-3 0,-7 1 0,4 2 0,-6-6 0,6 2 0,-5 1 0,5-4 0,-1 8 0,-3-7 0,3 6 0,0-7 0,-3 7 0,11-10 0,-5 9 0,2-5 0,-1 3 0,-2 3 0,4-7 0,-1 7 0,1-7 0,0 7 0,0-7 0,0 7 0,0-7 0,0 7 0,-1-3 0,7 0 0,1 2 0,-1-2 0,5-1 0,-4 4 0,6-8 0,-1 8 0,-5-7 0,12 7 0,-11-8 0,7 8 0,-9-3 0,-7 0 0,7 3 0,-5-3 0,10-1 0,-10 4 0,5-3 0,-1-1 0,-4 4 0,5-4 0,-6 5 0,-5-3 0,4 2 0,-8-2 0,7 3 0,-7 0 0,4-4 0,-6 3 0,1-2 0,0 3 0,0 0 0,-1 0 0,1-4 0,0 4 0,0-4 0,-1 4 0,1 0 0,0 0 0,-1 0 0,1-3 0,-1 2 0,1-2 0,-1 3 0,0 0 0,0 0 0,-3-3 0,3 2 0,-3-3 0,-3 4 0,-4 0 0,-5 0 0,-2 0 0,3 0 0,0 0 0,0 0 0,-1 0 0,1 0 0,-1 0 0,4-8 0,-3 6 0,3-6 0,-4 8 0,1 0 0,-1 0 0,1 0 0,0 0 0,3-3 0,-2 2 0,5-6 0,-6 7 0,6-7 0,-3 3 0,1 0 0,2-2 0,-5 2 0,5-3 0,1 3 0,4 1 0,3 3 0,1 3 0,0 1 0,-1 4 0,1 0 0,0 0 0,0-1 0,-4 1 0,3 0 0,-3 0 0,4-4 0,0 3 0,-1-3 0,1 0 0,-1 3 0,1-3 0,-1 0 0,-3 2 0,2-5 0,-5 6 0,5-6 0,-5 5 0,6-5 0,-7 5 0,4-2 0,-4 3 0,0 0 0,0 0 0,0 0 0,0 0 0,0 0 0,0 1 0,-4 0 0,-5-4 0,0 3 0,-3-3 0,4 4 0,1 0 0,-1-1 0,0 1 0,0 0 0,1-1 0,-1 1 0,4-1 0,-2-3 0,5 3 0,-2-9 0,3-4 0,0 1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0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24575,'11'0'0,"-2"0"0,7 0 0,-7 0 0,8 0 0,-8 0 0,8 0 0,-8 4 0,3-3 0,0 6 0,-3-3 0,3 5 0,-4-5 0,0 3 0,-1-6 0,1 6 0,0-6 0,-1 5 0,1-5 0,-1 2 0,-3 0 0,2-2 0,-1 2 0,-1 0 0,3-2 0,-3 6 0,4-6 0,0 6 0,-1-3 0,1 0 0,-1 3 0,1-3 0,-4 4 0,3-4 0,-3 3 0,4-3 0,-4 3 0,2-3 0,-5 3 0,6-6 0,-6 6 0,2-6 0,-3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09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0 417 24575,'0'-15'0,"0"-2"0,0 3 0,5-9 0,0 8 0,4-13 0,0 14 0,0-5 0,0 2 0,-1 4 0,1-5 0,0-6 0,0 10 0,0-9 0,-4 10 0,3-5 0,-4 5 0,1-4 0,2 8 0,-6-3 0,6-1 0,-6 5 0,7-5 0,-8 6 0,4-1 0,-4 0 0,3 4 0,-2-3 0,3 3 0,-4-1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29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24575,'15'0'0,"15"0"0,-9 0 0,10 0 0,-17 0 0,-2 0 0,-4 0 0,-1 0 0,1 0 0,-4 3 0,0 1 0,-4 4 0,0-1 0,0 1 0,-4 0 0,0-1 0,0 1 0,-3 0 0,-2 0 0,0 0 0,-3 0 0,0 5 0,3-5 0,-4 9 0,5-8 0,0 3 0,0 1 0,3-5 0,-2 5 0,6-6 0,-6 1 0,6 0 0,-6 0 0,6-1 0,-2 1 0,-1-3 0,4 1 0,-7-5 0,6 6 0,1-6 0,4 3 0,3-8 0,1 0 0,0-1 0,0 2 0,-1 0 0,1 2 0,0-3 0,0 4 0,-1 0 0,1 0 0,0 0 0,-1 0 0,0 0 0,1 0 0,-1 0 0,-3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1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24575,'4'-4'0,"0"1"0,4 3 0,-1 0 0,0 0 0,0 0 0,0 0 0,0 0 0,0 0 0,-3 3 0,-1 1 0,-3 3 0,0 0 0,0 0 0,0 0 0,0 1 0,0-1 0,0 0 0,0 0 0,0 1 0,0 0 0,0-1 0,0 1 0,0 0 0,0-1 0,0 1 0,0-1 0,0 1 0,0-1 0,0 1 0,-4-1 0,0 0 0,0 0 0,-2-3 0,5 3 0,-6-3 0,7 3 0,-7-3 0,6 2 0,-2-2 0,6 0 0,1-1 0,3-3 0,0 0 0,1 0 0,-1 0 0,-2-3 0,1 2 0,-2-2 0,4 3 0,-1 0 0,0 0 0,-1 0 0,-2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1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24575,'8'0'0,"2"3"0,3 2 0,0-1 0,-1 4 0,0-3 0,-3 2 0,8-2 0,-8 2 0,7-2 0,-7 3 0,8-3 0,-8 2 0,3-7 0,0 8 0,-3-4 0,8 1 0,-8 2 0,3-3 0,1 5 0,-5-5 0,9 4 0,-8-4 0,8 5 0,-8-1 0,7-3 0,-7 2 0,3-3 0,1 4 0,-4 0 0,3-3 0,-4 2 0,-1-6 0,1 6 0,0-6 0,0 6 0,-1-7 0,1 7 0,0-6 0,0 3 0,-1-1 0,1-2 0,0 6 0,0-6 0,-1 2 0,1 1 0,0-3 0,-4 5 0,3-5 0,-2 3 0,2-1 0,1-2 0,0 2 0,-4 1 0,2-3 0,-1 6 0,2-3 0,1 0 0,0 3 0,-1-6 0,1 5 0,-1-5 0,1 6 0,0-3 0,0 0 0,-1 3 0,1-6 0,0 6 0,0-3 0,-1 4 0,1-4 0,0 3 0,0-3 0,-1 1 0,1 2 0,0-3 0,0 0 0,-1 3 0,1-6 0,0 6 0,0-6 0,-1 6 0,1-6 0,4 6 0,-3-6 0,4 6 0,-6-6 0,1 6 0,0-6 0,0 6 0,4-6 0,-3 6 0,3-3 0,0 0 0,-3 3 0,3-2 0,1-1 0,-1 6 0,1-8 0,3 9 0,-8-7 0,5 1 0,-6 2 0,1-3 0,0 1 0,0 1 0,0-5 0,-1 6 0,1-6 0,0 6 0,0-3 0,-1 1 0,1 1 0,0-5 0,0 6 0,-1-6 0,1 3 0,0-1 0,0 1 0,-1 1 0,1 1 0,0-1 0,-1-1 0,1 2 0,-1-5 0,1 6 0,0-6 0,-4 6 0,3-6 0,-3 5 0,3-5 0,-2 6 0,1-6 0,-2 5 0,4-5 0,-1 6 0,1-7 0,-1 7 0,1-6 0,-1 2 0,-3 1 0,3-3 0,-3 2 0,4-3 0,0 4 0,-1-4 0,1 7 0,-1-6 0,1 3 0,-4-1 0,3-2 0,-2 2 0,2 1 0,1-3 0,-1 2 0,1 1 0,0 0 0,-1 0 0,0 2 0,1-5 0,-1 2 0,-2 1 0,1-3 0,-2 2 0,0 0 0,3-2 0,-6-1 0,2-4 0,-3-3 0,0-5 0,0 3 0,0-8 0,-4 8 0,3-3 0,-2 4 0,3 0 0,0 1 0,0-1 0,0 1 0,-3 3 0,2-2 0,-3 2 0,4-3 0,0 0 0,0 0 0,-3 0 0,2 0 0,-5 0 0,5 0 0,-2-1 0,0 4 0,2-2 0,-2 8 0,3-1 0,0 6 0,0 0 0,0 1 0,3 0 0,-2-1 0,3 1 0,-1 0 0,-2-1 0,2 1 0,-3 0 0,4-1 0,-3 1 0,2 0 0,-3 0 0,0-1 0,4 1 0,-4-1 0,4 1 0,-1-1 0,-2 1 0,3-1 0,-1-2 0,-2 1 0,6-5 0,-7 6 0,7-3 0,-7 3 0,7-3 0,-6 3 0,2-4 0,0 4 0,-2 0 0,2 0 0,0-3 0,-2 3 0,2-3 0,1 0 0,-3 3 0,2-3 0,1 0 0,-3 2 0,2-2 0,-3 3 0,-3-3 0,-1 2 0,-3-5 0,-1 2 0,0-3 0,0 0 0,-4 0 0,3 0 0,-3 0 0,4 0 0,0 0 0,1 0 0,-1 0 0,0 0 0,1 0 0,-1 0 0,1 0 0,-1 0 0,1 0 0,0 0 0,0 0 0,0 0 0,1 0 0,-1 0 0,3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23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24575,'0'3'0,"3"-1"0,2 14 0,3-3 0,5 1 0,-3 3 0,3-8 0,-1 8 0,-2-4 0,2 1 0,-4-2 0,0-4 0,0 0 0,0-1 0,-4 1 0,3 0 0,-6 0 0,5-1 0,-5 1 0,6-1 0,-7 0 0,4 1 0,-4-4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2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24575,'10'-3'0,"5"-8"0,-2 5 0,5-11 0,-4 8 0,2-4 0,-2 4 0,4 0 0,-5 1 0,4-1 0,-8 1 0,3 0 0,-4 0 0,-1 4 0,1-3 0,0 6 0,0-6 0,0 6 0,-1-5 0,1 2 0,-1-1 0,-3-1 0,3 5 0,-7-6 0,7 6 0,-6-6 0,6 6 0,-3-5 0,3 5 0,-3-6 0,3 6 0,-3-5 0,0 5 0,-1-2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2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24575,'7'0'0,"4"0"0,-3 0 0,4 0 0,-5 0 0,1 0 0,0 0 0,0 0 0,-1 0 0,1 0 0,-1 0 0,0 0 0,0 0 0,-3 3 0,2 1 0,-5 3 0,2 0 0,-3 0 0,0 1 0,0-1 0,0 0 0,0 0 0,0 1 0,0-1 0,0 1 0,0-1 0,0 1 0,0 0 0,0 0 0,-3-1 0,2 1 0,-6-3 0,3 1 0,-1-2 0,-2 1 0,3-2 0,3-3 0,5 0 0,4 0 0,2 0 0,-2 0 0,-1 0 0,0 0 0,0 0 0,-3 3 0,-1 1 0,-3 4 0,0-1 0,0 1 0,0-1 0,0 0 0,0 0 0,0 1 0,0-1 0,0 0 0,0 1 0,0-1 0,0 0 0,0 0 0,0 1 0,0-1 0,-3-3 0,2 2 0,-6-5 0,3 3 0,-4-1 0,0-2 0,1 2 0,-1-3 0,0 0 0,1 0 0,-1 0 0,1 0 0,0 0 0,3-3 0,1 2 0,3-2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35.6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139 1711 24575,'0'-10'0,"0"2"0,0-3 0,0 3 0,0 1 0,0-1 0,0 0 0,0 1 0,0-1 0,0 0 0,0 1 0,0-1 0,0 1 0,-4 2 0,3-1 0,-2 1 0,3-2 0,0-1 0,0 1 0,0-1 0,0 0 0,-4 1 0,4-1 0,-4 0 0,4 1 0,0-1 0,0 0 0,0 0 0,-3 1 0,2-6 0,-3 4 0,4-3 0,0 4 0,-4-4 0,3 3 0,-3-3 0,4 4 0,0 1 0,-4-6 0,4 4 0,-4-3 0,4 4 0,-4-4 0,3 3 0,-3-3 0,4 4 0,0 0 0,0 1 0,0-1 0,0 0 0,0 1 0,-4-1 0,3 1 0,-2-1 0,3 0 0,0 1 0,0-1 0,0 0 0,0 1 0,0 0 0,0-1 0,0 0 0,0 1 0,0-1 0,0 1 0,0-1 0,0 0 0,0 1 0,0-1 0,0 1 0,0-1 0,0 1 0,0-1 0,0 0 0,0 1 0,0-1 0,0 1 0,0-1 0,0 0 0,0 0 0,0 1 0,0-1 0,0 1 0,0-1 0,0 0 0,0 0 0,0 1 0,0-1 0,0 0 0,0-4 0,0 3 0,0-3 0,0 4 0,0-4 0,0 3 0,0-3 0,0-1 0,0 4 0,0-3 0,0 4 0,0-4 0,0 3 0,0-3 0,0 4 0,0-4 0,0 3 0,0-3 0,0 4 0,0-4 0,0 3 0,0-3 0,0 4 0,0 0 0,0 0 0,0 1 0,0-1 0,0 0 0,0 0 0,0 1 0,0-1 0,0 0 0,0 0 0,0 1 0,0-1 0,0 0 0,0 1 0,0-1 0,0 0 0,0 1 0,0-1 0,0 1 0,0-1 0,0 0 0,0 1 0,0-1 0,0 0 0,0 1 0,0-1 0,0 0 0,0 0 0,0 1 0,0-1 0,0 0 0,0 1 0,0-1 0,0 0 0,0 1 0,0-1 0,0 0 0,0 0 0,0 1 0,0-5 0,0 4 0,0-3 0,0 3 0,0 0 0,0 1 0,0-1 0,0 0 0,0 0 0,0 1 0,3-1 0,-2 1 0,3-1 0,-4 0 0,0 0 0,3 1 0,-2-1 0,2 0 0,-3 0 0,4 1 0,-3-1 0,2 0 0,-3 1 0,0-1 0,0 0 0,4 1 0,-4-1 0,4 0 0,-4 1 0,0-1 0,0 1 0,0-1 0,0 1 0,0 0 0,0-1 0,0 1 0,0-1 0,0 0 0,0 1 0,0-1 0,0 0 0,0 1 0,0 0 0,0-1 0,0 1 0,0 0 0,0 0 0,0 0 0,0 6 0,0 10 0,0 0 0,-4 7 0,4-8 0,-7 0 0,6-1 0,-6 1 0,6 0 0,-6 0 0,6-1 0,-6 1 0,7 0 0,-7 0 0,2-4 0,1 3 0,-3-3 0,3 0 0,-1 3 0,-1-6 0,5 6 0,-6-6 0,6 6 0,-6-3 0,3 3 0,-3 1 0,3-1 0,-3-3 0,7 2 0,-1-5 0,6-9 0,2 2 0,2-14 0,-1 11 0,1-8 0,-5 4 0,4-1 0,-8-2 0,8 2 0,-4 1 0,1-4 0,2 8 0,-6-3 0,6 4 0,-6 0 0,6 4 0,-7-3 0,7 3 0,-6-4 0,6 1 0,-3 3 0,0-3 0,2 7 0,-5-7 0,5 6 0,-5-6 0,5 3 0,-2-3 0,0 0 0,3 3 0,-6-2 0,2 8 0,-3-1 0,0 6 0,0 1 0,0-1 0,0 1 0,0 4 0,0-3 0,0 3 0,0-4 0,0 0 0,0 4 0,0-3 0,0 3 0,0-4 0,3 0 0,-2 0 0,6-1 0,-2 1 0,2 0 0,1 0 0,0-1 0,0 1 0,-1-3 0,-2 1 0,2-1 0,-3-1 0,0 3 0,3-6 0,-6 6 0,6-6 0,-6 5 0,5-5 0,-5 6 0,6-6 0,-7 6 0,7-6 0,-6 5 0,5-5 0,-5 6 0,2-6 0,-3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38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24575,'0'7'0,"0"4"0,0-3 0,0 4 0,0-5 0,0 1 0,0-1 0,0 1 0,0-1 0,0 1 0,0-1 0,0 1 0,3-4 0,-2 2 0,2-2 0,-3 4 0,3-4 0,-2 2 0,2-1 0,-3 2 0,0 1 0,0-1 0,0 1 0,4-4 0,-4 3 0,7-6 0,-6 6 0,6-7 0,-6 7 0,5-3 0,-2 1 0,4 1 0,-1-5 0,0 2 0,1-3 0,0 0 0,-1 0 0,1 0 0,-1 0 0,1 0 0,0 0 0,-1 0 0,0 0 0,1 0 0,-1 0 0,1 0 0,-4-3 0,2 2 0,-5-6 0,3 2 0,-1-2 0,-2-1 0,6 0 0,-6 1 0,2 0 0,-3 0 0,0-1 0,0 1 0,0 0 0,0-1 0,0 0 0,0 1 0,0-1 0,0 0 0,0 0 0,0 1 0,0-1 0,0 0 0,0 1 0,0 6 0,0 6 0,0 3 0,0 3 0,0-3 0,0-1 0,0 1 0,0 0 0,0-1 0,0 1 0,0 0 0,0-1 0,0 1 0,0 0 0,-3 0 0,2-1 0,-2 1 0,3-1 0,0 1 0,0-1 0,0 1 0,0-1 0,0 0 0,0 1 0,0-1 0,0 1 0,0-1 0,0 0 0,0 1 0,-4-1 0,3 1 0,-2-1 0,-1 1 0,3-1 0,-2 0 0,0-2 0,2 1 0,-6-1 0,6 2 0,-6 1 0,6-1 0,-6-2 0,6 2 0,-5-3 0,1 3 0,-2 1 0,0-1 0,0-3 0,0-1 0,0-3 0,-1 0 0,1 0 0,3-3 0,1-1 0,3 1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40.2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88 24575,'7'-3'0,"0"2"0,1-2 0,-4-1 0,3 0 0,-3 0 0,1-3 0,1 3 0,-2-4 0,3 1 0,-3 0 0,3 2 0,-6-1 0,6 5 0,-6-6 0,6 6 0,-7-6 0,7 7 0,-3-4 0,0 1 0,2 2 0,-8 1 0,4 4 0,-5 3 0,0 1 0,2 0 0,-2 4 0,-1-3 0,3 3 0,-2-4 0,-1-1 0,4 1 0,-4 0 0,4 0 0,0-1 0,-3 1 0,2 0 0,-3-1 0,4 1 0,0-1 0,0 1 0,0-1 0,0 0 0,0-3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48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527 1936 24575,'0'-7'0,"0"0"0,0-1 0,0-4 0,0 3 0,0-3 0,0-1 0,0 4 0,-8-7 0,6 7 0,-6-8 0,8 8 0,-3-3 0,2 0 0,-2 3 0,3-8 0,-4 8 0,3-3 0,-2 4 0,3-4 0,-4 3 0,4-3 0,-7 4 0,2 0 0,1 0 0,-3-4 0,6 3 0,-7-3 0,7 4 0,-2 1 0,3-1 0,-4-4 0,3 3 0,-7-3 0,8 4 0,-4 0 0,1 1 0,-1-1 0,-1 0 0,2 1 0,0 0 0,2-1 0,-3 1 0,4-1 0,-3 1 0,2-1 0,-2 1 0,0-1 0,2 1 0,-3-1 0,1 1 0,2 0 0,-2-1 0,3 1 0,0-1 0,-3 4 0,2-3 0,-2 3 0,3-3 0,-4-1 0,4 1 0,-4-1 0,1 1 0,2-1 0,-2 1 0,3 0 0,-4-1 0,3 1 0,-2-1 0,0 1 0,2-1 0,-6 1 0,7-1 0,-4 0 0,4 1 0,0-1 0,-3 4 0,2-3 0,-2 3 0,-1-4 0,4 1 0,-4-1 0,1 1 0,2-1 0,-2 1 0,3-1 0,-3 0 0,2 0 0,-2 0 0,3 1 0,0-1 0,-4-4 0,3 3 0,-3-3 0,0 4 0,3 0 0,-2 0 0,-1 1 0,3-1 0,-2 0 0,0 0 0,2 0 0,-3 1 0,4-1 0,-3 0 0,2 0 0,-2 1 0,-1-1 0,3 0 0,-2 0 0,3 1 0,-4-1 0,3 0 0,-2 0 0,3 1 0,-3-1 0,2 0 0,-3 0 0,4 1 0,-3-1 0,2 0 0,-3 0 0,4 1 0,-3-1 0,2 1 0,-2-1 0,3 0 0,-4 0 0,3 0 0,-2 1 0,0-1 0,2 0 0,-3 0 0,4-4 0,0 3 0,-3-3 0,2 4 0,-3 1 0,4-1 0,-3 0 0,2 0 0,-2 0 0,3 1 0,-4-4 0,3 2 0,-2-2 0,3 3 0,0-4 0,-4 3 0,4-3 0,-4 4 0,1 0 0,2 0 0,-3 1 0,1-1 0,2 1 0,-2-1 0,3 0 0,-4 4 0,3-3 0,-2 3 0,3-4 0,0 0 0,-4 4 0,4-3 0,-4 2 0,4-2 0,0-1 0,-3 1 0,2-1 0,-2 1 0,3-1 0,0 1 0,0 0 0,-4 3 0,4-3 0,-4 3 0,4-3 0,0 0 0,0 0 0,0-1 0,-3 4 0,2-2 0,-3 2 0,4-4 0,0 1 0,0 0 0,0-1 0,0 1 0,0-1 0,0 1 0,0-1 0,0 1 0,0 0 0,0 0 0,-3 3 0,2-3 0,-2 3 0,3-4 0,0 1 0,0 0 0,-3 0 0,2-1 0,-2 1 0,3 0 0,0-1 0,0 1 0,0 0 0,0-1 0,-4 4 0,3-3 0,-2 3 0,3-4 0,0 1 0,0 0 0,0-1 0,-4 4 0,4-2 0,-4 2 0,4-4 0,0 1 0,0 0 0,0 0 0,0 0 0,-3 3 0,2-2 0,-2 2 0,3-3 0,0-1 0,-3 5 0,2-4 0,-2 3 0,3-3 0,-3 0 0,2 0 0,-2 0 0,0 0 0,2 0 0,-2 0 0,0 3 0,-1 1 0,-3 3 0,1 0 0,-1 0 0,3 3 0,1 1 0,3 3 0,0 1 0,0 0 0,0 0 0,0-1 0,0 1 0,0 0 0,0-1 0,0 1 0,0-1 0,0 1 0,0-1 0,-4-3 0,4 3 0,-4-2 0,4 2 0,-3 1 0,2 0 0,-3-1 0,1-3 0,2 3 0,-2-3 0,-1 1 0,3 1 0,-2-2 0,3 4 0,-3-4 0,2 2 0,-2-2 0,-1 0 0,4 2 0,-3-8 0,3-3 0,3-3 0,-2-9 0,6 8 0,-2-8 0,-1 8 0,4-7 0,-7 7 0,3-3 0,-1 4 0,-2 0 0,3 0 0,-4 1 0,0-1 0,3 0 0,-2 1 0,2-1 0,1 1 0,-4-1 0,4 1 0,-1 0 0,-2 0 0,2 0 0,-3 0 0,0 0 0,0 0 0,0-1 0,0 1 0,3 0 0,-2 0 0,2-1 0,-3 1 0,3 3 0,1 1 0,0 6 0,-1 1 0,-3 4 0,0-1 0,3 1 0,-2 0 0,2-1 0,-3 1 0,3-1 0,-2 1 0,2-1 0,1 1 0,-4-1 0,7-3 0,-6 3 0,6-3 0,-6 3 0,6-2 0,-6 1 0,5-5 0,-5 6 0,6-3 0,-6 4 0,5-4 0,-5 2 0,6-2 0,-6 4 0,5-4 0,-5 2 0,6-5 0,-6 5 0,5-5 0,-5 5 0,6-5 0,-3 2 0,3 0 0,0-2 0,-3 6 0,3-6 0,-3 5 0,3-2 0,0 0 0,-3 2 0,3-5 0,-3 2 0,0 0 0,-1 1 0,-3 3 0,0 1 0,0-4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51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 24575,'0'7'0,"0"0"0,0 0 0,4-3 0,-4 3 0,7-6 0,-6 5 0,6-5 0,-6 6 0,6-6 0,-6 6 0,6-6 0,-6 6 0,5-6 0,-5 5 0,5-5 0,-2 6 0,3-3 0,0 0 0,-3 2 0,2-5 0,-5 6 0,5-6 0,-5 5 0,6-5 0,-3 5 0,3-5 0,-3 5 0,2-2 0,-2 4 0,0-1 0,3-3 0,-6 2 0,6-5 0,-6 5 0,6-5 0,-3 2 0,3-3 0,-3-3 0,-1-4 0,-3-2 0,3-2 0,-2 3 0,3 1 0,-4-1 0,0 1 0,0-1 0,0 0 0,0 1 0,0-1 0,0 1 0,0 0 0,0 0 0,0 0 0,0 0 0,0 0 0,0 0 0,0 0 0,0 0 0,0 0 0,0 0 0,0 9 0,0-1 0,0 10 0,0-3 0,0-1 0,0 1 0,0 0 0,0 0 0,0-1 0,0 1 0,0 0 0,0-1 0,0 0 0,0 1 0,0-1 0,3-3 0,-2 3 0,2-3 0,-3 3 0,4-3 0,-3 3 0,2-3 0,-3 3 0,0 0 0,0 1 0,0-1 0,0 0 0,0 0 0,0 0 0,0 1 0,0-1 0,0 0 0,0 0 0,0 0 0,0 0 0,0 1 0,0-1 0,-3-3 0,2 2 0,-6-5 0,6 6 0,-5-6 0,5 5 0,-5-5 0,2 2 0,0 1 0,-2-4 0,2 3 0,-3-3 0,0 0 0,3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31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24575,'7'0'0,"0"0"0,1 0 0,-1 0 0,1 0 0,-1 0 0,0 0 0,0 0 0,0 0 0,1 0 0,-1 0 0,0 0 0,0 0 0,1 3 0,-1-2 0,0 2 0,0-3 0,1 0 0,-4 4 0,2-3 0,-2 2 0,3-3 0,-3 3 0,3-2 0,-3 2 0,3-3 0,-3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9:54.3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24575,'3'-7'0,"2"1"0,2 6 0,0 0 0,0 0 0,-3-3 0,3 2 0,-3-2 0,3 3 0,0 0 0,0 0 0,-4 3 0,0 1 0,-3 3 0,0 1 0,0-1 0,0 1 0,0-1 0,0 1 0,0-1 0,0 0 0,0 1 0,0-1 0,0 1 0,0-1 0,0 0 0,0 1 0,0-1 0,-3-3 0,3 2 0,-7-6 0,3 4 0,0-1 0,-2-3 0,5 7 0,-6-7 0,7 7 0,-4-3 0,1 0 0,3 2 0,0-5 0,4 2 0,3-3 0,1 0 0,-1 0 0,0 0 0,1 0 0,-1 0 0,1 0 0,-1 0 0,0 0 0,0 0 0,0 0 0,0 0 0,1 0 0,-2 0 0,1 0 0,-3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20:00.8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1862 24575,'7'-3'0,"0"-1"0,-3-3 0,-1-1 0,1 0 0,0 1 0,0-1 0,3 1 0,-6-1 0,5 0 0,-5 0 0,6 1 0,-6-6 0,6 5 0,-6-5 0,6 6 0,-6-1 0,6 0 0,-7-4 0,8-2 0,-4 1 0,5-4 0,-1 4 0,1-5 0,0 0 0,0 0 0,-4 5 0,3-4 0,-3 4 0,4-5 0,0 0 0,-4 0 0,3 0 0,-3 0 0,4 1 0,0-1 0,-4 0 0,3 0 0,-7 0 0,7 0 0,-4 5 0,1-4 0,2 4 0,-6-1 0,7-2 0,-3 2 0,0-4 0,3 0 0,-3 1 0,0 3 0,3-3 0,-3 4 0,0 0 0,3-4 0,-4 8 0,1-8 0,2 8 0,-3-11 0,1 6 0,2-3 0,-3 0 0,1 4 0,3-5 0,-3 0 0,0 0 0,3 1 0,-3-1 0,4 0 0,-1 0 0,1 0 0,-4 0 0,3 0 0,-3 0 0,4 1 0,0-1 0,0-8 0,0 6 0,0-6 0,0 8 0,0 0 0,-4 1 0,3-1 0,-3 0 0,3 4 0,-3-2 0,2 7 0,-6-8 0,6 8 0,-3-3 0,0 0 0,0 3 0,-1-3 0,-2 4 0,6 0 0,-3 0 0,1 0 0,1 1 0,-5-6 0,6 5 0,-2-8 0,-1 7 0,3-2 0,-6 4 0,5-1 0,-5-4 0,6 3 0,-6-3 0,6 4 0,-6 1 0,6-1 0,-6 0 0,2 0 0,1 4 0,-4-3 0,4 3 0,-1-4 0,-2 0 0,3 1 0,-1 2 0,-2-2 0,2 3 0,1-4 0,-3 1 0,2-1 0,1 4 0,-4-3 0,4 2 0,-1 1 0,-2-3 0,3 3 0,-1-4 0,-2 1 0,6-1 0,-6 1 0,6-1 0,-7 1 0,7-1 0,-6 1 0,2 0 0,1 3 0,-4-3 0,4 3 0,-4-3 0,3 3 0,-2-2 0,3 2 0,-4-6 0,3 6 0,-2-5 0,5 8 0,-5-6 0,2 3 0,-3-3 0,3 3 0,-2-2 0,2 2 0,1 0 0,-4-2 0,4 2 0,-1-3 0,-3 0 0,4 0 0,-7 4 0,-1 3 0,-4 4 0,1 3 0,3 1 0,-3 0 0,3 0 0,-4-1 0,3 1 0,-1 0 0,1 0 0,-3-4 0,4 3 0,-3-3 0,3 4 0,-3-1 0,0 0 0,-1-3 0,1 3 0,-1-3 0,0 0 0,4 3 0,-3-6 0,7 6 0,-7-6 0,6 5 0,-6-5 0,6 6 0,-6-6 0,3 5 0,-3-2 0,0 0 0,3 2 0,-3-5 0,3 2 0,0 1 0,-3-3 0,3 5 0,-3-5 0,3 6 0,-2-7 0,5 1 0,5-2 0,1-6 0,6 3 0,-3-4 0,0 1 0,0 2 0,-1-2 0,2-1 0,-1-1 0,0-4 0,0 6 0,-1-1 0,2-4 0,-1 6 0,0-5 0,0 7 0,-1-4 0,1 0 0,0 4 0,-4-3 0,2 6 0,-5-6 0,6 6 0,-6-6 0,5 6 0,-5-5 0,6 5 0,-6-6 0,6 6 0,-6-5 0,5 5 0,-5-5 0,5 2 0,-2 0 0,0-3 0,2 3 0,-2-4 0,3 1 0,-3 0 0,3 3 0,-7 4 0,4 4 0,-4 3 0,0 1 0,0 0 0,0 0 0,0-1 0,0 1 0,0 0 0,0 0 0,0-1 0,0 1 0,0 0 0,0 0 0,0-1 0,0 1 0,0 0 0,0-1 0,0 1 0,3 0 0,-2-1 0,6 1 0,-6 0 0,6 0 0,-7-1 0,7-2 0,-6 2 0,6-3 0,-3 3 0,0 1 0,3-1 0,-3 1 0,0-1 0,2 1 0,-2-1 0,0 1 0,3-4 0,-6 2 0,6-5 0,-6 6 0,6-6 0,-6 6 0,2-3 0,1 0 0,-3 3 0,2-3 0,0 0 0,-2 2 0,3-2 0,-4 0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20:03.7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 24575,'-4'3'0,"1"1"0,3 3 0,0 1 0,0-1 0,0 0 0,0 1 0,0-1 0,0 0 0,0 0 0,0 0 0,0 0 0,0 0 0,4-3 0,-3 3 0,2-3 0,1 4 0,-4-1 0,4 0 0,-1-3 0,-2 3 0,6-6 0,-6 6 0,6-3 0,-6 4 0,6-4 0,-7 2 0,7-1 0,-3-1 0,0 2 0,3-5 0,-3 3 0,4-1 0,-1-2 0,0 2 0,0-3 0,1 0 0,-1 0 0,1 0 0,0 0 0,-1 0 0,1 0 0,-1 0 0,-3-3 0,-1-1 0,1-4 0,-3 0 0,5 0 0,-5 1 0,6-1 0,-6 0 0,7-4 0,-7 3 0,2-3 0,1 7 0,-3-1 0,2 1 0,-3-3 0,0 1 0,0 0 0,0-1 0,0 1 0,0-1 0,0 0 0,0 1 0,0 0 0,0 6 0,-3 2 0,2 7 0,-3-1 0,4 1 0,0 0 0,-3 0 0,2-1 0,-2 1 0,-1 0 0,3 0 0,-5-1 0,5 1 0,-3 0 0,4 0 0,-3-1 0,2 1 0,-3 0 0,4 0 0,0-1 0,0 1 0,0 0 0,0-1 0,0 1 0,0-1 0,-3-3 0,2 3 0,-2-3 0,3 3 0,0 1 0,0-1 0,0 0 0,0 0 0,0 0 0,0 1 0,0-1 0,0 0 0,0 1 0,0-1 0,-4 1 0,4 0 0,-4-1 0,4 1 0,0-1 0,-3-3 0,2 3 0,-5-3 0,5 4 0,-6-4 0,6 2 0,-6-5 0,3 2 0,-3-3 0,0 0 0,0 0 0,0 0 0,-1 0 0,1 0 0,0 0 0,0 0 0,0 0 0,0 0 0,0 0 0,0 0 0,0-3 0,3-1 0,1 0 0,3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20:06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 24575,'7'0'0,"0"0"0,1 0 0,-1 0 0,0 0 0,0 0 0,-3 3 0,2 1 0,-5 3 0,2 0 0,-3 0 0,0 0 0,0 0 0,0 0 0,0 0 0,0 1 0,0-1 0,0 1 0,-3-4 0,2 3 0,-6-6 0,6 6 0,-6-3 0,3 0 0,0 3 0,-3-6 0,3 6 0,-4-3 0,7 0 0,2-1 0,6-3 0,0 0 0,0 0 0,-3 3 0,-1 1 0,-3 3 0,0 0 0,0 0 0,0 0 0,-3 0 0,-1 0 0,-3-3 0,3 2 0,-2-5 0,1 5 0,-2-5 0,0 5 0,0-5 0,0 2 0,0-3 0,-1 0 0,1 0 0,-1 0 0,1 0 0,3 0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5:57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296 2401 24575,'-4'-4'0,"1"0"0,3-4 0,0 0 0,0 0 0,0-1 0,0 1 0,0-1 0,0 0 0,0 1 0,0-1 0,0 0 0,0 0 0,0 1 0,0-1 0,0 0 0,0 0 0,0-5 0,0 4 0,0-4 0,0 1 0,0 3 0,0-4 0,0 0 0,0 4 0,0-4 0,0 0 0,0 4 0,0-4 0,0 0 0,0 4 0,0-3 0,0-1 0,0 4 0,0-4 0,0 0 0,0 4 0,0-9 0,0 4 0,0 0 0,0-4 0,0 4 0,0-5 0,0-1 0,0-5 0,-9 4 0,6-4 0,-6 5 0,9 1 0,0-15 0,0 11 0,0-18 0,0 20 0,0-4 0,-4 6 0,3-7 0,-4 11 0,5-16 0,0 21 0,0-21 0,-4 21 0,3-15 0,-2 11 0,-2-5 0,4 0 0,-4 0 0,1 0 0,3-1 0,-4 1 0,5 5 0,-5-10 0,4-2 0,-4-2 0,5-1 0,0 9 0,0 1 0,0-6 0,0 4 0,0-11 0,0 12 0,0-12 0,0 11 0,0-4 0,0 5 0,0 1 0,0 0 0,0 0 0,0 0 0,0 5 0,0 1 0,0 0 0,0-5 0,0-2 0,0 2 0,-4 5 0,3 0 0,-3 4 0,4-9 0,0 4 0,0 0 0,0-4 0,0 4 0,0-5 0,0-1 0,0 1 0,0 0 0,0 0 0,0 0 0,0-1 0,0-5 0,0 4 0,0-4 0,0 6 0,0-1 0,0 1 0,0 0 0,0 0 0,0 0 0,0-1 0,0 1 0,0 0 0,0 0 0,0 5 0,0-4 0,0 9 0,0-4 0,0 0 0,0 4 0,0-4 0,0 6 0,0-1 0,0 1 0,-3 3 0,2-3 0,-3 11 0,1-2 0,2 7 0,-3 1 0,4-1 0,0 1 0,-4-1 0,3 1 0,-3 0 0,0 0 0,3-1 0,-7 6 0,7-4 0,-8 9 0,4-9 0,-5 4 0,1 0 0,0-4 0,3 4 0,-1-5 0,2-1 0,0 1 0,-3-4 0,7 3 0,-7-3 0,7 3 0,-6-3 0,6 2 0,-7-6 0,7 6 0,-6-6 0,3 3 0,-1 0 0,-2-3 0,2 6 0,0-2 0,-2-1 0,6 3 0,-7-6 0,7 7 0,-7-4 0,8 5 0,-8-1 0,8-6 0,-4-4 0,4-11 0,4 3 0,1-9 0,5 4 0,-1 0 0,-3-4 0,2 4 0,-3 0 0,5-4 0,-5 9 0,4-9 0,-8 9 0,8-4 0,-8 5 0,6 1 0,-6-1 0,7 0 0,-7 0 0,3-5 0,0 4 0,-3-3 0,7 4 0,-7 1 0,3-1 0,-1 0 0,-2 1 0,3 0 0,-1 3 0,-2-3 0,6 4 0,-6-5 0,7 1 0,-7 0 0,6 3 0,-6-3 0,3 4 0,0-1 0,-3-2 0,3 2 0,0 0 0,0 2 0,4 3 0,0 0 0,-4 4 0,3 0 0,-6 5 0,3 0 0,-4-1 0,0 1 0,3 0 0,-2-1 0,3 1 0,0-4 0,-3 2 0,3-2 0,0 0 0,-3 3 0,7-7 0,-3 7 0,3-3 0,1 3 0,0-3 0,0 3 0,5-2 0,-4 2 0,9 2 0,-4 0 0,0-1 0,4 1 0,-4 0 0,5 0 0,0 0 0,0 0 0,1 0 0,-6 0 0,4 0 0,-9-5 0,4 3 0,-6-7 0,1 7 0,0-7 0,-4 6 0,2-6 0,-6 6 0,3-2 0,-4 3 0,0 0 0,0-1 0,0 1 0,0 0 0,0-4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6:00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24575,'8'0'0,"0"0"0,6 0 0,-4 0 0,4 0 0,-6 0 0,1 0 0,0 0 0,0 0 0,-1 0 0,1 0 0,-4 4 0,-2 1 0,-3 2 0,0 2 0,-4 0 0,3-1 0,-6 1 0,6-1 0,-7 1 0,3-1 0,1 1 0,-4-1 0,3 1 0,-4 0 0,1-1 0,3 1 0,-3 0 0,7 0 0,-7-1 0,7 1 0,-7 0 0,7 0 0,-6-1 0,6 1 0,-3-1 0,1 1 0,2 0 0,-7-1 0,7 0 0,-3 0 0,4 0 0,0 0 0,0 0 0,0 0 0,0 0 0,4-4 0,1 0 0,3-4 0,1 0 0,-1 0 0,1 0 0,0 0 0,0 0 0,-1 0 0,1-4 0,0 3 0,0-3 0,0 4 0,-1 0 0,-3-4 0,3 3 0,-3-3 0,3 4 0,0 0 0,1 0 0,-1 0 0,0 0 0,1 0 0,-1 0 0,0 0 0,1 0 0,-5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6:01.9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24575,'3'-5'0,"2"2"0,3 3 0,1 0 0,-1 0 0,1 0 0,0 0 0,-1 0 0,1 0 0,0 0 0,-1 0 0,1 0 0,0 0 0,-1 0 0,1 0 0,0 0 0,-1 0 0,1 0 0,-1 0 0,0 0 0,1 0 0,-1 0 0,0 0 0,0 0 0,0 0 0,0 0 0,0 0 0,0 0 0,0 0 0,1 0 0,-1 0 0,1 0 0,-1 0 0,-4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6:03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24575,'0'-8'0,"0"0"0,0 0 0,4 4 0,-3-4 0,7 7 0,-7-7 0,6 7 0,-6-6 0,2 2 0,1 0 0,-3-2 0,7 3 0,-7-4 0,6 4 0,-6-4 0,5 4 0,-1-4 0,-1 0 0,3 3 0,-3 2 0,1 6 0,-2 7 0,-3 0 0,0 8 0,0-2 0,0 4 0,0-5 0,0 4 0,0-4 0,0 0 0,0 4 0,0-9 0,0 4 0,0-6 0,0 1 0,0 0 0,0 0 0,0-1 0,0 1 0,0 0 0,0 0 0,0-1 0,0 1 0,0-1 0,-4 1 0,3-1 0,-3 1 0,4-1 0,-4 1 0,3-1 0,-2 1 0,3-1 0,0 1 0,-4-5 0,3 0 0,-2-4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6:09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24575,'13'0'0,"10"0"0,6 0 0,2 0 0,-5 0 0,-6 0 0,-5 0 0,4 0 0,-4 0 0,6 0 0,-1 0 0,0 0 0,-5 0 0,4 0 0,-4 0 0,5 5 0,-5-4 0,4 3 0,-9-4 0,4 0 0,-5 0 0,5 5 0,-4-4 0,9 4 0,-9-5 0,9 0 0,-9 3 0,9-2 0,-9 3 0,3-4 0,-4 0 0,0 0 0,0 4 0,0-3 0,-1 3 0,1-4 0,0 0 0,0 0 0,-1 0 0,1 4 0,0-3 0,4 3 0,-4-4 0,4 0 0,-4 0 0,-1 4 0,1-3 0,0 3 0,0-4 0,0 0 0,-1 4 0,1-3 0,0 2 0,0 1 0,-1-3 0,1 3 0,0 0 0,5-3 0,-4 7 0,9-7 0,-4 3 0,0 0 0,4-3 0,0 7 0,2-7 0,-2 4 0,0-5 0,-4 4 0,0-3 0,4 4 0,-9-5 0,4 0 0,0 0 0,-4 3 0,4-2 0,-6 3 0,6-4 0,-4 0 0,4 0 0,-5 0 0,0 0 0,-1 0 0,1 4 0,0-3 0,0 3 0,3-4 0,-2 0 0,3 0 0,-4 4 0,-1-3 0,1 3 0,0-4 0,0 0 0,-1 0 0,1 0 0,0 0 0,-1 0 0,0 4 0,1-4 0,-1 4 0,0-4 0,1 0 0,-1 0 0,0 0 0,1 0 0,-5 4 0,4-3 0,-3 3 0,3-4 0,0 0 0,1 0 0,-1 3 0,0-2 0,1 3 0,-1-4 0,1 0 0,0 0 0,-1 0 0,1 0 0,-1 4 0,1-3 0,-1 3 0,1-4 0,0 0 0,-1 0 0,1 0 0,0 4 0,0-3 0,0 2 0,-1-3 0,1 0 0,-1 0 0,1 4 0,0-3 0,-1 3 0,1-4 0,-1 0 0,1 0 0,0 4 0,-1-3 0,0 3 0,1-4 0,-1 0 0,0 0 0,0 0 0,1 0 0,-1 0 0,-3 4 0,2-3 0,-2 3 0,4-4 0,-1 0 0,0 0 0,0 0 0,0 0 0,-3 4 0,3-3 0,-4 3 0,4-4 0,0 0 0,0 0 0,-3 3 0,2-2 0,-3 3 0,4-4 0,1 0 0,-1 0 0,0 0 0,-3 4 0,2-3 0,-2 3 0,3-4 0,0 0 0,0 0 0,1 0 0,-1 4 0,0-3 0,0 2 0,-4 1 0,3-3 0,-6 6 0,6-6 0,-6-1 0,2-4 0,0 0 0,-2 4 0,7 1 0,-4 2 0,4-3 0,0 0 0,1 0 0,-1 0 0,0 0 0,0 0 0,1 0 0,-1 0 0,1 0 0,-1 0 0,1 0 0,-1 0 0,0 4 0,1-3 0,-1 3 0,1-4 0,-1 0 0,1 4 0,-1-3 0,1 3 0,-1-4 0,0 0 0,1 0 0,-5-4 0,0-4 0,-8-2 0,-1-2 0,-9-2 0,4 4 0,-4-4 0,5 5 0,4 0 0,-2 5 0,2-4 0,-4 3 0,1 0 0,0 2 0,3-1 0,-2 3 0,6-7 0,-6 7 0,6-6 0,-3 3 0,0-1 0,3 5 0,-3 5 0,8 3 0,1 1 0,4 0 0,-4-1 0,2 1 0,-2 0 0,4-5 0,-5 4 0,4-7 0,-7 7 0,6-4 0,-2 5 0,3-1 0,0 0 0,-4-1 0,4-2 0,-7 2 0,6-3 0,-6 4 0,2 0 0,-3 0 0,0 0 0,0 0 0,0 0 0,0 0 0,-3 1 0,-7 0 0,0 0 0,-4 0 0,6-4 0,-1 3 0,0-4 0,0 5 0,0-4 0,1 3 0,-1-7 0,1 7 0,-1-7 0,5 6 0,0-6 0,4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6:11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24575,'3'-4'0,"2"0"0,8 4 0,-3 0 0,9 0 0,-4 0 0,0 0 0,-1 0 0,0 0 0,-4 4 0,9-3 0,-9 7 0,9-7 0,-4 7 0,5-7 0,0 8 0,-5-8 0,4 8 0,-3-3 0,-1 0 0,4 3 0,-9-8 0,3 7 0,1-7 0,-4 3 0,4 0 0,-5-3 0,0 7 0,5-7 0,-4 6 0,3-6 0,-8 7 0,-1-3 0,-4 3 0,0 1 0,0-1 0,0 1 0,0 0 0,0-1 0,-9 2 0,-2-1 0,-9 1 0,0 0 0,5 0 0,-4 0 0,3-1 0,1 1 0,2-1 0,-1 1 0,4-1 0,-4-4 0,9 3 0,-3-7 0,3 7 0,-3-7 0,3 6 0,-3-6 0,4 7 0,-4-7 0,3 6 0,-2-2 0,6 3 0,-6 0 0,6 0 0,-3 0 0,8-3 0,0-2 0,5-3 0,-1 0 0,1 0 0,0 0 0,0 0 0,0 0 0,-1 0 0,1 0 0,0 0 0,0 0 0,4 0 0,-3 0 0,4 0 0,-5 0 0,0 0 0,0 0 0,-1 0 0,1 0 0,0 0 0,-1 0 0,1 0 0,-1 0 0,0 0 0,-3 4 0,-1-3 0,-4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33.5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86 24575,'8'0'0,"-1"-7"0,0 5 0,-2-8 0,1 9 0,-5-6 0,6 3 0,-3 0 0,0-3 0,2 3 0,-5-3 0,6 3 0,-7-3 0,7 6 0,-6-5 0,2 2 0,1 0 0,-4-2 0,4 8 0,-4-1 0,0 6 0,0 1 0,-4 0 0,4 0 0,-4-1 0,4 1 0,0 0 0,-3 0 0,2-1 0,-3 1 0,4 0 0,0-1 0,0 1 0,-3 0 0,2-1 0,-2 1 0,3-1 0,0 0 0,-3-3 0,2-1 0,-2-3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6:13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6:14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24575,'4'5'0,"1"-2"0,3-3 0,0 3 0,0-2 0,0 3 0,0-4 0,-3 4 0,2-3 0,-2 3 0,0-1 0,2-2 0,-6 7 0,7-7 0,-3 3 0,0 0 0,3-3 0,-4 7 0,5-8 0,-5 8 0,4-7 0,-3 6 0,3-6 0,1 7 0,-1-7 0,0 3 0,-3 0 0,2-3 0,-2 2 0,3-3 0,0 0 0,-3 4 0,2-3 0,-2 3 0,3-4 0,0 4 0,0-3 0,-4 6 0,4-6 0,-4 6 0,5-6 0,-1 3 0,1 0 0,-1-3 0,1 7 0,-1-7 0,-3 6 0,2-6 0,-2 3 0,0 0 0,2-3 0,-6 3 0,3-4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6:16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24575,'8'0'0,"-1"0"0,1 0 0,0 0 0,0 4 0,0 0 0,-4 4 0,4-3 0,-7 2 0,6-6 0,-6 6 0,3-2 0,-4 4 0,0-1 0,0 0 0,0 0 0,0 0 0,0 0 0,0 1 0,0-1 0,0 0 0,0 1 0,0-1 0,0 1 0,0 0 0,0-1 0,0 1 0,0-1 0,0 0 0,-4-3 0,-1 3 0,0-3 0,-3 0 0,3 2 0,-3-6 0,-1 7 0,0-7 0,1 3 0,-1-4 0,1 0 0,-1 0 0,1 0 0,1 0 0,2 4 0,-2-4 0,6 8 0,1-8 0,5 4 0,3-8 0,1 3 0,-1-3 0,1 0 0,0 3 0,0-3 0,-1 4 0,1 0 0,-1 0 0,1 0 0,-1 0 0,0 0 0,0 0 0,1 0 0,-1 0 0,0 4 0,0 1 0,0-1 0,-4 3 0,0-2 0,-4 3 0,3-3 0,-2 2 0,3-3 0,0 4 0,-3 1 0,2-1 0,-3 0 0,0-4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8:0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0 927 24575,'18'0'0,"13"0"0,7-6 0,5 0 0,15-14 0,-4-1 0,17-7 0,-1 0 0,1 0 0,-1 0 0,1-1 0,-1 1 0,1 0 0,-1 0 0,-8 1 0,-2 0 0,-17 8 0,6 1 0,-13 1 0,0 4 0,-10-2 0,-5 9 0,-1-3 0,0 3 0,-5-3 0,4 3 0,-4-2 0,5 7 0,1-8 0,-6 4 0,4-1 0,-9-1 0,3 6 0,-4-7 0,0 7 0,5-7 0,-4 6 0,4-6 0,-6 7 0,1-7 0,0 3 0,0 1 0,5-5 0,-4 8 0,13-12 0,-7 11 0,3-10 0,0 11 0,-4-8 0,5 8 0,0-8 0,0 4 0,0-1 0,1-3 0,-1 8 0,-5-7 0,4 7 0,-4-8 0,5 4 0,-5-1 0,4-3 0,-9 4 0,4 0 0,-5 1 0,0 0 0,-1 3 0,1-3 0,-4 0 0,3 3 0,-8-6 0,8 6 0,-4-3 0,5 4 0,-2-3 0,1 2 0,0-3 0,0 4 0,1-4 0,-1 3 0,1-6 0,-1 6 0,1-7 0,0 7 0,0-3 0,-4 0 0,2 3 0,-3-3 0,4 4 0,0 0 0,0 0 0,-1 0 0,1 0 0,0 0 0,0 0 0,1 0 0,0 0 0,-1 0 0,2-9 0,-2 7 0,1-7 0,0 9 0,0 0 0,0 0 0,0 0 0,-1 0 0,1 0 0,0 0 0,0 0 0,-1-4 0,1 3 0,0-3 0,-1 1 0,0 2 0,0-3 0,0 4 0,-4-3 0,-7 2 0,-3-3 0,-11 9 0,2 0 0,-11 1 0,9 2 0,-8-2 0,10-1 0,-5-1 0,4 0 0,3-3 0,4 3 0,0-4 0,1 0 0,0 0 0,3-4 0,2-1 0,3-4 0,0 1 0,0-1 0,0 0 0,0 0 0,0 1 0,0-1 0,0 0 0,0 1 0,0 0 0,0 0 0,-4 3 0,4-2 0,-7 3 0,2-1 0,-2-1 0,-1 1 0,0 1 0,4-3 0,-3 6 0,2-2 0,1-1 0,-3 3 0,3-6 0,-4 6 0,4-6 0,-4 6 0,4-2 0,-1-1 0,-2 3 0,6-6 0,-6 6 0,6-6 0,0 6 0,6-3 0,3 8 0,1 1 0,0 0 0,0 3 0,4-3 0,-3 4 0,4 1 0,0-1 0,-4 0 0,4 0 0,-5 0 0,0 0 0,-1 0 0,1-1 0,0 1 0,0-4 0,-1 3 0,1-4 0,-1 5 0,-3-1 0,2-3 0,-6 3 0,7-4 0,-4 5 0,1-1 0,-1 0 0,-1 1 0,-2-1 0,6-4 0,-6 4 0,6-7 0,-6 6 0,6-2 0,-2 4 0,-1-1 0,4 1 0,-3 0 0,4-1 0,0 1 0,-1 0 0,1 0 0,0-1 0,0 1 0,-1 0 0,1 0 0,0 0 0,5 0 0,-4 0 0,4 0 0,-5 0 0,-1-4 0,1-1 0,-8-4 0,-11 0 0,-6 0 0,-8 0 0,4 0 0,0 0 0,5 0 0,1 0 0,0 0 0,4 0 0,-3 0 0,4 0 0,1 0 0,0 0 0,0 3 0,0 2 0,0 3 0,0-4 0,4 0 0,0-4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8:0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24575,'0'8'0,"0"5"0,18 2 0,-4 1 0,10-2 0,-5-4 0,-9-2 0,4 2 0,-5-1 0,4 0 0,-3 0 0,4 0 0,-5 0 0,0-4 0,5 3 0,-4-3 0,4 5 0,-6-2 0,6-3 0,-4 3 0,4-3 0,0 4 0,-4 0 0,9 1 0,-9-1 0,4 0 0,-6 0 0,1 0 0,0 0 0,0 0 0,0-1 0,-1 1 0,1-4 0,-4-1 0,-2-4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8:0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1 333 24575,'0'-8'0,"4"0"0,-3 0 0,6-1 0,-6 1 0,7-1 0,-7 0 0,6 1 0,-6-1 0,7 0 0,-3 0 0,0 0 0,3 1 0,-7-1 0,7 0 0,-4 0 0,1 1 0,3-1 0,-7 0 0,7 5 0,-7-4 0,7 3 0,-4-3 0,1-1 0,2 5 0,-6-4 0,3 3 0,0 1 0,-3-4 0,6 7 0,-6-7 0,6 3 0,-2-3 0,-1 0 0,4-1 0,-7 1 0,7-1 0,-7 1 0,2-1 0,1 1 0,-3-1 0,6 5 0,-6-3 0,3 6 0,-4-3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8:0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24575,'4'-4'0,"3"3"0,-6-6 0,7 6 0,-7-7 0,7 7 0,-7-7 0,6 7 0,-6-6 0,7 6 0,-7-7 0,7 8 0,-8-8 0,4 4 0,0-1 0,-3-2 0,7 6 0,-8-6 0,8 6 0,-7-6 0,3 3 0,-4 3 0,0 3 0,0 11 0,0-3 0,-4 9 0,3-4 0,-4 0 0,5 4 0,0-9 0,0 4 0,-4 0 0,2-4 0,-2 4 0,4-6 0,0 1 0,0 0 0,0 0 0,0-1 0,0 1 0,0 0 0,0 0 0,0-1 0,0 1 0,0-1 0,0 0 0,0-4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8:5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1066 24575,'8'0'0,"0"0"0,0-4 0,1 3 0,0-7 0,0 3 0,0-9 0,5 4 0,2-10 0,4 9 0,0-8 0,7 2 0,-6 1 0,12-5 0,-11 5 0,11-7 0,-5 2 0,0-1 0,-2 5 0,1-3 0,-6 4 0,6-1 0,-7-2 0,0 8 0,0-8 0,1 7 0,-1-7 0,0 8 0,0-4 0,0 1 0,-5 3 0,4-3 0,-9 5 0,9-1 0,-9 1 0,4 0 0,-5 0 0,0 4 0,0-3 0,-1 3 0,1 1 0,0-4 0,0 7 0,-5-7 0,4 7 0,-3-7 0,4 3 0,0 0 0,-1-2 0,5-2 0,-3-1 0,2-2 0,-3 3 0,-1 4 0,1-2 0,0 2 0,0-4 0,-1 0 0,1 1 0,0 3 0,0-3 0,0 3 0,-1-4 0,1 0 0,0 1 0,0-1 0,-1 4 0,-3-3 0,3 3 0,-3-3 0,4 3 0,-1-3 0,1 3 0,0-4 0,0 1 0,-1-1 0,1 4 0,-1-2 0,1 2 0,0 0 0,-5-2 0,4 6 0,-3-7 0,4 7 0,-1-7 0,-3 3 0,3 1 0,-3 0 0,0 0 0,3 3 0,-4-7 0,5 4 0,-1-1 0,0-2 0,0 6 0,-4-6 0,4 6 0,-3-3 0,0 0 0,2-1 0,-2 0 0,4 1 0,0 0 0,0-1 0,-1-3 0,1 3 0,-1-2 0,1 2 0,-1 0 0,0-2 0,1 2 0,-1 0 0,1-2 0,-1 6 0,-3-6 0,2 6 0,-2-3 0,-1 0 0,4 3 0,-7-7 0,7 8 0,-4-8 0,4 8 0,-3-8 0,2 7 0,-6-6 0,6 6 0,-3-3 0,1 1 0,2 2 0,-6-6 0,6 6 0,-3-6 0,4 6 0,0-2 0,-4-1 0,3 4 0,-6-7 0,-1 6 0,-5-3 0,-3 4 0,0 0 0,-1 0 0,1 0 0,-1 4 0,0-3 0,1 3 0,-1-4 0,0 4 0,0-3 0,1 3 0,-1-4 0,0 4 0,0-3 0,1 3 0,-1-4 0,0 0 0,1 0 0,0 3 0,0-2 0,0 2 0,4 1 0,-4-3 0,4 2 0,-4-3 0,0 0 0,0 0 0,0 0 0,0 0 0,1 0 0,-1 0 0,0 0 0,0 0 0,0 0 0,0 0 0,0 0 0,1 0 0,-1 0 0,0 0 0,0 0 0,7 0 0,6 0 0,4 0 0,4 0 0,-4 0 0,5-4 0,-4 3 0,4-4 0,-6 5 0,6-4 0,-4 3 0,4-4 0,-5 5 0,0 0 0,-1 0 0,1 0 0,0 0 0,0 0 0,0 0 0,-1 0 0,1 0 0,-1 0 0,1 0 0,-1 0 0,1 0 0,-1 0 0,0 0 0,0 0 0,0-3 0,0 2 0,0-3 0,0 4 0,0-3 0,0 2 0,1-3 0,-1 4 0,-4-4 0,3 3 0,-3-3 0,4 4 0,1 0 0,-5-4 0,4 4 0,-4-4 0,5 4 0,0-4 0,-1 3 0,1-3 0,0 4 0,-1 0 0,1 0 0,-4-4 0,3 3 0,-3-3 0,0 7 0,-2 2 0,-3 3 0,0 1 0,0 0 0,0-1 0,0 1 0,-3-4 0,2 2 0,-3-2 0,0 0 0,3 3 0,-3-3 0,0 4 0,3-1 0,-3 1 0,4-1 0,0 0 0,0 1 0,0-1 0,0 0 0,0 0 0,0 0 0,0 0 0,0-1 0,0-2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8:5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24575,'8'3'0,"-4"2"0,4-1 0,-7 4 0,6-7 0,-6 7 0,7-7 0,-7 7 0,7-4 0,-4 5 0,1 0 0,3-5 0,-3 4 0,3-3 0,-3 3 0,2-3 0,-6 3 0,7-4 0,-3 5 0,3-4 0,1 2 0,-4-2 0,3 0 0,-7 3 0,6-3 0,-2 0 0,0 2 0,3-6 0,-7 7 0,7-7 0,-4 7 0,1-4 0,3 1 0,-7 2 0,6-6 0,-6 6 0,7-6 0,-7 7 0,6-7 0,-6 7 0,6-7 0,-6 7 0,6-4 0,-2 5 0,-1-1 0,4-3 0,-3 2 0,0-2 0,2 4 0,-6 0 0,7-5 0,-7 4 0,7-8 0,-7 8 0,7-8 0,-7 4 0,3-4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9:00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24575,'7'-12'0,"-1"3"0,6 1 0,-3 0 0,-4 3 0,3-4 0,-3 1 0,4-1 0,-5 0 0,4 0 0,-3 0 0,4 1 0,0-1 0,-1 0 0,1 0 0,0 1 0,0-6 0,0 4 0,1-4 0,-2 9 0,1-3 0,0-2 0,0 0 0,1-4 0,-1 6 0,-1-1 0,1 0 0,0 0 0,0-5 0,0 4 0,0-3 0,0 4 0,0 4 0,0-3 0,0 3 0,-1 0 0,1-2 0,-1 6 0,-3-3 0,-2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38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1567 1 24575,'-21'4'0,"4"2"0,-12 8 0,10 0 0,-10 6 0,4-1 0,-5 2 0,-1-1 0,1 0 0,5-1 0,-4 1 0,10-6 0,-4 4 0,9-8 0,-3 2 0,9-4 0,-9 5 0,8-4 0,-3 3 0,-1-3 0,5-2 0,-9 2 0,7 4 0,-6-3 0,2 6 0,-4-6 0,0 7 0,0-7 0,4 7 0,-3-3 0,3 0 0,1-2 0,-4 1 0,8-4 0,-3 3 0,4-4 0,-4 0 0,3 5 0,-4-4 0,5 3 0,0-4 0,0 4 0,0-3 0,-5 4 0,4-5 0,-3 0 0,4 0 0,1 0 0,-2 4 0,-3-3 0,2 4 0,-6-5 0,6 5 0,-7-3 0,8 2 0,-8 1 0,8-4 0,-7 8 0,7-9 0,-16 13 0,14-6 0,-14 2 0,15 0 0,-7-7 0,7 7 0,-7-7 0,8 2 0,-8 1 0,8-4 0,-8 8 0,9-8 0,-9 7 0,3-6 0,1 7 0,-4-7 0,7 7 0,-7-7 0,3 6 0,0-2 0,-11 8 0,9-3 0,-5-2 0,4 0 0,4-4 0,-5 5 0,4 0 0,-3 0 0,3-4 0,0 3 0,-2-3 0,6-1 0,-7 4 0,12-8 0,-11 4 0,11-6 0,-4 2 0,2-1 0,3-1 0,-1 1 0,-2 0 0,3 0 0,0-1 0,-3-3 0,6 3 0,-6-6 0,7 6 0,-7-6 0,6 5 0,-6-5 0,6 6 0,-6-6 0,7 6 0,-4-3 0,1 0 0,2 3 0,-6-6 0,3 5 0,-4-2 0,1 3 0,3 0 0,-2-3 0,5 2 0,-5-5 0,5-1 0,-2-4 0,3-3 0,0-5 0,0 3 0,0-8 0,0 8 0,0-8 0,0 8 0,0-3 0,0 0 0,0 3 0,0-3 0,0 4 0,3 0 0,-2 1 0,2-1 0,1 3 0,-3-1 0,2 1 0,-3-2 0,3-1 0,-2 1 0,2 0 0,0 3 0,-2-2 0,2 8 0,-3-1 0,0 7 0,0 4 0,0 1 0,0 1 0,0 2 0,0-7 0,0 8 0,0-8 0,-3 3 0,2-4 0,-2 4 0,3-3 0,-4 3 0,3-4 0,-2 0 0,3 0 0,-4-1 0,4 1 0,-4 0 0,4-1 0,0 1 0,0-1 0,0 0 0,0-1 0,0 1 0,0 0 0,-3 0 0,2 0 0,-5 1 0,5-1 0,-3 1 0,1-1 0,2 0 0,-2 0 0,3 0 0,6-3 0,-1-1 0,5-6 0,-2 2 0,4-6 0,-3 2 0,3 0 0,-4-2 0,0 7 0,0-7 0,-1 2 0,1 1 0,0-3 0,0 3 0,0 0 0,-4-3 0,3 6 0,-3-6 0,4 3 0,-1-4 0,0 1 0,0 4 0,-3-4 0,-1 7 0,-3-4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9:0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24575,'8'0'0,"-1"0"0,1 0 0,0 0 0,0 0 0,0 0 0,0 0 0,0 0 0,0 0 0,0 0 0,0 0 0,-4 3 0,4-2 0,-7 6 0,3-3 0,-4 4 0,0 0 0,0 0 0,0 1 0,0-1 0,0 0 0,-4 1 0,-1-1 0,-3 0 0,-1 1 0,1-1 0,0 1 0,0-1 0,3 0 0,-3-4 0,7 4 0,-6-8 0,6 8 0,-7-8 0,7 7 0,-6-6 0,6 7 0,-6-4 0,3 5 0,-1-8 0,6 1 0,3-5 0,5-1 0,0 3 0,0-3 0,-1 0 0,1 3 0,0-3 0,0 4 0,0-3 0,-1 2 0,0-3 0,0 4 0,1 0 0,-1 0 0,0 0 0,0 0 0,0 0 0,0 0 0,0 0 0,0 0 0,0 0 0,0 0 0,0 0 0,0 0 0,-4 3 0,4-2 0,-7 3 0,2-4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9:35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1409 1162 24575,'-13'0'0,"2"0"0,2 0 0,-5 0 0,-1 0 0,0-4 0,-4 3 0,4-7 0,-5 2 0,0-4 0,5 1 0,-4-1 0,4 0 0,-6 0 0,6 1 0,-4-1 0,4-4 0,-5 3 0,0-4 0,0 0 0,-1 4 0,1-3 0,0-1 0,0 4 0,0-4 0,5 6 0,1-1 0,0 1 0,8 0 0,-7 0 0,8 0 0,-4 4 0,0-3 0,1 3 0,-1-3 0,4-1 0,-3 0 0,3 0 0,-3 4 0,3-2 0,-3 2 0,3-4 0,0 0 0,-3 0 0,3-4 0,-4 3 0,0-4 0,0 5 0,0-5 0,0 4 0,-1-4 0,1 0 0,0 4 0,0-3 0,-1-1 0,1 4 0,-5-5 0,4 6 0,-5-5 0,6 4 0,0-4 0,-9 1 0,11 3 0,-9-3 0,11 8 0,-4-3 0,0 3 0,0 0 0,1-3 0,-1 7 0,0-6 0,1 2 0,-1 0 0,5-2 0,-4 6 0,3-7 0,-3 7 0,-1-7 0,4 4 0,-2-1 0,2-2 0,-3 6 0,3-7 0,-2 7 0,2-3 0,0 0 0,-2 3 0,2-6 0,-3 6 0,3-7 0,-2 8 0,2-4 0,0 0 0,-3 3 0,4-7 0,-5 7 0,4-6 0,-2 2 0,2 0 0,-4-3 0,0 3 0,0 1 0,1-4 0,-1 3 0,-5-4 0,4 0 0,-4-1 0,0 1 0,4 0 0,-4 0 0,0-1 0,4 1 0,-3 0 0,3-5 0,1 8 0,0-7 0,0 8 0,4-4 0,-2 1 0,6-1 0,-7 4 0,3-3 0,0 3 0,-3 1 0,7-4 0,-7 7 0,7-7 0,-6 7 0,6-7 0,-7 4 0,4-5 0,-1 1 0,-2 4 0,6-4 0,-6 4 0,3-5 0,-1 1 0,-2 4 0,2-3 0,-3 6 0,3-7 0,2 4 0,-1-1 0,3-2 0,-7 6 0,7-6 0,-3 3 0,4-4 0,-3 4 0,2-4 0,-3 4 0,1-1 0,-2-2 0,0 3 0,-2 0 0,6-3 0,-2 2 0,6 1 0,2 4 0,3 5 0,0 0 0,1 2 0,0-6 0,-4 7 0,2-7 0,-2 7 0,4-4 0,-1 1 0,1 3 0,0-7 0,-1 7 0,1-7 0,0 2 0,0 1 0,-1-3 0,1 3 0,5-4 0,-4 4 0,9-3 0,-4 3 0,5 0 0,1-2 0,-1 2 0,0 1 0,-5-4 0,4 3 0,-9-4 0,9 5 0,-9-4 0,4 3 0,-5-4 0,-11 0 0,0 0 0,-15-4 0,2 3 0,0-4 0,-4 5 0,9 0 0,-9-4 0,9 3 0,-4-4 0,6 1 0,-1 3 0,0-3 0,0 0 0,0 3 0,1-6 0,-1 6 0,0-7 0,0 7 0,1-7 0,-1 7 0,0-3 0,4 0 0,-3 3 0,4-3 0,-5 1 0,0 2 0,0-3 0,0 0 0,1 3 0,-1-7 0,1 7 0,-1-2 0,5-1 0,-4 3 0,3-3 0,1 0 0,-4 3 0,3-3 0,-3 4 0,-1 0 0,5-4 0,-3 3 0,2-3 0,1 8 0,0 1 0,4 3 0,0 1 0,0-1 0,0 1 0,0 0 0,0 0 0,0-1 0,0 1 0,0-1 0,4 1 0,1-1 0,-1 0 0,0 0 0,-4 0 0,0 1 0,0-1 0,0 0 0,0 0 0,0 0 0,0 0 0,0 0 0,0 1 0,0-1 0,0 0 0,0 0 0,0 0 0,0 1 0,0-1 0,0 0 0,0 1 0,0-1 0,0 0 0,0 1 0,0-1 0,0 1 0,0-1 0,0 1 0,0 0 0,0-1 0,0 0 0,0 0 0,0 0 0,0 0 0,0 0 0,3-3 0,2-2 0,3-3 0,1 0 0,-5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9:38.0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24575,'0'13'0,"0"2"0,0 5 0,5 0 0,0 0 0,5 0 0,0 1 0,1-1 0,-2-5 0,0-1 0,-4-5 0,3-1 0,-7 1 0,3 0 0,0-4 0,0-1 0,5-4 0,-1 0 0,0 0 0,1 0 0,-1 0 0,0 0 0,0 0 0,0 0 0,0 0 0,0 0 0,-1 0 0,1-4 0,-3 0 0,2-1 0,-6-2 0,2 3 0,-3-4 0,0-1 0,0 1 0,0 0 0,0-1 0,0 0 0,0 0 0,0 1 0,0-1 0,0 1 0,0-1 0,0 1 0,0 0 0,0 0 0,0 0 0,0 0 0,0 7 0,0 7 0,0 3 0,0 4 0,0-5 0,0 1 0,0 0 0,0 5 0,0-4 0,0 4 0,0-1 0,0-3 0,0 4 0,0-5 0,0 0 0,0 0 0,0-1 0,0 1 0,0 0 0,0-1 0,0 1 0,0-1 0,0 1 0,0-1 0,0 0 0,0 0 0,0 0 0,0 1 0,0-1 0,0 1 0,0-1 0,0 1 0,0-1 0,0 0 0,0 1 0,0-1 0,0 0 0,0 0 0,0 0 0,0 0 0,-3 0 0,-2-3 0,-3 2 0,0-6 0,-1 7 0,1-8 0,0 4 0,0-4 0,-1 0 0,1 0 0,0 0 0,-1 0 0,1 0 0,0 0 0,4-3 0,0-2 0,4 1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9:39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97 24575,'4'-5'0,"1"2"0,0-1 0,2 3 0,-6-6 0,7 6 0,-7-7 0,6 4 0,-2-4 0,3 0 0,0 3 0,-4-2 0,3 6 0,-2-7 0,3 7 0,-3-7 0,2 7 0,-2-6 0,3 6 0,-3-6 0,2 6 0,-6 1 0,2 4 0,-3 4 0,-4-3 0,3 3 0,-3-3 0,1 4 0,2 0 0,-7-1 0,3 1 0,0 0 0,1 0 0,0-1 0,3 1 0,-3 0 0,0 0 0,3-1 0,-2 1 0,-1-1 0,3 0 0,-3 1 0,4-1 0,0 0 0,0 0 0,0 0 0,0 0 0,0-1 0,0-3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9:54.5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264 1921 24575,'0'-8'0,"0"0"0,0-6 0,0-1 0,0-5 0,0 5 0,0-4 0,0 4 0,0 0 0,0-4 0,0 9 0,0-4 0,0 5 0,0 1 0,0-1 0,0 1 0,0-1 0,0 1 0,0-1 0,0 1 0,0-1 0,0 0 0,0 0 0,0 1 0,0-1 0,0 0 0,0 1 0,0 0 0,0-1 0,0 1 0,0-1 0,0 1 0,0 0 0,0-1 0,0 0 0,0 1 0,0-1 0,0 0 0,0 0 0,0 1 0,0-1 0,0 0 0,0-5 0,0 4 0,0-4 0,0 6 0,0-1 0,0-5 0,0 4 0,0-4 0,0 5 0,0 0 0,0 1 0,0-1 0,0 0 0,0 0 0,0 1 0,0-1 0,0 0 0,0 0 0,0 1 0,0-1 0,0 0 0,0 0 0,0 1 0,0-1 0,0 1 0,0-1 0,0 0 0,0 0 0,0 1 0,0-1 0,0 0 0,0 0 0,0 0 0,0 1 0,0-1 0,0 0 0,0 0 0,0 1 0,0-1 0,0 0 0,0 0 0,0 1 0,0-1 0,0 0 0,0 1 0,0-1 0,0 1 0,0-1 0,0 1 0,0 0 0,0 0 0,0 0 0,0 0 0,0 0 0,0-1 0,0 0 0,0 1 0,0-1 0,0 0 0,0 0 0,0 1 0,0-6 0,0 4 0,0-9 0,0 9 0,0-9 0,0 4 0,0 0 0,0 1 0,0 0 0,0 4 0,0-4 0,0 5 0,0 0 0,0 1 0,0-1 0,0 0 0,0 0 0,0 1 0,0-1 0,0 1 0,0 0 0,0 0 0,0-1 0,0 2 0,0-2 0,0 1 0,0 0 0,0-1 0,0 0 0,0 1 0,0-1 0,0 0 0,0 1 0,0-1 0,0 0 0,0-5 0,0 4 0,0-4 0,0 6 0,0-1 0,-4-5 0,2 4 0,-2-4 0,4 5 0,0 1 0,0-1 0,0 0 0,0 1 0,0-1 0,0 1 0,-4 3 0,3-3 0,-3 3 0,4-3 0,0-1 0,0 0 0,-4 1 0,3-1 0,-3 1 0,0-1 0,3 0 0,-2-5 0,3 4 0,0-4 0,-4 5 0,3-4 0,-3 3 0,4-4 0,0 5 0,0 0 0,-4 0 0,3 1 0,-3-1 0,0 5 0,3-4 0,-3 3 0,4-3 0,0-1 0,0 0 0,-4 1 0,3-1 0,-2 0 0,3 1 0,0-1 0,0 1 0,0 0 0,0 0 0,0 0 0,0 0 0,0 0 0,0 0 0,0 0 0,0 0 0,0 0 0,0 0 0,0 0 0,0 0 0,0 0 0,0 7 0,0 6 0,0 4 0,-4-1 0,3-1 0,-3-2 0,4 3 0,-4-3 0,3 3 0,-2-4 0,-1 1 0,3 2 0,-7-2 0,4 0 0,-1 2 0,-2-2 0,2 4 0,-4-5 0,5 4 0,-4-7 0,3 6 0,-3-6 0,4 7 0,0-11 0,12 2 0,-3-7 0,7 3 0,-7-2 0,-1 2 0,0 0 0,-3-2 0,3 2 0,0 1 0,-3-3 0,2 2 0,1-3 0,-3 0 0,3 0 0,-4 0 0,-4 3 0,-1 11 0,0 0 0,-3 8 0,3-6 0,0 1 0,-2 0 0,6 0 0,-7-1 0,7 1 0,-7 0 0,3-1 0,-3 1 0,0-5 0,3 4 0,-3-4 0,4 5 0,-1-1 0,-2-4 0,6 4 0,-7-7 0,7 6 0,-7-6 0,4 7 0,-5-7 0,5 6 0,-4-2 0,4-1 0,-1 4 0,5-7 0,5-1 0,3-5 0,1-4 0,-1 1 0,1-1 0,0 0 0,0 0 0,-1 0 0,1 1 0,0-1 0,0 0 0,-1 1 0,-3-1 0,3 4 0,-4-2 0,5 6 0,-4-7 0,3 7 0,-7-7 0,6 3 0,-2 1 0,-1-4 0,4 8 0,-7-8 0,6 7 0,-7-6 0,4 2 0,0 1 0,-4-3 0,4 2 0,0 1 0,-3-4 0,6 4 0,-2-5 0,0 1 0,2 4 0,-6-3 0,6 6 0,-6-6 0,3 9 0,-4-1 0,0 7 0,0 1 0,0 0 0,0 0 0,0-1 0,0 1 0,0 0 0,0 0 0,0 0 0,0-1 0,0 1 0,0 0 0,0 0 0,0-1 0,0 1 0,0 0 0,0-1 0,0 0 0,0 1 0,0-1 0,0 1 0,0-1 0,4-4 0,-3 4 0,6-7 0,-6 7 0,7-4 0,-4 4 0,4-3 0,0 2 0,0-6 0,-4 6 0,4-6 0,-4 7 0,5-3 0,0 0 0,-4 2 0,3-6 0,-3 7 0,3-7 0,-3 7 0,3-7 0,-3 7 0,3-7 0,-3 6 0,3-6 0,-4 3 0,1 0 0,3-3 0,-4 2 0,1 1 0,-2-3 0,-3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09:57.4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75 24575,'0'8'0,"0"0"0,0 1 0,0-1 0,3 0 0,2-4 0,-1 3 0,4-2 0,-7 3 0,2 0 0,1-3 0,-3 2 0,3-2 0,0-1 0,-3 4 0,6-7 0,-6 7 0,7-7 0,-4 3 0,5-4 0,-1 3 0,0-2 0,0 3 0,0-4 0,-3 4 0,3-3 0,-3 2 0,3-3 0,1 0 0,-1 4 0,0-3 0,1 3 0,-1-4 0,0 0 0,0 0 0,-4-4 0,0-1 0,-1-4 0,-2 0 0,7 1 0,-7-1 0,2 1 0,-3-1 0,4 1 0,-3-1 0,3 0 0,-4 1 0,0-1 0,0-5 0,0 4 0,0-3 0,0 4 0,0 0 0,0 0 0,0 0 0,0 1 0,0-1 0,0 1 0,0 0 0,-3 3 0,2 5 0,-2 5 0,3 3 0,0 1 0,0-1 0,0 1 0,0 0 0,0 0 0,0 0 0,0-1 0,0 1 0,0 0 0,0 0 0,0-1 0,0 6 0,-4-4 0,3 4 0,-3-5 0,4 0 0,0-1 0,0 1 0,0 0 0,0-1 0,0 1 0,0-1 0,0 1 0,0-1 0,0 1 0,0 0 0,0 0 0,0 0 0,0-1 0,0 1 0,0-1 0,0 1 0,0-1 0,0 1 0,0-1 0,0 1 0,0-1 0,0 1 0,0-1 0,0 1 0,0 0 0,0-1 0,0 1 0,0 0 0,0-1 0,0 1 0,0 0 0,0 0 0,0-1 0,0 1 0,0 0 0,0-1 0,0 0 0,0 0 0,-3-3 0,-2-2 0,-4-12 0,0 3 0,0-8 0,-1 0 0,1 4 0,4-8 0,-3 7 0,7-2 0,-3 4 0,0 0 0,3 1 0,-2-1 0,3 5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5:10:00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24575,'8'0'0,"0"0"0,0 0 0,-4 4 0,4-4 0,-7 7 0,6-6 0,-6 6 0,3-2 0,-4 3 0,0 0 0,0 0 0,0 0 0,0 0 0,0 0 0,0 0 0,0 0 0,0 0 0,0 0 0,0 1 0,0-1 0,0 0 0,0 0 0,-3 0 0,-2 1 0,-3-1 0,0-4 0,3 4 0,-2-7 0,7 6 0,-7-6 0,6 7 0,-3-3 0,8-1 0,0 0 0,4-8 0,1 3 0,-1-2 0,1 3 0,-4-4 0,3 3 0,-3-3 0,3 0 0,1 3 0,-1-3 0,0 4 0,1 0 0,-1 0 0,0 0 0,0 0 0,0 0 0,0 0 0,0 0 0,0 0 0,-4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40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7 24575,'3'-3'0,"1"0"0,3 3 0,0 0 0,0 0 0,0 0 0,1 0 0,-1 0 0,0 0 0,0 0 0,1 0 0,0 0 0,-1 0 0,1 0 0,-4 3 0,2-2 0,-5 5 0,2-2 0,-3 3 0,0 0 0,0 0 0,0 0 0,0 1 0,0 0 0,-4-1 0,0-2 0,-8 2 0,3-2 0,-8 3 0,8 5 0,-8-3 0,8 2 0,-8 1 0,8-4 0,-3 3 0,4-4 0,4-1 0,-3 1 0,6 0 0,-6 0 0,6-1 0,-6-2 0,6 2 0,-5-3 0,5 3 0,-2 0 0,6-3 0,1-1 0,3-3 0,1 0 0,0 0 0,-1 0 0,1 0 0,0 0 0,0 0 0,-1 0 0,1 0 0,-1 0 0,0 0 0,1 0 0,-1 0 0,0 0 0,0 0 0,0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42.6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24575,'10'0'0,"-2"0"0,3 0 0,-3 0 0,-1 0 0,1 0 0,0 0 0,0 0 0,-1 0 0,1 0 0,0 0 0,0 0 0,0 0 0,-1 0 0,1 0 0,-1 0 0,1 0 0,-1 0 0,1 0 0,-1 0 0,1 0 0,-1 0 0,-3 3 0,2-2 0,-2 2 0,3-3 0,-3 3 0,3-2 0,-3 5 0,0-2 0,-1-1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45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 24575,'4'3'0,"-1"0"0,-3 4 0,4-3 0,-4 2 0,4-2 0,-4 2 0,3 1 0,-3 0 0,3 0 0,-3 0 0,0 0 0,0 0 0,0 0 0,-3-3 0,3 2 0,-7-5 0,6 6 0,-5-7 0,2 4 0,0-1 0,-3-2 0,3 2 0,0 1 0,-3-3 0,3 2 0,0 1 0,-2-4 0,2 7 0,-3-6 0,3 5 0,4-5 0,5 2 0,2-3 0,1 0 0,-1 0 0,1 0 0,0 0 0,-1 0 0,0 0 0,0 0 0,1 0 0,-1 0 0,0 0 0,0 0 0,0 0 0,0 0 0,0 0 0,1 0 0,-1 0 0,0 0 0,0 0 0,0 0 0,0 0 0,0 0 0,-3 3 0,3-2 0,-7 5 0,4-5 0,-4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4T13:13:50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1546 1 24575,'-12'11'0,"-8"9"0,0 0 0,-5 5 0,2-6 0,-3 6 0,-5-3 0,-3 10 0,-5-2 0,11-3 0,-19 8 0,19-8 0,-13 9 0,7-2 0,1-7 0,0 6 0,8-13 0,-6 6 0,11-2 0,-9-3 0,8 3 0,-2-5 0,10-6 0,-4 4 0,4-3 0,-5-1 0,4 4 0,-3-3 0,8 0 0,-8 2 0,7-2 0,-7 4 0,4-5 0,-1 4 0,-3-3 0,3 4 0,1-4 0,-4 2 0,3-2 0,-3 4 0,-1-1 0,-14 10 0,11-7 0,-10 7 0,12-3 0,-5-4 0,4 4 0,-4-5 0,5 4 0,1-8 0,-1 8 0,2-9 0,-1 3 0,4-3 0,-2 3 0,7-9 0,-4 9 0,1-7 0,2 2 0,-2-4 0,4 0 0,0 0 0,1 0 0,-5 3 0,4-3 0,-3 4 0,6-5 0,-2 1 0,6 0 0,-5 0 0,2-4 0,-1 3 0,-1-6 0,5 5 0,-2-8 0,3-2 0,0-3 0,0-4 0,0 4 0,0 0 0,0 6 0,0 4 0,0 5 0,-3-1 0,2-1 0,-2-2 0,0 0 0,2 3 0,-2-3 0,-1 0 0,3 3 0,-5-6 0,5 5 0,-5-5 0,5 6 0,-6-6 0,6 6 0,-5-3 0,5 3 0,-6-3 0,6 3 0,-6-6 0,6 6 0,-5-6 0,5 6 0,-6-6 0,6 5 0,-6-5 0,6 6 0,-6-6 0,6 6 0,-5-6 0,5 6 0,-6-6 0,6 5 0,-6-5 0,6 6 0,-5-3 0,2 3 0,-3 0 0,3-6 0,1-2 0,3-11 0,0-1 0,0-5 0,0 0 0,0 5 0,0-4 0,3 8 0,-2-8 0,2 8 0,1-3 0,-3 4 0,5 1 0,-5-1 0,5 1 0,-5 0 0,2 0 0,-3 0 0,3 0 0,-2 0 0,2 0 0,-3 0 0,0-1 0,3 5 0,-2-4 0,2 3 0,1 0 0,-4 4 0,4 4 0,-4 3 0,0 1 0,-4 4 0,3 1 0,-7 1 0,7 3 0,-6-9 0,7 9 0,-7-8 0,6 3 0,-7 1 0,7-4 0,-3 3 0,4-4 0,-3-1 0,2 1 0,-2 0 0,3 0 0,-4-1 0,3 1 0,-2 0 0,-1-1 0,4 1 0,-4-1 0,1 1 0,2-1 0,-5-3 0,5 3 0,-2-3 0,3 3 0,0 0 0,0 0 0,-4-3 0,3 3 0,-2-3 0,0 3 0,2 1 0,-3 0 0,4-1 0,0 1 0,-3-3 0,2 1 0,-3-1 0,1 2 0,2 1 0,-2-1 0,6-3 0,1-1 0,4-3 0,-1 0 0,1 0 0,0 0 0,0 0 0,4-4 0,-3-1 0,3-3 0,0 4 0,-3-3 0,8 2 0,-8 1 0,3-4 0,-4 4 0,0 0 0,-1 0 0,1 1 0,0 2 0,0-3 0,-1 1 0,1 2 0,0-2 0,-4-1 0,3 3 0,-3-2 0,0 0 0,3 2 0,-3-2 0,-3 3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B253-BA2F-C640-97B3-1ECD5FE04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A5469-84BE-6548-A023-C56AAFF7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BFD7-08A2-8B45-BCF0-BA24041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BF29-901D-364E-9B80-7CA7454E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22D9-FBBF-4A49-8CD1-38841755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39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7B34-8240-1B42-87FF-1210C227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A163-F791-8841-A612-5B87EC705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2197-EBF0-8D49-8A62-1BE1EDD0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85C9-A271-0141-B683-905F4307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2524-7569-B144-9E8E-B389B265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236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B0D18-F642-3546-9538-132D64AFB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EB934-EF78-F04C-AC46-F6DB8C93C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65DE-20E0-BA4C-B37D-2A74137C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ED56-F8B9-C045-B7C1-D173E057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6E77-CCBB-9A4A-BB20-90ABA80D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065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5237-30C9-474D-AA25-6FBDA09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3C99-4B77-524F-AC6B-5553A06B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925A-28C0-124B-866E-91A2BDED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BBD2-57AB-F244-89D5-1435506C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9C13-7E30-D042-8736-4BDAC2C3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31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9A08-3738-5743-AA39-467133AE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B5926-2B78-4C40-8E04-4F4DFBBB7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67CE-DF19-7A43-B2C1-C99495F3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A29F-359D-3540-8E3B-0F94B043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2083-B161-CC48-82D0-B6585104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199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075E-5D75-A44A-B1C2-E665366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6008-D24F-3B4A-B9BA-B774346F4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75DC1-A354-8A4F-B991-64AFF60B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095D-1FFA-0747-B974-F229AA33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275F5-6676-6243-AD77-35DB85CF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EA0ED-8722-F642-8D9E-0C24853F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63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54A4-1316-9449-943A-173E7B76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8DBE-1764-624B-97B2-9F9BD337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DC45E-DB0F-8F41-807C-B0DDC95FB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43854-A5C6-1741-BE14-FC46443F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DA322-3F78-AE48-991A-D7AB18DAF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15CF4-26F8-7645-AA5F-20A4EF4C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4C5AA-1BFB-CB4F-9B2E-27689DAE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D1FD1-91BD-7942-8D73-8070C795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9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67AC-8881-7C4A-87D6-75873014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AD5D0-7BC7-4F4E-AE7D-458603BF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61095-845C-F141-9797-775B45A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37BBC-3738-674D-8ED3-FCAAC13E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9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CFCA5-A16A-9B40-B70E-90532CD3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95AB6-E3CF-9A4B-90AD-3DD762F4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D217-CB11-FA4C-9F9E-9A51D847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49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EF18-F919-174D-8528-54D5D041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44DB-5FA5-0448-AF58-30AF5228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135E9-CBAC-A94E-B0E6-A56D27D0E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21ACD-43BF-A044-A68B-4694D96C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258FB-628D-0843-9211-79075251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E3166-F91D-AA40-B13C-CB823CBD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958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2321-76DD-0A41-8651-CD03BC9F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DDD23-370B-8040-8169-9DB16F3DD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AD44C-3199-0847-B574-134535A7E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23E81-F939-204A-A037-5BAE3D8E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F8EA-FF00-E046-AFE2-F5D4405F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84B7-DD4C-3B40-ABDB-066FAF0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11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96FD7-6077-6B4C-97F6-C16CD0C8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9062-A7AA-0344-A7A2-54B171C4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6C55-0742-F14E-9695-C8D37DE43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EF0-C404-2341-86F7-CFBCAF72F002}" type="datetimeFigureOut">
              <a:rPr lang="en-IL" smtClean="0"/>
              <a:t>04/05/2021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35EC-60C9-4244-97A9-72E5F27EE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87EF-16EA-6340-9B05-38E232094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545F-0442-114E-A2C2-AD93CCA797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84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.xm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9" Type="http://schemas.openxmlformats.org/officeDocument/2006/relationships/customXml" Target="../ink/ink52.xml"/><Relationship Id="rId21" Type="http://schemas.openxmlformats.org/officeDocument/2006/relationships/customXml" Target="../ink/ink43.xml"/><Relationship Id="rId34" Type="http://schemas.openxmlformats.org/officeDocument/2006/relationships/image" Target="../media/image51.png"/><Relationship Id="rId42" Type="http://schemas.openxmlformats.org/officeDocument/2006/relationships/image" Target="../media/image55.png"/><Relationship Id="rId47" Type="http://schemas.openxmlformats.org/officeDocument/2006/relationships/customXml" Target="../ink/ink56.xml"/><Relationship Id="rId7" Type="http://schemas.openxmlformats.org/officeDocument/2006/relationships/customXml" Target="../ink/ink36.xml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9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8.xml"/><Relationship Id="rId24" Type="http://schemas.openxmlformats.org/officeDocument/2006/relationships/image" Target="../media/image46.png"/><Relationship Id="rId32" Type="http://schemas.openxmlformats.org/officeDocument/2006/relationships/image" Target="../media/image50.png"/><Relationship Id="rId37" Type="http://schemas.openxmlformats.org/officeDocument/2006/relationships/customXml" Target="../ink/ink51.xml"/><Relationship Id="rId40" Type="http://schemas.openxmlformats.org/officeDocument/2006/relationships/image" Target="../media/image54.png"/><Relationship Id="rId45" Type="http://schemas.openxmlformats.org/officeDocument/2006/relationships/customXml" Target="../ink/ink55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customXml" Target="../ink/ink42.xml"/><Relationship Id="rId31" Type="http://schemas.openxmlformats.org/officeDocument/2006/relationships/customXml" Target="../ink/ink48.xml"/><Relationship Id="rId44" Type="http://schemas.openxmlformats.org/officeDocument/2006/relationships/image" Target="../media/image56.png"/><Relationship Id="rId4" Type="http://schemas.openxmlformats.org/officeDocument/2006/relationships/image" Target="../media/image36.png"/><Relationship Id="rId9" Type="http://schemas.openxmlformats.org/officeDocument/2006/relationships/customXml" Target="../ink/ink37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customXml" Target="../ink/ink46.xml"/><Relationship Id="rId30" Type="http://schemas.openxmlformats.org/officeDocument/2006/relationships/image" Target="../media/image49.png"/><Relationship Id="rId35" Type="http://schemas.openxmlformats.org/officeDocument/2006/relationships/customXml" Target="../ink/ink50.xml"/><Relationship Id="rId43" Type="http://schemas.openxmlformats.org/officeDocument/2006/relationships/customXml" Target="../ink/ink54.xml"/><Relationship Id="rId48" Type="http://schemas.openxmlformats.org/officeDocument/2006/relationships/image" Target="../media/image58.png"/><Relationship Id="rId8" Type="http://schemas.openxmlformats.org/officeDocument/2006/relationships/image" Target="../media/image38.png"/><Relationship Id="rId3" Type="http://schemas.openxmlformats.org/officeDocument/2006/relationships/customXml" Target="../ink/ink34.xml"/><Relationship Id="rId12" Type="http://schemas.openxmlformats.org/officeDocument/2006/relationships/image" Target="../media/image40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53.png"/><Relationship Id="rId46" Type="http://schemas.openxmlformats.org/officeDocument/2006/relationships/image" Target="../media/image57.png"/><Relationship Id="rId20" Type="http://schemas.openxmlformats.org/officeDocument/2006/relationships/image" Target="../media/image44.png"/><Relationship Id="rId41" Type="http://schemas.openxmlformats.org/officeDocument/2006/relationships/customXml" Target="../ink/ink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D7111-B582-624F-9D46-1FE0A2E6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066800"/>
            <a:ext cx="8724900" cy="472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A1394-682E-F044-BA2A-19B30DECBA34}"/>
              </a:ext>
            </a:extLst>
          </p:cNvPr>
          <p:cNvSpPr txBox="1"/>
          <p:nvPr/>
        </p:nvSpPr>
        <p:spPr>
          <a:xfrm>
            <a:off x="3026979" y="4025461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IL" dirty="0"/>
              <a:t>oint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731D3-53EA-B842-861F-B90EA4D817ED}"/>
              </a:ext>
            </a:extLst>
          </p:cNvPr>
          <p:cNvSpPr txBox="1"/>
          <p:nvPr/>
        </p:nvSpPr>
        <p:spPr>
          <a:xfrm>
            <a:off x="3194354" y="2412270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IL" dirty="0"/>
              <a:t>oint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0F507-8979-904F-AAE8-A604C7BCDE8F}"/>
              </a:ext>
            </a:extLst>
          </p:cNvPr>
          <p:cNvSpPr txBox="1"/>
          <p:nvPr/>
        </p:nvSpPr>
        <p:spPr>
          <a:xfrm>
            <a:off x="5599325" y="253789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IL" dirty="0"/>
              <a:t>oint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A5DC-934B-AE4F-80CF-7F184217E40B}"/>
              </a:ext>
            </a:extLst>
          </p:cNvPr>
          <p:cNvSpPr txBox="1"/>
          <p:nvPr/>
        </p:nvSpPr>
        <p:spPr>
          <a:xfrm>
            <a:off x="7194331" y="313733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IL" dirty="0"/>
              <a:t>oint 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E3180-13D5-654A-A623-62EE0B5137C9}"/>
              </a:ext>
            </a:extLst>
          </p:cNvPr>
          <p:cNvGrpSpPr/>
          <p:nvPr/>
        </p:nvGrpSpPr>
        <p:grpSpPr>
          <a:xfrm>
            <a:off x="3473938" y="2712492"/>
            <a:ext cx="703080" cy="703800"/>
            <a:chOff x="3473938" y="2712492"/>
            <a:chExt cx="70308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A5441A-DC6E-584B-A3F8-F92652D19311}"/>
                    </a:ext>
                  </a:extLst>
                </p14:cNvPr>
                <p14:cNvContentPartPr/>
                <p14:nvPr/>
              </p14:nvContentPartPr>
              <p14:xfrm>
                <a:off x="3581938" y="2712492"/>
                <a:ext cx="595080" cy="49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A5441A-DC6E-584B-A3F8-F92652D193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73298" y="2703852"/>
                  <a:ext cx="6127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419026-01CC-1149-920F-DBA7583A02CA}"/>
                    </a:ext>
                  </a:extLst>
                </p14:cNvPr>
                <p14:cNvContentPartPr/>
                <p14:nvPr/>
              </p14:nvContentPartPr>
              <p14:xfrm>
                <a:off x="3473938" y="3289572"/>
                <a:ext cx="55800" cy="89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419026-01CC-1149-920F-DBA7583A02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64938" y="3280572"/>
                  <a:ext cx="73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C5CCB7-9704-6245-83B7-2CF73051604E}"/>
                    </a:ext>
                  </a:extLst>
                </p14:cNvPr>
                <p14:cNvContentPartPr/>
                <p14:nvPr/>
              </p14:nvContentPartPr>
              <p14:xfrm>
                <a:off x="3483658" y="3331692"/>
                <a:ext cx="65520" cy="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C5CCB7-9704-6245-83B7-2CF7305160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75018" y="3323052"/>
                  <a:ext cx="83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189548-2420-C14F-9E60-AF06683B15EE}"/>
                    </a:ext>
                  </a:extLst>
                </p14:cNvPr>
                <p14:cNvContentPartPr/>
                <p14:nvPr/>
              </p14:nvContentPartPr>
              <p14:xfrm>
                <a:off x="3576898" y="3363012"/>
                <a:ext cx="29520" cy="53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189548-2420-C14F-9E60-AF06683B15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67898" y="3354372"/>
                  <a:ext cx="471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482044-A09E-094A-A72C-A021C018018F}"/>
              </a:ext>
            </a:extLst>
          </p:cNvPr>
          <p:cNvGrpSpPr/>
          <p:nvPr/>
        </p:nvGrpSpPr>
        <p:grpSpPr>
          <a:xfrm>
            <a:off x="5235418" y="2374092"/>
            <a:ext cx="564480" cy="720720"/>
            <a:chOff x="5235418" y="2374092"/>
            <a:chExt cx="564480" cy="7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8AC028-835B-764A-A745-C41342FF8BD6}"/>
                    </a:ext>
                  </a:extLst>
                </p14:cNvPr>
                <p14:cNvContentPartPr/>
                <p14:nvPr/>
              </p14:nvContentPartPr>
              <p14:xfrm>
                <a:off x="5235418" y="2374092"/>
                <a:ext cx="564480" cy="53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8AC028-835B-764A-A745-C41342FF8B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26418" y="2365452"/>
                  <a:ext cx="5821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76676C-7C61-3F42-8CC1-CE1C452453E4}"/>
                    </a:ext>
                  </a:extLst>
                </p14:cNvPr>
                <p14:cNvContentPartPr/>
                <p14:nvPr/>
              </p14:nvContentPartPr>
              <p14:xfrm>
                <a:off x="5350978" y="2947932"/>
                <a:ext cx="59760" cy="8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76676C-7C61-3F42-8CC1-CE1C452453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42338" y="2939292"/>
                  <a:ext cx="77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98D247-FC63-C843-9A07-73F42294E586}"/>
                    </a:ext>
                  </a:extLst>
                </p14:cNvPr>
                <p14:cNvContentPartPr/>
                <p14:nvPr/>
              </p14:nvContentPartPr>
              <p14:xfrm>
                <a:off x="5360338" y="3004452"/>
                <a:ext cx="78480" cy="1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98D247-FC63-C843-9A07-73F42294E58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1338" y="2995812"/>
                  <a:ext cx="96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43107F-9B47-C645-9664-7A0832296F7B}"/>
                    </a:ext>
                  </a:extLst>
                </p14:cNvPr>
                <p14:cNvContentPartPr/>
                <p14:nvPr/>
              </p14:nvContentPartPr>
              <p14:xfrm>
                <a:off x="5449618" y="3038652"/>
                <a:ext cx="64440" cy="5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43107F-9B47-C645-9664-7A0832296F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40618" y="3030012"/>
                  <a:ext cx="8208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53EE62-CA33-CE44-B334-F6C4A55A1D9B}"/>
              </a:ext>
            </a:extLst>
          </p:cNvPr>
          <p:cNvGrpSpPr/>
          <p:nvPr/>
        </p:nvGrpSpPr>
        <p:grpSpPr>
          <a:xfrm>
            <a:off x="6724378" y="2815452"/>
            <a:ext cx="678600" cy="819720"/>
            <a:chOff x="6724378" y="2815452"/>
            <a:chExt cx="678600" cy="81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2F4062-E184-8A42-9BF0-310A5AFECCD2}"/>
                    </a:ext>
                  </a:extLst>
                </p14:cNvPr>
                <p14:cNvContentPartPr/>
                <p14:nvPr/>
              </p14:nvContentPartPr>
              <p14:xfrm>
                <a:off x="6846418" y="2815452"/>
                <a:ext cx="556560" cy="567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2F4062-E184-8A42-9BF0-310A5AFECC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37418" y="2806812"/>
                  <a:ext cx="5742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91FF05-4998-BD47-BF1F-F288F4E80AAA}"/>
                    </a:ext>
                  </a:extLst>
                </p14:cNvPr>
                <p14:cNvContentPartPr/>
                <p14:nvPr/>
              </p14:nvContentPartPr>
              <p14:xfrm>
                <a:off x="6724378" y="3422412"/>
                <a:ext cx="97920" cy="121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91FF05-4998-BD47-BF1F-F288F4E80A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15738" y="3413412"/>
                  <a:ext cx="115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D9B73E-C8B7-444A-9BEB-4E706E29C33B}"/>
                    </a:ext>
                  </a:extLst>
                </p14:cNvPr>
                <p14:cNvContentPartPr/>
                <p14:nvPr/>
              </p14:nvContentPartPr>
              <p14:xfrm>
                <a:off x="6741658" y="3472092"/>
                <a:ext cx="92880" cy="10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D9B73E-C8B7-444A-9BEB-4E706E29C3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32658" y="3463092"/>
                  <a:ext cx="110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25E066-6A49-5242-9D69-406B3ECA14DA}"/>
                    </a:ext>
                  </a:extLst>
                </p14:cNvPr>
                <p14:cNvContentPartPr/>
                <p14:nvPr/>
              </p14:nvContentPartPr>
              <p14:xfrm>
                <a:off x="6843898" y="3538332"/>
                <a:ext cx="41400" cy="9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25E066-6A49-5242-9D69-406B3ECA1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4898" y="3529332"/>
                  <a:ext cx="5904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33BA65D-C849-174E-957B-951E5BC9CD73}"/>
              </a:ext>
            </a:extLst>
          </p:cNvPr>
          <p:cNvGrpSpPr/>
          <p:nvPr/>
        </p:nvGrpSpPr>
        <p:grpSpPr>
          <a:xfrm>
            <a:off x="4614418" y="2740932"/>
            <a:ext cx="459360" cy="378720"/>
            <a:chOff x="4614418" y="2740932"/>
            <a:chExt cx="45936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1FDEA0-985B-2D47-A0B8-4162A07D98B3}"/>
                    </a:ext>
                  </a:extLst>
                </p14:cNvPr>
                <p14:cNvContentPartPr/>
                <p14:nvPr/>
              </p14:nvContentPartPr>
              <p14:xfrm>
                <a:off x="4614418" y="2740932"/>
                <a:ext cx="444240" cy="156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1FDEA0-985B-2D47-A0B8-4162A07D98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05418" y="2731932"/>
                  <a:ext cx="461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13233-5B1D-F042-B1B0-DE0D0E5B662C}"/>
                    </a:ext>
                  </a:extLst>
                </p14:cNvPr>
                <p14:cNvContentPartPr/>
                <p14:nvPr/>
              </p14:nvContentPartPr>
              <p14:xfrm>
                <a:off x="4915738" y="2973492"/>
                <a:ext cx="57600" cy="74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13233-5B1D-F042-B1B0-DE0D0E5B66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06738" y="2964852"/>
                  <a:ext cx="75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43465C8-6B3D-7441-9570-B62C14F1E3F8}"/>
                    </a:ext>
                  </a:extLst>
                </p14:cNvPr>
                <p14:cNvContentPartPr/>
                <p14:nvPr/>
              </p14:nvContentPartPr>
              <p14:xfrm>
                <a:off x="4927978" y="2957292"/>
                <a:ext cx="70200" cy="95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43465C8-6B3D-7441-9570-B62C14F1E3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19338" y="2948652"/>
                  <a:ext cx="87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CE8EA7-37B8-F14F-81EA-23F65D9AC487}"/>
                    </a:ext>
                  </a:extLst>
                </p14:cNvPr>
                <p14:cNvContentPartPr/>
                <p14:nvPr/>
              </p14:nvContentPartPr>
              <p14:xfrm>
                <a:off x="5029858" y="3041172"/>
                <a:ext cx="43920" cy="78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CE8EA7-37B8-F14F-81EA-23F65D9AC4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21218" y="3032172"/>
                  <a:ext cx="615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127CFB5-D893-BF4B-8BB9-FD87181AAA70}"/>
              </a:ext>
            </a:extLst>
          </p:cNvPr>
          <p:cNvGrpSpPr/>
          <p:nvPr/>
        </p:nvGrpSpPr>
        <p:grpSpPr>
          <a:xfrm>
            <a:off x="6244498" y="1784412"/>
            <a:ext cx="756360" cy="399960"/>
            <a:chOff x="6244498" y="1784412"/>
            <a:chExt cx="75636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910B0A9-F7EB-964A-99D2-BFD77A8E0B01}"/>
                    </a:ext>
                  </a:extLst>
                </p14:cNvPr>
                <p14:cNvContentPartPr/>
                <p14:nvPr/>
              </p14:nvContentPartPr>
              <p14:xfrm>
                <a:off x="6244498" y="2028492"/>
                <a:ext cx="659880" cy="155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910B0A9-F7EB-964A-99D2-BFD77A8E0B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35858" y="2019852"/>
                  <a:ext cx="677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2D9FBD-B781-F442-99D5-E9A340F31435}"/>
                    </a:ext>
                  </a:extLst>
                </p14:cNvPr>
                <p14:cNvContentPartPr/>
                <p14:nvPr/>
              </p14:nvContentPartPr>
              <p14:xfrm>
                <a:off x="6780538" y="1852452"/>
                <a:ext cx="117000" cy="55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2D9FBD-B781-F442-99D5-E9A340F314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71898" y="1843452"/>
                  <a:ext cx="134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4294A0-8D79-0E4C-B9CC-F56567575EAE}"/>
                    </a:ext>
                  </a:extLst>
                </p14:cNvPr>
                <p14:cNvContentPartPr/>
                <p14:nvPr/>
              </p14:nvContentPartPr>
              <p14:xfrm>
                <a:off x="6825898" y="1784412"/>
                <a:ext cx="53280" cy="150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4294A0-8D79-0E4C-B9CC-F56567575E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16898" y="1775772"/>
                  <a:ext cx="70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F2229C9-08B5-9E48-9E4F-D36A4C6A11DA}"/>
                    </a:ext>
                  </a:extLst>
                </p14:cNvPr>
                <p14:cNvContentPartPr/>
                <p14:nvPr/>
              </p14:nvContentPartPr>
              <p14:xfrm>
                <a:off x="6959458" y="1884132"/>
                <a:ext cx="41400" cy="76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F2229C9-08B5-9E48-9E4F-D36A4C6A11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50458" y="1875132"/>
                  <a:ext cx="590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19A3EC5-F4B8-5D46-8246-8993B501C68F}"/>
                  </a:ext>
                </a:extLst>
              </p14:cNvPr>
              <p14:cNvContentPartPr/>
              <p14:nvPr/>
            </p14:nvContentPartPr>
            <p14:xfrm>
              <a:off x="7745338" y="2930652"/>
              <a:ext cx="529920" cy="293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19A3EC5-F4B8-5D46-8246-8993B501C68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36338" y="2922012"/>
                <a:ext cx="54756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9E7471-5C0D-A646-94F2-63C9A7A0C4BE}"/>
              </a:ext>
            </a:extLst>
          </p:cNvPr>
          <p:cNvGrpSpPr/>
          <p:nvPr/>
        </p:nvGrpSpPr>
        <p:grpSpPr>
          <a:xfrm>
            <a:off x="8150698" y="3345372"/>
            <a:ext cx="218160" cy="191520"/>
            <a:chOff x="8150698" y="3345372"/>
            <a:chExt cx="21816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08B490C-BF7E-314E-85AC-3A27574BB2EC}"/>
                    </a:ext>
                  </a:extLst>
                </p14:cNvPr>
                <p14:cNvContentPartPr/>
                <p14:nvPr/>
              </p14:nvContentPartPr>
              <p14:xfrm>
                <a:off x="8158258" y="3345372"/>
                <a:ext cx="53640" cy="79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08B490C-BF7E-314E-85AC-3A27574BB2E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49618" y="3336732"/>
                  <a:ext cx="71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C97A6E3-CA4B-A348-B76F-DFDCF84E504C}"/>
                    </a:ext>
                  </a:extLst>
                </p14:cNvPr>
                <p14:cNvContentPartPr/>
                <p14:nvPr/>
              </p14:nvContentPartPr>
              <p14:xfrm>
                <a:off x="8150698" y="3358332"/>
                <a:ext cx="107640" cy="73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C97A6E3-CA4B-A348-B76F-DFDCF84E504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42058" y="3349692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C7BACA5-5A34-3F4A-8B96-BF2C7C1F3500}"/>
                    </a:ext>
                  </a:extLst>
                </p14:cNvPr>
                <p14:cNvContentPartPr/>
                <p14:nvPr/>
              </p14:nvContentPartPr>
              <p14:xfrm>
                <a:off x="8316298" y="3432492"/>
                <a:ext cx="52560" cy="104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C7BACA5-5A34-3F4A-8B96-BF2C7C1F35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07658" y="3423852"/>
                  <a:ext cx="7020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DA389B2-3E31-444A-80C4-34DD1468EAB6}"/>
              </a:ext>
            </a:extLst>
          </p:cNvPr>
          <p:cNvGrpSpPr/>
          <p:nvPr/>
        </p:nvGrpSpPr>
        <p:grpSpPr>
          <a:xfrm>
            <a:off x="4022578" y="1689732"/>
            <a:ext cx="330120" cy="615960"/>
            <a:chOff x="4022578" y="1689732"/>
            <a:chExt cx="33012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9720BA-1D0B-B547-A71B-E271D3CAFFEE}"/>
                    </a:ext>
                  </a:extLst>
                </p14:cNvPr>
                <p14:cNvContentPartPr/>
                <p14:nvPr/>
              </p14:nvContentPartPr>
              <p14:xfrm>
                <a:off x="4253698" y="1689732"/>
                <a:ext cx="99000" cy="615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9720BA-1D0B-B547-A71B-E271D3CAFF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44698" y="1681092"/>
                  <a:ext cx="11664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CD212B-C700-6A4E-A0C6-2B66609F127B}"/>
                    </a:ext>
                  </a:extLst>
                </p14:cNvPr>
                <p14:cNvContentPartPr/>
                <p14:nvPr/>
              </p14:nvContentPartPr>
              <p14:xfrm>
                <a:off x="4022578" y="1693332"/>
                <a:ext cx="68040" cy="140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CD212B-C700-6A4E-A0C6-2B66609F127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13938" y="1684332"/>
                  <a:ext cx="85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51A75E1-5B59-E44B-96B0-D513DFC51F96}"/>
                    </a:ext>
                  </a:extLst>
                </p14:cNvPr>
                <p14:cNvContentPartPr/>
                <p14:nvPr/>
              </p14:nvContentPartPr>
              <p14:xfrm>
                <a:off x="4115098" y="1813572"/>
                <a:ext cx="39240" cy="63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51A75E1-5B59-E44B-96B0-D513DFC51F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06458" y="1804932"/>
                  <a:ext cx="568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337528B-3C42-6E4D-B8EE-A102B56C7A50}"/>
              </a:ext>
            </a:extLst>
          </p:cNvPr>
          <p:cNvGrpSpPr/>
          <p:nvPr/>
        </p:nvGrpSpPr>
        <p:grpSpPr>
          <a:xfrm>
            <a:off x="5645458" y="1246932"/>
            <a:ext cx="269640" cy="767160"/>
            <a:chOff x="5645458" y="1246932"/>
            <a:chExt cx="269640" cy="7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BA86855-072D-B442-B3A5-28DEF8488BCC}"/>
                    </a:ext>
                  </a:extLst>
                </p14:cNvPr>
                <p14:cNvContentPartPr/>
                <p14:nvPr/>
              </p14:nvContentPartPr>
              <p14:xfrm>
                <a:off x="5645458" y="1317132"/>
                <a:ext cx="190080" cy="696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BA86855-072D-B442-B3A5-28DEF8488B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36818" y="1308492"/>
                  <a:ext cx="20772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4A04EB-C2DB-534E-919D-B44F50854409}"/>
                    </a:ext>
                  </a:extLst>
                </p14:cNvPr>
                <p14:cNvContentPartPr/>
                <p14:nvPr/>
              </p14:nvContentPartPr>
              <p14:xfrm>
                <a:off x="5749138" y="1246932"/>
                <a:ext cx="66960" cy="103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4A04EB-C2DB-534E-919D-B44F5085440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40138" y="1238292"/>
                  <a:ext cx="84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7DF82B3-294D-8D47-B0E7-8C1AF1985EB8}"/>
                    </a:ext>
                  </a:extLst>
                </p14:cNvPr>
                <p14:cNvContentPartPr/>
                <p14:nvPr/>
              </p14:nvContentPartPr>
              <p14:xfrm>
                <a:off x="5860018" y="1323252"/>
                <a:ext cx="55080" cy="60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7DF82B3-294D-8D47-B0E7-8C1AF1985EB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51378" y="1314612"/>
                  <a:ext cx="7272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9B29E1B-F418-E342-9DE1-CB281EBE4469}"/>
              </a:ext>
            </a:extLst>
          </p:cNvPr>
          <p:cNvGrpSpPr/>
          <p:nvPr/>
        </p:nvGrpSpPr>
        <p:grpSpPr>
          <a:xfrm>
            <a:off x="7587658" y="1611252"/>
            <a:ext cx="318960" cy="865440"/>
            <a:chOff x="7587658" y="1611252"/>
            <a:chExt cx="318960" cy="86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3D3F455-49FF-7F45-B2CF-FD08B2E14187}"/>
                    </a:ext>
                  </a:extLst>
                </p14:cNvPr>
                <p14:cNvContentPartPr/>
                <p14:nvPr/>
              </p14:nvContentPartPr>
              <p14:xfrm>
                <a:off x="7587658" y="1806372"/>
                <a:ext cx="318960" cy="670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3D3F455-49FF-7F45-B2CF-FD08B2E1418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78658" y="1797732"/>
                  <a:ext cx="33660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407C5D-AD19-9943-9ADE-6FE526CDDEE5}"/>
                    </a:ext>
                  </a:extLst>
                </p14:cNvPr>
                <p14:cNvContentPartPr/>
                <p14:nvPr/>
              </p14:nvContentPartPr>
              <p14:xfrm>
                <a:off x="7697098" y="1611252"/>
                <a:ext cx="71640" cy="132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407C5D-AD19-9943-9ADE-6FE526CDDEE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88098" y="1602612"/>
                  <a:ext cx="89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52D6959-82E8-6F42-ACEB-3F20F8A66F7A}"/>
                    </a:ext>
                  </a:extLst>
                </p14:cNvPr>
                <p14:cNvContentPartPr/>
                <p14:nvPr/>
              </p14:nvContentPartPr>
              <p14:xfrm>
                <a:off x="7783498" y="1724292"/>
                <a:ext cx="43200" cy="75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52D6959-82E8-6F42-ACEB-3F20F8A66F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74498" y="1715652"/>
                  <a:ext cx="60840" cy="9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458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BCA9F1-0B9C-E94C-86FA-8A139320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889000"/>
            <a:ext cx="8115300" cy="5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9F9FE-64C0-DF4D-B0B6-74FE71012F0E}"/>
              </a:ext>
            </a:extLst>
          </p:cNvPr>
          <p:cNvSpPr txBox="1"/>
          <p:nvPr/>
        </p:nvSpPr>
        <p:spPr>
          <a:xfrm>
            <a:off x="2789473" y="3894832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IL" dirty="0"/>
              <a:t>oint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BD30B-6E58-F445-9206-54A955353B84}"/>
              </a:ext>
            </a:extLst>
          </p:cNvPr>
          <p:cNvSpPr txBox="1"/>
          <p:nvPr/>
        </p:nvSpPr>
        <p:spPr>
          <a:xfrm>
            <a:off x="7100215" y="3710166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IL" dirty="0"/>
              <a:t>oint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D592B-5965-E94B-9D0E-5A6D7D8560B0}"/>
              </a:ext>
            </a:extLst>
          </p:cNvPr>
          <p:cNvSpPr txBox="1"/>
          <p:nvPr/>
        </p:nvSpPr>
        <p:spPr>
          <a:xfrm>
            <a:off x="6965472" y="2148871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IL" dirty="0"/>
              <a:t>oint 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10DCD-B2D9-6640-8150-48920B7DC4B7}"/>
              </a:ext>
            </a:extLst>
          </p:cNvPr>
          <p:cNvGrpSpPr/>
          <p:nvPr/>
        </p:nvGrpSpPr>
        <p:grpSpPr>
          <a:xfrm>
            <a:off x="6477148" y="671863"/>
            <a:ext cx="498960" cy="1018800"/>
            <a:chOff x="6477148" y="671863"/>
            <a:chExt cx="498960" cy="10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0451E1-3F3C-4546-9209-F2B4F42601FA}"/>
                    </a:ext>
                  </a:extLst>
                </p14:cNvPr>
                <p14:cNvContentPartPr/>
                <p14:nvPr/>
              </p14:nvContentPartPr>
              <p14:xfrm>
                <a:off x="6770548" y="826303"/>
                <a:ext cx="205560" cy="86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0451E1-3F3C-4546-9209-F2B4F42601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61548" y="817663"/>
                  <a:ext cx="22320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30DE64-671F-7445-AE5D-FDAD50635CE7}"/>
                    </a:ext>
                  </a:extLst>
                </p14:cNvPr>
                <p14:cNvContentPartPr/>
                <p14:nvPr/>
              </p14:nvContentPartPr>
              <p14:xfrm>
                <a:off x="6504148" y="671863"/>
                <a:ext cx="77040" cy="10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30DE64-671F-7445-AE5D-FDAD50635C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95148" y="662863"/>
                  <a:ext cx="94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1C9390-6DCF-9540-B438-CB22EB73D83F}"/>
                    </a:ext>
                  </a:extLst>
                </p14:cNvPr>
                <p14:cNvContentPartPr/>
                <p14:nvPr/>
              </p14:nvContentPartPr>
              <p14:xfrm>
                <a:off x="6477148" y="724063"/>
                <a:ext cx="100080" cy="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1C9390-6DCF-9540-B438-CB22EB73D8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68508" y="715423"/>
                  <a:ext cx="117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5E556C-8F44-BC4C-A6A6-1203C82CDE21}"/>
                    </a:ext>
                  </a:extLst>
                </p14:cNvPr>
                <p14:cNvContentPartPr/>
                <p14:nvPr/>
              </p14:nvContentPartPr>
              <p14:xfrm>
                <a:off x="6644908" y="749983"/>
                <a:ext cx="29520" cy="13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5E556C-8F44-BC4C-A6A6-1203C82CDE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35908" y="741343"/>
                  <a:ext cx="471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1C0D82-6879-C54A-91BD-D6B744B2EF58}"/>
              </a:ext>
            </a:extLst>
          </p:cNvPr>
          <p:cNvGrpSpPr/>
          <p:nvPr/>
        </p:nvGrpSpPr>
        <p:grpSpPr>
          <a:xfrm>
            <a:off x="8540668" y="2133823"/>
            <a:ext cx="889920" cy="490680"/>
            <a:chOff x="8540668" y="2133823"/>
            <a:chExt cx="88992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A437CE-44B5-134F-B9F6-F296EDF9B376}"/>
                    </a:ext>
                  </a:extLst>
                </p14:cNvPr>
                <p14:cNvContentPartPr/>
                <p14:nvPr/>
              </p14:nvContentPartPr>
              <p14:xfrm>
                <a:off x="8540668" y="2133823"/>
                <a:ext cx="766800" cy="149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A437CE-44B5-134F-B9F6-F296EDF9B3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32028" y="2124823"/>
                  <a:ext cx="784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FF9AB6-5BEB-0E45-B687-DD9D452A2B80}"/>
                    </a:ext>
                  </a:extLst>
                </p14:cNvPr>
                <p14:cNvContentPartPr/>
                <p14:nvPr/>
              </p14:nvContentPartPr>
              <p14:xfrm>
                <a:off x="9158068" y="2349463"/>
                <a:ext cx="155160" cy="133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FF9AB6-5BEB-0E45-B687-DD9D452A2B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49428" y="2340463"/>
                  <a:ext cx="172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434FFF-1482-A64E-A325-D6A6D8A581A0}"/>
                    </a:ext>
                  </a:extLst>
                </p14:cNvPr>
                <p14:cNvContentPartPr/>
                <p14:nvPr/>
              </p14:nvContentPartPr>
              <p14:xfrm>
                <a:off x="9226468" y="2405983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434FFF-1482-A64E-A325-D6A6D8A581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17468" y="23969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D81363-12D1-244F-ABB8-0DA3300195F3}"/>
                    </a:ext>
                  </a:extLst>
                </p14:cNvPr>
                <p14:cNvContentPartPr/>
                <p14:nvPr/>
              </p14:nvContentPartPr>
              <p14:xfrm>
                <a:off x="9226468" y="2405983"/>
                <a:ext cx="123480" cy="58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D81363-12D1-244F-ABB8-0DA3300195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17468" y="2396983"/>
                  <a:ext cx="141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10AE7F-4DEE-CF42-9BA0-9623A6E59CCD}"/>
                    </a:ext>
                  </a:extLst>
                </p14:cNvPr>
                <p14:cNvContentPartPr/>
                <p14:nvPr/>
              </p14:nvContentPartPr>
              <p14:xfrm>
                <a:off x="9365428" y="2510743"/>
                <a:ext cx="65160" cy="113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10AE7F-4DEE-CF42-9BA0-9623A6E59C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56788" y="2501743"/>
                  <a:ext cx="828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92D0CF-9A80-1E49-83B1-04FA2436F2D4}"/>
              </a:ext>
            </a:extLst>
          </p:cNvPr>
          <p:cNvGrpSpPr/>
          <p:nvPr/>
        </p:nvGrpSpPr>
        <p:grpSpPr>
          <a:xfrm>
            <a:off x="7293628" y="2860663"/>
            <a:ext cx="1128960" cy="333720"/>
            <a:chOff x="7293628" y="2860663"/>
            <a:chExt cx="112896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0686EE-7895-5448-B89E-53B01079023B}"/>
                    </a:ext>
                  </a:extLst>
                </p14:cNvPr>
                <p14:cNvContentPartPr/>
                <p14:nvPr/>
              </p14:nvContentPartPr>
              <p14:xfrm>
                <a:off x="7293628" y="2860663"/>
                <a:ext cx="824040" cy="33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0686EE-7895-5448-B89E-53B0107902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84628" y="2851663"/>
                  <a:ext cx="841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B3BF3B-FD9C-024F-98EE-C275F3F87F5E}"/>
                    </a:ext>
                  </a:extLst>
                </p14:cNvPr>
                <p14:cNvContentPartPr/>
                <p14:nvPr/>
              </p14:nvContentPartPr>
              <p14:xfrm>
                <a:off x="8213068" y="2953183"/>
                <a:ext cx="138240" cy="10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B3BF3B-FD9C-024F-98EE-C275F3F87F5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04068" y="2944183"/>
                  <a:ext cx="155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6008F8-8CD1-714B-9F53-85968F15BB02}"/>
                    </a:ext>
                  </a:extLst>
                </p14:cNvPr>
                <p14:cNvContentPartPr/>
                <p14:nvPr/>
              </p14:nvContentPartPr>
              <p14:xfrm>
                <a:off x="8259508" y="2951023"/>
                <a:ext cx="68040" cy="12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6008F8-8CD1-714B-9F53-85968F15BB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50868" y="2942023"/>
                  <a:ext cx="85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E51453-B7DF-D444-9FB6-41242340B266}"/>
                    </a:ext>
                  </a:extLst>
                </p14:cNvPr>
                <p14:cNvContentPartPr/>
                <p14:nvPr/>
              </p14:nvContentPartPr>
              <p14:xfrm>
                <a:off x="8391628" y="3052543"/>
                <a:ext cx="30960" cy="9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E51453-B7DF-D444-9FB6-41242340B2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82988" y="3043543"/>
                  <a:ext cx="486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9F80A5-24A9-7145-91B0-6DEB6D0E38DE}"/>
              </a:ext>
            </a:extLst>
          </p:cNvPr>
          <p:cNvGrpSpPr/>
          <p:nvPr/>
        </p:nvGrpSpPr>
        <p:grpSpPr>
          <a:xfrm>
            <a:off x="6994468" y="1257943"/>
            <a:ext cx="952200" cy="383760"/>
            <a:chOff x="6994468" y="1257943"/>
            <a:chExt cx="95220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711077-0583-E348-974B-753A93CB1624}"/>
                    </a:ext>
                  </a:extLst>
                </p14:cNvPr>
                <p14:cNvContentPartPr/>
                <p14:nvPr/>
              </p14:nvContentPartPr>
              <p14:xfrm>
                <a:off x="6994468" y="1257943"/>
                <a:ext cx="558360" cy="383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711077-0583-E348-974B-753A93CB162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85468" y="1248943"/>
                  <a:ext cx="5760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C73DF0-1FD1-A049-8A89-C5A78308E232}"/>
                    </a:ext>
                  </a:extLst>
                </p14:cNvPr>
                <p14:cNvContentPartPr/>
                <p14:nvPr/>
              </p14:nvContentPartPr>
              <p14:xfrm>
                <a:off x="7678108" y="1344703"/>
                <a:ext cx="104760" cy="110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C73DF0-1FD1-A049-8A89-C5A78308E23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69108" y="1336063"/>
                  <a:ext cx="122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A98B48-1C86-344A-8E8D-CA2C300387F7}"/>
                    </a:ext>
                  </a:extLst>
                </p14:cNvPr>
                <p14:cNvContentPartPr/>
                <p14:nvPr/>
              </p14:nvContentPartPr>
              <p14:xfrm>
                <a:off x="7698268" y="1333543"/>
                <a:ext cx="117720" cy="122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A98B48-1C86-344A-8E8D-CA2C300387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89628" y="1324543"/>
                  <a:ext cx="135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D99DFE-279A-DE48-8A5F-8EA57A56943F}"/>
                    </a:ext>
                  </a:extLst>
                </p14:cNvPr>
                <p14:cNvContentPartPr/>
                <p14:nvPr/>
              </p14:nvContentPartPr>
              <p14:xfrm>
                <a:off x="7869628" y="1454143"/>
                <a:ext cx="77040" cy="66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D99DFE-279A-DE48-8A5F-8EA57A5694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60628" y="1445503"/>
                  <a:ext cx="9468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F1F122-74B8-5342-904B-5DA0B2FB0C60}"/>
              </a:ext>
            </a:extLst>
          </p:cNvPr>
          <p:cNvGrpSpPr/>
          <p:nvPr/>
        </p:nvGrpSpPr>
        <p:grpSpPr>
          <a:xfrm>
            <a:off x="5674708" y="2339743"/>
            <a:ext cx="774360" cy="587880"/>
            <a:chOff x="5674708" y="2339743"/>
            <a:chExt cx="77436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DCDF7D-5256-F849-A387-1D4A393778B9}"/>
                    </a:ext>
                  </a:extLst>
                </p14:cNvPr>
                <p14:cNvContentPartPr/>
                <p14:nvPr/>
              </p14:nvContentPartPr>
              <p14:xfrm>
                <a:off x="5941468" y="2508943"/>
                <a:ext cx="507600" cy="418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DCDF7D-5256-F849-A387-1D4A393778B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32468" y="2499943"/>
                  <a:ext cx="525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3AFF35-882A-9C41-8BBA-2AA441F00ED8}"/>
                    </a:ext>
                  </a:extLst>
                </p14:cNvPr>
                <p14:cNvContentPartPr/>
                <p14:nvPr/>
              </p14:nvContentPartPr>
              <p14:xfrm>
                <a:off x="5674708" y="2339743"/>
                <a:ext cx="71640" cy="163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3AFF35-882A-9C41-8BBA-2AA441F00E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65708" y="2330743"/>
                  <a:ext cx="89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481D2F-02B7-354F-B318-08CCEA63026A}"/>
                    </a:ext>
                  </a:extLst>
                </p14:cNvPr>
                <p14:cNvContentPartPr/>
                <p14:nvPr/>
              </p14:nvContentPartPr>
              <p14:xfrm>
                <a:off x="5785948" y="2462143"/>
                <a:ext cx="45000" cy="7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481D2F-02B7-354F-B318-08CCEA6302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76948" y="2453503"/>
                  <a:ext cx="626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9A8888-9B27-664C-A8FB-AA383352473E}"/>
              </a:ext>
            </a:extLst>
          </p:cNvPr>
          <p:cNvGrpSpPr/>
          <p:nvPr/>
        </p:nvGrpSpPr>
        <p:grpSpPr>
          <a:xfrm>
            <a:off x="6814108" y="947983"/>
            <a:ext cx="471600" cy="691920"/>
            <a:chOff x="6814108" y="947983"/>
            <a:chExt cx="471600" cy="69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B8409D8-1ADD-B240-A295-0D686B755174}"/>
                    </a:ext>
                  </a:extLst>
                </p14:cNvPr>
                <p14:cNvContentPartPr/>
                <p14:nvPr/>
              </p14:nvContentPartPr>
              <p14:xfrm>
                <a:off x="6814108" y="947983"/>
                <a:ext cx="145440" cy="69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B8409D8-1ADD-B240-A295-0D686B75517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05468" y="939343"/>
                  <a:ext cx="1630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95B31E-C067-CB41-8AA5-763F51B74796}"/>
                    </a:ext>
                  </a:extLst>
                </p14:cNvPr>
                <p14:cNvContentPartPr/>
                <p14:nvPr/>
              </p14:nvContentPartPr>
              <p14:xfrm>
                <a:off x="7062148" y="1039423"/>
                <a:ext cx="78480" cy="180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95B31E-C067-CB41-8AA5-763F51B7479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53508" y="1030783"/>
                  <a:ext cx="96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1C6710-9243-414A-9496-132517A9ED93}"/>
                    </a:ext>
                  </a:extLst>
                </p14:cNvPr>
                <p14:cNvContentPartPr/>
                <p14:nvPr/>
              </p14:nvContentPartPr>
              <p14:xfrm>
                <a:off x="7225588" y="1169743"/>
                <a:ext cx="60120" cy="7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1C6710-9243-414A-9496-132517A9ED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16588" y="1160743"/>
                  <a:ext cx="77760" cy="9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15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Orr Krupnik</dc:creator>
  <cp:lastModifiedBy>Orr Krupnik</cp:lastModifiedBy>
  <cp:revision>4</cp:revision>
  <dcterms:created xsi:type="dcterms:W3CDTF">2021-05-04T13:07:25Z</dcterms:created>
  <dcterms:modified xsi:type="dcterms:W3CDTF">2021-05-05T11:49:04Z</dcterms:modified>
</cp:coreProperties>
</file>