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1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 Dimri" initials="AD" lastIdx="1" clrIdx="0">
    <p:extLst>
      <p:ext uri="{19B8F6BF-5375-455C-9EA6-DF929625EA0E}">
        <p15:presenceInfo xmlns:p15="http://schemas.microsoft.com/office/powerpoint/2012/main" userId="1806a278e4021d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17:22:00.53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C99513B-D213-4ABE-AD4E-B713FB394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621" y="672548"/>
            <a:ext cx="8915399" cy="2613991"/>
          </a:xfrm>
        </p:spPr>
        <p:txBody>
          <a:bodyPr>
            <a:normAutofit fontScale="90000"/>
          </a:bodyPr>
          <a:lstStyle/>
          <a:p>
            <a:pPr algn="ctr"/>
            <a:r>
              <a:rPr lang="he-IL" sz="6000" dirty="0"/>
              <a:t>מצגת</a:t>
            </a:r>
            <a:r>
              <a:rPr lang="he-IL" dirty="0"/>
              <a:t> </a:t>
            </a:r>
            <a:r>
              <a:rPr lang="he-IL" sz="6000" dirty="0"/>
              <a:t>כיתה</a:t>
            </a:r>
            <a:r>
              <a:rPr lang="he-IL" dirty="0"/>
              <a:t> – </a:t>
            </a:r>
            <a:r>
              <a:rPr lang="he-IL" sz="6000" dirty="0"/>
              <a:t>גרסה</a:t>
            </a:r>
            <a:r>
              <a:rPr lang="he-IL" dirty="0"/>
              <a:t> 2 </a:t>
            </a:r>
            <a:br>
              <a:rPr lang="he-IL" dirty="0"/>
            </a:br>
            <a:r>
              <a:rPr lang="he-IL" sz="6000" dirty="0"/>
              <a:t>עקביות ושמירת נתונים לאורך זמן</a:t>
            </a:r>
            <a:r>
              <a:rPr lang="he-IL" dirty="0"/>
              <a:t> 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0092FD-A003-40CA-8C38-88E0726A1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1885" y="3571462"/>
            <a:ext cx="3776870" cy="762001"/>
          </a:xfrm>
        </p:spPr>
        <p:txBody>
          <a:bodyPr>
            <a:normAutofit/>
          </a:bodyPr>
          <a:lstStyle/>
          <a:p>
            <a:r>
              <a:rPr lang="he-IL" sz="2800" dirty="0"/>
              <a:t>מנהל גרסה :</a:t>
            </a:r>
            <a:r>
              <a:rPr lang="en-US" sz="2800" dirty="0"/>
              <a:t> </a:t>
            </a:r>
            <a:r>
              <a:rPr lang="he-IL" sz="2800" dirty="0"/>
              <a:t>אמיר דמרי </a:t>
            </a:r>
          </a:p>
        </p:txBody>
      </p:sp>
    </p:spTree>
    <p:extLst>
      <p:ext uri="{BB962C8B-B14F-4D97-AF65-F5344CB8AC3E}">
        <p14:creationId xmlns:p14="http://schemas.microsoft.com/office/powerpoint/2010/main" val="72017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0CD8DB-EBCE-4859-9E12-C9033EDF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8747" y="266302"/>
            <a:ext cx="3275012" cy="78062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ORM </a:t>
            </a:r>
            <a:r>
              <a:rPr lang="he-IL" sz="4000" dirty="0"/>
              <a:t> ?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652F524-0B95-428D-B731-81DA80FA4135}"/>
              </a:ext>
            </a:extLst>
          </p:cNvPr>
          <p:cNvSpPr txBox="1"/>
          <p:nvPr/>
        </p:nvSpPr>
        <p:spPr>
          <a:xfrm>
            <a:off x="1265583" y="1046922"/>
            <a:ext cx="9660833" cy="57092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/>
              <a:t>object-relational mapping</a:t>
            </a:r>
          </a:p>
          <a:p>
            <a:pPr algn="ctr">
              <a:lnSpc>
                <a:spcPct val="150000"/>
              </a:lnSpc>
            </a:pPr>
            <a:r>
              <a:rPr lang="he-IL" sz="2400" dirty="0"/>
              <a:t>מיפוי אובייקטי – רלציוני</a:t>
            </a:r>
            <a:endParaRPr lang="en-US" sz="2400" dirty="0"/>
          </a:p>
          <a:p>
            <a:pPr algn="ctr">
              <a:lnSpc>
                <a:spcPct val="150000"/>
              </a:lnSpc>
            </a:pPr>
            <a:r>
              <a:rPr lang="he-IL" sz="2000" dirty="0"/>
              <a:t>היא טכניקת תכנות בשפות תכנות מונחות-עצמים, להמרת נתונים בין מערכות טיפוסים בלתי-תואמות.</a:t>
            </a:r>
          </a:p>
          <a:p>
            <a:pPr algn="ctr">
              <a:lnSpc>
                <a:spcPct val="150000"/>
              </a:lnSpc>
            </a:pPr>
            <a:r>
              <a:rPr lang="he-IL" sz="2000" dirty="0"/>
              <a:t>משימות של ניהול נתונים בדרך כלל ממומשות על ידי מניפולציה של אובייקטים שהם כמעט תמיד ערכים לא סקלריים, אלא אובייקטים מורכבים – לדוגמא מוצר, לקוח וכדומה ..</a:t>
            </a:r>
            <a:endParaRPr lang="en-US" sz="2000" dirty="0"/>
          </a:p>
          <a:p>
            <a:pPr algn="ctr">
              <a:lnSpc>
                <a:spcPct val="150000"/>
              </a:lnSpc>
            </a:pPr>
            <a:r>
              <a:rPr lang="he-IL" sz="2000" dirty="0"/>
              <a:t>על מנת לאחסן אובייקטים מורכבים בבסיס נתונים, על המתכנת להמיר את האובייקטים לקבוצות של ערכים פשוטים יותר</a:t>
            </a:r>
          </a:p>
          <a:p>
            <a:pPr algn="ctr">
              <a:lnSpc>
                <a:spcPct val="150000"/>
              </a:lnSpc>
            </a:pPr>
            <a:r>
              <a:rPr lang="he-IL" sz="2000" dirty="0"/>
              <a:t> (וגם להמיר אותם חזרה לצורה של אובייקטים כאשר הוא מאחזר נתונים מבסיס הנתונים)</a:t>
            </a:r>
          </a:p>
          <a:p>
            <a:pPr algn="ctr">
              <a:lnSpc>
                <a:spcPct val="150000"/>
              </a:lnSpc>
            </a:pPr>
            <a:r>
              <a:rPr lang="he-IL" sz="2000" dirty="0"/>
              <a:t> או להשתמש רק בערכים סקלריים פשוטים במסגרת התוכנית.</a:t>
            </a:r>
          </a:p>
          <a:p>
            <a:pPr algn="ctr">
              <a:lnSpc>
                <a:spcPct val="150000"/>
              </a:lnSpc>
            </a:pPr>
            <a:r>
              <a:rPr lang="he-IL" sz="2000" dirty="0"/>
              <a:t>עבור זה יש לנו את המיפוי אובייקטי - רלציוני.</a:t>
            </a:r>
          </a:p>
          <a:p>
            <a:pPr algn="ctr"/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93788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B56054C2-D6F9-424E-B5C5-6CAA38632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58" y="559384"/>
            <a:ext cx="7828249" cy="5434323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5ECD5F0-0365-4271-985A-1CC91D8747AB}"/>
              </a:ext>
            </a:extLst>
          </p:cNvPr>
          <p:cNvSpPr txBox="1"/>
          <p:nvPr/>
        </p:nvSpPr>
        <p:spPr>
          <a:xfrm>
            <a:off x="9594574" y="2664672"/>
            <a:ext cx="208059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יצירת חיבור לבסיס הנתונים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E3DAC8A-4C7A-4F84-B44F-2ABE88BEDA71}"/>
              </a:ext>
            </a:extLst>
          </p:cNvPr>
          <p:cNvSpPr txBox="1"/>
          <p:nvPr/>
        </p:nvSpPr>
        <p:spPr>
          <a:xfrm>
            <a:off x="9594573" y="722191"/>
            <a:ext cx="208059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יצירת אובייקט המאפיין טבלה .</a:t>
            </a:r>
          </a:p>
          <a:p>
            <a:pPr algn="ctr"/>
            <a:r>
              <a:rPr lang="he-IL" dirty="0"/>
              <a:t>שדות האובייקט הן עמודות הטבלה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140FFA3-483D-4DE7-9E8C-45AD08A10608}"/>
              </a:ext>
            </a:extLst>
          </p:cNvPr>
          <p:cNvSpPr txBox="1"/>
          <p:nvPr/>
        </p:nvSpPr>
        <p:spPr>
          <a:xfrm>
            <a:off x="10224051" y="3787785"/>
            <a:ext cx="16035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ביצוע שאילתה</a:t>
            </a:r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AB0245D6-0317-4A82-9398-C18FA67F72F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217070" y="2987838"/>
            <a:ext cx="2377504" cy="33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7FDA7D9F-F1C4-4100-811C-B05787F0C9B5}"/>
              </a:ext>
            </a:extLst>
          </p:cNvPr>
          <p:cNvCxnSpPr>
            <a:cxnSpLocks/>
          </p:cNvCxnSpPr>
          <p:nvPr/>
        </p:nvCxnSpPr>
        <p:spPr>
          <a:xfrm flipH="1">
            <a:off x="7474226" y="1358261"/>
            <a:ext cx="2183296" cy="1052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סוגר מסולסל ימני 16">
            <a:extLst>
              <a:ext uri="{FF2B5EF4-FFF2-40B4-BE49-F238E27FC236}">
                <a16:creationId xmlns:a16="http://schemas.microsoft.com/office/drawing/2014/main" id="{743CA4F1-E9EF-418D-80E4-5222B87D8973}"/>
              </a:ext>
            </a:extLst>
          </p:cNvPr>
          <p:cNvSpPr/>
          <p:nvPr/>
        </p:nvSpPr>
        <p:spPr>
          <a:xfrm>
            <a:off x="6991783" y="1877411"/>
            <a:ext cx="450574" cy="12547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C39B66BB-DCE9-4CF4-83EF-B4EABA1C934C}"/>
              </a:ext>
            </a:extLst>
          </p:cNvPr>
          <p:cNvCxnSpPr>
            <a:cxnSpLocks/>
          </p:cNvCxnSpPr>
          <p:nvPr/>
        </p:nvCxnSpPr>
        <p:spPr>
          <a:xfrm flipH="1">
            <a:off x="5208104" y="3972451"/>
            <a:ext cx="5068957" cy="66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89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9899811-E8B2-45A5-B224-F7F9D29C8CD5}"/>
              </a:ext>
            </a:extLst>
          </p:cNvPr>
          <p:cNvSpPr txBox="1"/>
          <p:nvPr/>
        </p:nvSpPr>
        <p:spPr>
          <a:xfrm>
            <a:off x="2343151" y="548045"/>
            <a:ext cx="7098392" cy="8617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dirty="0"/>
              <a:t>קשר בין אובייקטים : </a:t>
            </a:r>
            <a:r>
              <a:rPr lang="en-US" sz="3200" dirty="0"/>
              <a:t>one to many </a:t>
            </a:r>
            <a:endParaRPr lang="he-IL" sz="3200" dirty="0"/>
          </a:p>
          <a:p>
            <a:pPr algn="ctr" rtl="1"/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19D00DD-D175-48D0-B119-801351543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351" y="1409819"/>
            <a:ext cx="7904163" cy="4567691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8E2BD032-F3FF-453A-80B2-808670CF4963}"/>
              </a:ext>
            </a:extLst>
          </p:cNvPr>
          <p:cNvSpPr/>
          <p:nvPr/>
        </p:nvSpPr>
        <p:spPr>
          <a:xfrm>
            <a:off x="2772229" y="4252686"/>
            <a:ext cx="4905828" cy="203200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734787F-4ABC-46A5-BC3B-2E9F0D600C2E}"/>
              </a:ext>
            </a:extLst>
          </p:cNvPr>
          <p:cNvSpPr/>
          <p:nvPr/>
        </p:nvSpPr>
        <p:spPr>
          <a:xfrm>
            <a:off x="2772229" y="5607839"/>
            <a:ext cx="6516914" cy="203200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320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CE85F4-834D-47F5-82B6-C3601AC6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1" y="438144"/>
            <a:ext cx="4682898" cy="711204"/>
          </a:xfrm>
        </p:spPr>
        <p:txBody>
          <a:bodyPr/>
          <a:lstStyle/>
          <a:p>
            <a:pPr algn="ctr"/>
            <a:r>
              <a:rPr lang="he-IL" dirty="0"/>
              <a:t>התמודדות עם היררכיה : 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4E9C600-CFD7-45E4-9557-3BAFA8140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25" y="1503129"/>
            <a:ext cx="5537729" cy="1651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4B810A76-8340-472A-8FC8-21AF597E41D6}"/>
              </a:ext>
            </a:extLst>
          </p:cNvPr>
          <p:cNvSpPr txBox="1">
            <a:spLocks/>
          </p:cNvSpPr>
          <p:nvPr/>
        </p:nvSpPr>
        <p:spPr>
          <a:xfrm>
            <a:off x="3926114" y="3429000"/>
            <a:ext cx="4682898" cy="7112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51F1D178-764F-492D-82D8-24588E7A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25" y="3430820"/>
            <a:ext cx="9114518" cy="14187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88B66C2E-0C74-4028-8D0F-3127E6BFB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26" y="5105411"/>
            <a:ext cx="9912124" cy="141876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מחבר: מעוקל 11">
            <a:extLst>
              <a:ext uri="{FF2B5EF4-FFF2-40B4-BE49-F238E27FC236}">
                <a16:creationId xmlns:a16="http://schemas.microsoft.com/office/drawing/2014/main" id="{A2B07D65-59B0-4376-906B-208D61BF5530}"/>
              </a:ext>
            </a:extLst>
          </p:cNvPr>
          <p:cNvCxnSpPr>
            <a:cxnSpLocks/>
          </p:cNvCxnSpPr>
          <p:nvPr/>
        </p:nvCxnSpPr>
        <p:spPr>
          <a:xfrm>
            <a:off x="6267563" y="2328629"/>
            <a:ext cx="3451732" cy="1507228"/>
          </a:xfrm>
          <a:prstGeom prst="curvedConnector3">
            <a:avLst>
              <a:gd name="adj1" fmla="val 1189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מחבר: מעוקל 15">
            <a:extLst>
              <a:ext uri="{FF2B5EF4-FFF2-40B4-BE49-F238E27FC236}">
                <a16:creationId xmlns:a16="http://schemas.microsoft.com/office/drawing/2014/main" id="{D921FC88-7103-498E-8899-E810BE611C86}"/>
              </a:ext>
            </a:extLst>
          </p:cNvPr>
          <p:cNvCxnSpPr>
            <a:cxnSpLocks/>
          </p:cNvCxnSpPr>
          <p:nvPr/>
        </p:nvCxnSpPr>
        <p:spPr>
          <a:xfrm>
            <a:off x="6142506" y="1901358"/>
            <a:ext cx="4315944" cy="3775542"/>
          </a:xfrm>
          <a:prstGeom prst="curvedConnector3">
            <a:avLst>
              <a:gd name="adj1" fmla="val 1245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8425"/>
      </p:ext>
    </p:extLst>
  </p:cSld>
  <p:clrMapOvr>
    <a:masterClrMapping/>
  </p:clrMapOvr>
</p:sld>
</file>

<file path=ppt/theme/theme1.xml><?xml version="1.0" encoding="utf-8"?>
<a:theme xmlns:a="http://schemas.openxmlformats.org/drawingml/2006/main" name="עשן מתפתל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8875</TotalTime>
  <Words>142</Words>
  <Application>Microsoft Office PowerPoint</Application>
  <PresentationFormat>מסך רחב</PresentationFormat>
  <Paragraphs>17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עשן מתפתל</vt:lpstr>
      <vt:lpstr>מצגת כיתה – גרסה 2  עקביות ושמירת נתונים לאורך זמן </vt:lpstr>
      <vt:lpstr>ORM  ?</vt:lpstr>
      <vt:lpstr>מצגת של PowerPoint‏</vt:lpstr>
      <vt:lpstr>מצגת של PowerPoint‏</vt:lpstr>
      <vt:lpstr>התמודדות עם היררכיה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כיתה – גרסה 2  עקביות ושמירת נתונים לאורך זמן</dc:title>
  <dc:creator>Amir Dimri</dc:creator>
  <cp:lastModifiedBy>Amir Dimri</cp:lastModifiedBy>
  <cp:revision>28</cp:revision>
  <dcterms:created xsi:type="dcterms:W3CDTF">2019-05-01T10:11:46Z</dcterms:created>
  <dcterms:modified xsi:type="dcterms:W3CDTF">2019-05-13T18:47:56Z</dcterms:modified>
</cp:coreProperties>
</file>