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5" r:id="rId10"/>
    <p:sldId id="266" r:id="rId11"/>
    <p:sldId id="267" r:id="rId12"/>
    <p:sldId id="269" r:id="rId13"/>
    <p:sldId id="268" r:id="rId14"/>
    <p:sldId id="271" r:id="rId15"/>
    <p:sldId id="273" r:id="rId16"/>
    <p:sldId id="274" r:id="rId17"/>
    <p:sldId id="272" r:id="rId18"/>
    <p:sldId id="275" r:id="rId19"/>
    <p:sldId id="277" r:id="rId20"/>
    <p:sldId id="278" r:id="rId21"/>
    <p:sldId id="276"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43"/>
  </p:normalViewPr>
  <p:slideViewPr>
    <p:cSldViewPr snapToGrid="0" snapToObjects="1">
      <p:cViewPr varScale="1">
        <p:scale>
          <a:sx n="117" d="100"/>
          <a:sy n="117"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05741-4C20-F34E-B3B1-1B5A9FE49139}" type="doc">
      <dgm:prSet loTypeId="urn:microsoft.com/office/officeart/2005/8/layout/process1" loCatId="" qsTypeId="urn:microsoft.com/office/officeart/2005/8/quickstyle/simple1" qsCatId="simple" csTypeId="urn:microsoft.com/office/officeart/2005/8/colors/accent1_2" csCatId="accent1" phldr="1"/>
      <dgm:spPr/>
    </dgm:pt>
    <dgm:pt modelId="{F50A9056-5C99-9140-821E-32550DAC7965}">
      <dgm:prSet phldrT="[Текст]"/>
      <dgm:spPr/>
      <dgm:t>
        <a:bodyPr/>
        <a:lstStyle/>
        <a:p>
          <a:r>
            <a:rPr lang="en-US" dirty="0"/>
            <a:t>1</a:t>
          </a:r>
          <a:endParaRPr lang="ru-RU" dirty="0"/>
        </a:p>
      </dgm:t>
    </dgm:pt>
    <dgm:pt modelId="{D743D856-05E8-264F-9742-1FDA25A82575}" type="parTrans" cxnId="{5E2FDD58-9BA1-3C41-BD78-14CC51305C12}">
      <dgm:prSet/>
      <dgm:spPr/>
      <dgm:t>
        <a:bodyPr/>
        <a:lstStyle/>
        <a:p>
          <a:endParaRPr lang="ru-RU"/>
        </a:p>
      </dgm:t>
    </dgm:pt>
    <dgm:pt modelId="{1604961D-03D4-F04D-A0D2-9A5BA754E53B}" type="sibTrans" cxnId="{5E2FDD58-9BA1-3C41-BD78-14CC51305C12}">
      <dgm:prSet/>
      <dgm:spPr/>
      <dgm:t>
        <a:bodyPr/>
        <a:lstStyle/>
        <a:p>
          <a:endParaRPr lang="ru-RU"/>
        </a:p>
      </dgm:t>
    </dgm:pt>
    <dgm:pt modelId="{8D3EBE5E-0114-034A-8C94-1B996196B7D4}">
      <dgm:prSet phldrT="[Текст]"/>
      <dgm:spPr/>
      <dgm:t>
        <a:bodyPr/>
        <a:lstStyle/>
        <a:p>
          <a:r>
            <a:rPr lang="en-US" dirty="0"/>
            <a:t>2</a:t>
          </a:r>
          <a:endParaRPr lang="ru-RU" dirty="0"/>
        </a:p>
      </dgm:t>
    </dgm:pt>
    <dgm:pt modelId="{B6D5781B-024A-D249-8876-D406173DEA21}" type="parTrans" cxnId="{EF21975F-557F-3143-81E8-4420AE48E46E}">
      <dgm:prSet/>
      <dgm:spPr/>
      <dgm:t>
        <a:bodyPr/>
        <a:lstStyle/>
        <a:p>
          <a:endParaRPr lang="ru-RU"/>
        </a:p>
      </dgm:t>
    </dgm:pt>
    <dgm:pt modelId="{912D254B-4A42-174B-A6D7-4EF9AD2CD5B9}" type="sibTrans" cxnId="{EF21975F-557F-3143-81E8-4420AE48E46E}">
      <dgm:prSet/>
      <dgm:spPr/>
      <dgm:t>
        <a:bodyPr/>
        <a:lstStyle/>
        <a:p>
          <a:endParaRPr lang="ru-RU"/>
        </a:p>
      </dgm:t>
    </dgm:pt>
    <dgm:pt modelId="{CF1FC257-C988-0743-8712-361DEE74DE89}">
      <dgm:prSet phldrT="[Текст]"/>
      <dgm:spPr/>
      <dgm:t>
        <a:bodyPr/>
        <a:lstStyle/>
        <a:p>
          <a:r>
            <a:rPr lang="en-US" dirty="0"/>
            <a:t>3</a:t>
          </a:r>
          <a:endParaRPr lang="ru-RU" dirty="0"/>
        </a:p>
      </dgm:t>
    </dgm:pt>
    <dgm:pt modelId="{E216C6B4-9BA2-6B44-AD95-0B4CB8A56DA1}" type="parTrans" cxnId="{0E225EE0-78CB-BA4F-BBC1-B2A73135B913}">
      <dgm:prSet/>
      <dgm:spPr/>
      <dgm:t>
        <a:bodyPr/>
        <a:lstStyle/>
        <a:p>
          <a:endParaRPr lang="ru-RU"/>
        </a:p>
      </dgm:t>
    </dgm:pt>
    <dgm:pt modelId="{D3AB13B2-FF67-F146-8085-86B489BED13A}" type="sibTrans" cxnId="{0E225EE0-78CB-BA4F-BBC1-B2A73135B913}">
      <dgm:prSet/>
      <dgm:spPr/>
      <dgm:t>
        <a:bodyPr/>
        <a:lstStyle/>
        <a:p>
          <a:endParaRPr lang="ru-RU"/>
        </a:p>
      </dgm:t>
    </dgm:pt>
    <dgm:pt modelId="{1731249A-4E12-D74E-9C23-B875807067DA}" type="pres">
      <dgm:prSet presAssocID="{1D305741-4C20-F34E-B3B1-1B5A9FE49139}" presName="Name0" presStyleCnt="0">
        <dgm:presLayoutVars>
          <dgm:dir/>
          <dgm:resizeHandles val="exact"/>
        </dgm:presLayoutVars>
      </dgm:prSet>
      <dgm:spPr/>
    </dgm:pt>
    <dgm:pt modelId="{B9698550-5048-A744-AC5B-5C1D73835388}" type="pres">
      <dgm:prSet presAssocID="{F50A9056-5C99-9140-821E-32550DAC7965}" presName="node" presStyleLbl="node1" presStyleIdx="0" presStyleCnt="3">
        <dgm:presLayoutVars>
          <dgm:bulletEnabled val="1"/>
        </dgm:presLayoutVars>
      </dgm:prSet>
      <dgm:spPr/>
    </dgm:pt>
    <dgm:pt modelId="{BFF8C9E5-7240-8B4D-9B45-462834B91608}" type="pres">
      <dgm:prSet presAssocID="{1604961D-03D4-F04D-A0D2-9A5BA754E53B}" presName="sibTrans" presStyleLbl="sibTrans2D1" presStyleIdx="0" presStyleCnt="2"/>
      <dgm:spPr/>
    </dgm:pt>
    <dgm:pt modelId="{CA2CA8E1-CDB9-4948-ABA7-AC69ABFBDD26}" type="pres">
      <dgm:prSet presAssocID="{1604961D-03D4-F04D-A0D2-9A5BA754E53B}" presName="connectorText" presStyleLbl="sibTrans2D1" presStyleIdx="0" presStyleCnt="2"/>
      <dgm:spPr/>
    </dgm:pt>
    <dgm:pt modelId="{0D2D82A0-2ABA-3143-BAB9-B2286A7D82CC}" type="pres">
      <dgm:prSet presAssocID="{8D3EBE5E-0114-034A-8C94-1B996196B7D4}" presName="node" presStyleLbl="node1" presStyleIdx="1" presStyleCnt="3">
        <dgm:presLayoutVars>
          <dgm:bulletEnabled val="1"/>
        </dgm:presLayoutVars>
      </dgm:prSet>
      <dgm:spPr/>
    </dgm:pt>
    <dgm:pt modelId="{FCCF1210-83FD-334A-8CF8-986EB6E4EB9F}" type="pres">
      <dgm:prSet presAssocID="{912D254B-4A42-174B-A6D7-4EF9AD2CD5B9}" presName="sibTrans" presStyleLbl="sibTrans2D1" presStyleIdx="1" presStyleCnt="2"/>
      <dgm:spPr/>
    </dgm:pt>
    <dgm:pt modelId="{F1B92E5B-D2CD-5E42-B01B-6DF3DA221B72}" type="pres">
      <dgm:prSet presAssocID="{912D254B-4A42-174B-A6D7-4EF9AD2CD5B9}" presName="connectorText" presStyleLbl="sibTrans2D1" presStyleIdx="1" presStyleCnt="2"/>
      <dgm:spPr/>
    </dgm:pt>
    <dgm:pt modelId="{7A69256D-07C1-3E48-8371-BA0C4B3CA513}" type="pres">
      <dgm:prSet presAssocID="{CF1FC257-C988-0743-8712-361DEE74DE89}" presName="node" presStyleLbl="node1" presStyleIdx="2" presStyleCnt="3">
        <dgm:presLayoutVars>
          <dgm:bulletEnabled val="1"/>
        </dgm:presLayoutVars>
      </dgm:prSet>
      <dgm:spPr/>
    </dgm:pt>
  </dgm:ptLst>
  <dgm:cxnLst>
    <dgm:cxn modelId="{7F68BA0A-5655-1A49-B66D-7604F04D1F4B}" type="presOf" srcId="{1D305741-4C20-F34E-B3B1-1B5A9FE49139}" destId="{1731249A-4E12-D74E-9C23-B875807067DA}" srcOrd="0" destOrd="0" presId="urn:microsoft.com/office/officeart/2005/8/layout/process1"/>
    <dgm:cxn modelId="{94AC6535-F593-954B-8CD3-1BD376C76D30}" type="presOf" srcId="{1604961D-03D4-F04D-A0D2-9A5BA754E53B}" destId="{BFF8C9E5-7240-8B4D-9B45-462834B91608}" srcOrd="0" destOrd="0" presId="urn:microsoft.com/office/officeart/2005/8/layout/process1"/>
    <dgm:cxn modelId="{62306635-D7AA-984D-A37A-13A0ECF069EB}" type="presOf" srcId="{CF1FC257-C988-0743-8712-361DEE74DE89}" destId="{7A69256D-07C1-3E48-8371-BA0C4B3CA513}" srcOrd="0" destOrd="0" presId="urn:microsoft.com/office/officeart/2005/8/layout/process1"/>
    <dgm:cxn modelId="{F6108936-6D7F-3345-A6D2-E330DCE3874E}" type="presOf" srcId="{F50A9056-5C99-9140-821E-32550DAC7965}" destId="{B9698550-5048-A744-AC5B-5C1D73835388}" srcOrd="0" destOrd="0" presId="urn:microsoft.com/office/officeart/2005/8/layout/process1"/>
    <dgm:cxn modelId="{5E2FDD58-9BA1-3C41-BD78-14CC51305C12}" srcId="{1D305741-4C20-F34E-B3B1-1B5A9FE49139}" destId="{F50A9056-5C99-9140-821E-32550DAC7965}" srcOrd="0" destOrd="0" parTransId="{D743D856-05E8-264F-9742-1FDA25A82575}" sibTransId="{1604961D-03D4-F04D-A0D2-9A5BA754E53B}"/>
    <dgm:cxn modelId="{EF21975F-557F-3143-81E8-4420AE48E46E}" srcId="{1D305741-4C20-F34E-B3B1-1B5A9FE49139}" destId="{8D3EBE5E-0114-034A-8C94-1B996196B7D4}" srcOrd="1" destOrd="0" parTransId="{B6D5781B-024A-D249-8876-D406173DEA21}" sibTransId="{912D254B-4A42-174B-A6D7-4EF9AD2CD5B9}"/>
    <dgm:cxn modelId="{354CFB80-45DF-3F4D-B2F4-0CEFECD04517}" type="presOf" srcId="{8D3EBE5E-0114-034A-8C94-1B996196B7D4}" destId="{0D2D82A0-2ABA-3143-BAB9-B2286A7D82CC}" srcOrd="0" destOrd="0" presId="urn:microsoft.com/office/officeart/2005/8/layout/process1"/>
    <dgm:cxn modelId="{44ADCFA5-A3F5-6247-AFD1-706587F074A8}" type="presOf" srcId="{912D254B-4A42-174B-A6D7-4EF9AD2CD5B9}" destId="{FCCF1210-83FD-334A-8CF8-986EB6E4EB9F}" srcOrd="0" destOrd="0" presId="urn:microsoft.com/office/officeart/2005/8/layout/process1"/>
    <dgm:cxn modelId="{1EFC7DA8-4D3B-CB4C-858A-DB7868132FC6}" type="presOf" srcId="{912D254B-4A42-174B-A6D7-4EF9AD2CD5B9}" destId="{F1B92E5B-D2CD-5E42-B01B-6DF3DA221B72}" srcOrd="1" destOrd="0" presId="urn:microsoft.com/office/officeart/2005/8/layout/process1"/>
    <dgm:cxn modelId="{2BBC23D6-D65C-A94C-B7A1-EA8BE56D69F8}" type="presOf" srcId="{1604961D-03D4-F04D-A0D2-9A5BA754E53B}" destId="{CA2CA8E1-CDB9-4948-ABA7-AC69ABFBDD26}" srcOrd="1" destOrd="0" presId="urn:microsoft.com/office/officeart/2005/8/layout/process1"/>
    <dgm:cxn modelId="{0E225EE0-78CB-BA4F-BBC1-B2A73135B913}" srcId="{1D305741-4C20-F34E-B3B1-1B5A9FE49139}" destId="{CF1FC257-C988-0743-8712-361DEE74DE89}" srcOrd="2" destOrd="0" parTransId="{E216C6B4-9BA2-6B44-AD95-0B4CB8A56DA1}" sibTransId="{D3AB13B2-FF67-F146-8085-86B489BED13A}"/>
    <dgm:cxn modelId="{2D57D46C-B815-4A43-9DE3-7972CC8F9A09}" type="presParOf" srcId="{1731249A-4E12-D74E-9C23-B875807067DA}" destId="{B9698550-5048-A744-AC5B-5C1D73835388}" srcOrd="0" destOrd="0" presId="urn:microsoft.com/office/officeart/2005/8/layout/process1"/>
    <dgm:cxn modelId="{6324E4D1-2D4C-2E4B-AAF6-0C23B6310EEF}" type="presParOf" srcId="{1731249A-4E12-D74E-9C23-B875807067DA}" destId="{BFF8C9E5-7240-8B4D-9B45-462834B91608}" srcOrd="1" destOrd="0" presId="urn:microsoft.com/office/officeart/2005/8/layout/process1"/>
    <dgm:cxn modelId="{F3E2BAA4-4CC4-C849-94B1-AD0A2C81CFC5}" type="presParOf" srcId="{BFF8C9E5-7240-8B4D-9B45-462834B91608}" destId="{CA2CA8E1-CDB9-4948-ABA7-AC69ABFBDD26}" srcOrd="0" destOrd="0" presId="urn:microsoft.com/office/officeart/2005/8/layout/process1"/>
    <dgm:cxn modelId="{1B49D266-BDA3-9C40-A83C-18B1FBE6B22A}" type="presParOf" srcId="{1731249A-4E12-D74E-9C23-B875807067DA}" destId="{0D2D82A0-2ABA-3143-BAB9-B2286A7D82CC}" srcOrd="2" destOrd="0" presId="urn:microsoft.com/office/officeart/2005/8/layout/process1"/>
    <dgm:cxn modelId="{F166CE6D-B1C6-AE43-93B7-7086B34D4FF2}" type="presParOf" srcId="{1731249A-4E12-D74E-9C23-B875807067DA}" destId="{FCCF1210-83FD-334A-8CF8-986EB6E4EB9F}" srcOrd="3" destOrd="0" presId="urn:microsoft.com/office/officeart/2005/8/layout/process1"/>
    <dgm:cxn modelId="{68FBD5ED-3A91-9147-A18B-3800C4B57643}" type="presParOf" srcId="{FCCF1210-83FD-334A-8CF8-986EB6E4EB9F}" destId="{F1B92E5B-D2CD-5E42-B01B-6DF3DA221B72}" srcOrd="0" destOrd="0" presId="urn:microsoft.com/office/officeart/2005/8/layout/process1"/>
    <dgm:cxn modelId="{D922C6B3-B6C6-934B-92C5-E1F8A5C030B9}" type="presParOf" srcId="{1731249A-4E12-D74E-9C23-B875807067DA}" destId="{7A69256D-07C1-3E48-8371-BA0C4B3CA51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305741-4C20-F34E-B3B1-1B5A9FE49139}" type="doc">
      <dgm:prSet loTypeId="urn:microsoft.com/office/officeart/2005/8/layout/process1" loCatId="" qsTypeId="urn:microsoft.com/office/officeart/2005/8/quickstyle/simple1" qsCatId="simple" csTypeId="urn:microsoft.com/office/officeart/2005/8/colors/accent1_2" csCatId="accent1" phldr="1"/>
      <dgm:spPr/>
    </dgm:pt>
    <dgm:pt modelId="{F50A9056-5C99-9140-821E-32550DAC7965}">
      <dgm:prSet phldrT="[Текст]"/>
      <dgm:spPr/>
      <dgm:t>
        <a:bodyPr/>
        <a:lstStyle/>
        <a:p>
          <a:r>
            <a:rPr lang="en-US" dirty="0"/>
            <a:t>2</a:t>
          </a:r>
          <a:endParaRPr lang="ru-RU" dirty="0"/>
        </a:p>
      </dgm:t>
    </dgm:pt>
    <dgm:pt modelId="{D743D856-05E8-264F-9742-1FDA25A82575}" type="parTrans" cxnId="{5E2FDD58-9BA1-3C41-BD78-14CC51305C12}">
      <dgm:prSet/>
      <dgm:spPr/>
      <dgm:t>
        <a:bodyPr/>
        <a:lstStyle/>
        <a:p>
          <a:endParaRPr lang="ru-RU"/>
        </a:p>
      </dgm:t>
    </dgm:pt>
    <dgm:pt modelId="{1604961D-03D4-F04D-A0D2-9A5BA754E53B}" type="sibTrans" cxnId="{5E2FDD58-9BA1-3C41-BD78-14CC51305C12}">
      <dgm:prSet/>
      <dgm:spPr/>
      <dgm:t>
        <a:bodyPr/>
        <a:lstStyle/>
        <a:p>
          <a:endParaRPr lang="ru-RU"/>
        </a:p>
      </dgm:t>
    </dgm:pt>
    <dgm:pt modelId="{8D3EBE5E-0114-034A-8C94-1B996196B7D4}">
      <dgm:prSet phldrT="[Текст]"/>
      <dgm:spPr/>
      <dgm:t>
        <a:bodyPr/>
        <a:lstStyle/>
        <a:p>
          <a:r>
            <a:rPr lang="en-US" dirty="0"/>
            <a:t>1</a:t>
          </a:r>
          <a:endParaRPr lang="ru-RU" dirty="0"/>
        </a:p>
      </dgm:t>
    </dgm:pt>
    <dgm:pt modelId="{B6D5781B-024A-D249-8876-D406173DEA21}" type="parTrans" cxnId="{EF21975F-557F-3143-81E8-4420AE48E46E}">
      <dgm:prSet/>
      <dgm:spPr/>
      <dgm:t>
        <a:bodyPr/>
        <a:lstStyle/>
        <a:p>
          <a:endParaRPr lang="ru-RU"/>
        </a:p>
      </dgm:t>
    </dgm:pt>
    <dgm:pt modelId="{912D254B-4A42-174B-A6D7-4EF9AD2CD5B9}" type="sibTrans" cxnId="{EF21975F-557F-3143-81E8-4420AE48E46E}">
      <dgm:prSet/>
      <dgm:spPr/>
      <dgm:t>
        <a:bodyPr/>
        <a:lstStyle/>
        <a:p>
          <a:endParaRPr lang="ru-RU"/>
        </a:p>
      </dgm:t>
    </dgm:pt>
    <dgm:pt modelId="{CF1FC257-C988-0743-8712-361DEE74DE89}">
      <dgm:prSet phldrT="[Текст]"/>
      <dgm:spPr/>
      <dgm:t>
        <a:bodyPr/>
        <a:lstStyle/>
        <a:p>
          <a:r>
            <a:rPr lang="en-US" dirty="0"/>
            <a:t>3</a:t>
          </a:r>
          <a:endParaRPr lang="ru-RU" dirty="0"/>
        </a:p>
      </dgm:t>
    </dgm:pt>
    <dgm:pt modelId="{E216C6B4-9BA2-6B44-AD95-0B4CB8A56DA1}" type="parTrans" cxnId="{0E225EE0-78CB-BA4F-BBC1-B2A73135B913}">
      <dgm:prSet/>
      <dgm:spPr/>
      <dgm:t>
        <a:bodyPr/>
        <a:lstStyle/>
        <a:p>
          <a:endParaRPr lang="ru-RU"/>
        </a:p>
      </dgm:t>
    </dgm:pt>
    <dgm:pt modelId="{D3AB13B2-FF67-F146-8085-86B489BED13A}" type="sibTrans" cxnId="{0E225EE0-78CB-BA4F-BBC1-B2A73135B913}">
      <dgm:prSet/>
      <dgm:spPr/>
      <dgm:t>
        <a:bodyPr/>
        <a:lstStyle/>
        <a:p>
          <a:endParaRPr lang="ru-RU"/>
        </a:p>
      </dgm:t>
    </dgm:pt>
    <dgm:pt modelId="{1731249A-4E12-D74E-9C23-B875807067DA}" type="pres">
      <dgm:prSet presAssocID="{1D305741-4C20-F34E-B3B1-1B5A9FE49139}" presName="Name0" presStyleCnt="0">
        <dgm:presLayoutVars>
          <dgm:dir/>
          <dgm:resizeHandles val="exact"/>
        </dgm:presLayoutVars>
      </dgm:prSet>
      <dgm:spPr/>
    </dgm:pt>
    <dgm:pt modelId="{B9698550-5048-A744-AC5B-5C1D73835388}" type="pres">
      <dgm:prSet presAssocID="{F50A9056-5C99-9140-821E-32550DAC7965}" presName="node" presStyleLbl="node1" presStyleIdx="0" presStyleCnt="3">
        <dgm:presLayoutVars>
          <dgm:bulletEnabled val="1"/>
        </dgm:presLayoutVars>
      </dgm:prSet>
      <dgm:spPr/>
    </dgm:pt>
    <dgm:pt modelId="{BFF8C9E5-7240-8B4D-9B45-462834B91608}" type="pres">
      <dgm:prSet presAssocID="{1604961D-03D4-F04D-A0D2-9A5BA754E53B}" presName="sibTrans" presStyleLbl="sibTrans2D1" presStyleIdx="0" presStyleCnt="2"/>
      <dgm:spPr/>
    </dgm:pt>
    <dgm:pt modelId="{CA2CA8E1-CDB9-4948-ABA7-AC69ABFBDD26}" type="pres">
      <dgm:prSet presAssocID="{1604961D-03D4-F04D-A0D2-9A5BA754E53B}" presName="connectorText" presStyleLbl="sibTrans2D1" presStyleIdx="0" presStyleCnt="2"/>
      <dgm:spPr/>
    </dgm:pt>
    <dgm:pt modelId="{0D2D82A0-2ABA-3143-BAB9-B2286A7D82CC}" type="pres">
      <dgm:prSet presAssocID="{8D3EBE5E-0114-034A-8C94-1B996196B7D4}" presName="node" presStyleLbl="node1" presStyleIdx="1" presStyleCnt="3">
        <dgm:presLayoutVars>
          <dgm:bulletEnabled val="1"/>
        </dgm:presLayoutVars>
      </dgm:prSet>
      <dgm:spPr/>
    </dgm:pt>
    <dgm:pt modelId="{FCCF1210-83FD-334A-8CF8-986EB6E4EB9F}" type="pres">
      <dgm:prSet presAssocID="{912D254B-4A42-174B-A6D7-4EF9AD2CD5B9}" presName="sibTrans" presStyleLbl="sibTrans2D1" presStyleIdx="1" presStyleCnt="2"/>
      <dgm:spPr/>
    </dgm:pt>
    <dgm:pt modelId="{F1B92E5B-D2CD-5E42-B01B-6DF3DA221B72}" type="pres">
      <dgm:prSet presAssocID="{912D254B-4A42-174B-A6D7-4EF9AD2CD5B9}" presName="connectorText" presStyleLbl="sibTrans2D1" presStyleIdx="1" presStyleCnt="2"/>
      <dgm:spPr/>
    </dgm:pt>
    <dgm:pt modelId="{7A69256D-07C1-3E48-8371-BA0C4B3CA513}" type="pres">
      <dgm:prSet presAssocID="{CF1FC257-C988-0743-8712-361DEE74DE89}" presName="node" presStyleLbl="node1" presStyleIdx="2" presStyleCnt="3">
        <dgm:presLayoutVars>
          <dgm:bulletEnabled val="1"/>
        </dgm:presLayoutVars>
      </dgm:prSet>
      <dgm:spPr/>
    </dgm:pt>
  </dgm:ptLst>
  <dgm:cxnLst>
    <dgm:cxn modelId="{7F68BA0A-5655-1A49-B66D-7604F04D1F4B}" type="presOf" srcId="{1D305741-4C20-F34E-B3B1-1B5A9FE49139}" destId="{1731249A-4E12-D74E-9C23-B875807067DA}" srcOrd="0" destOrd="0" presId="urn:microsoft.com/office/officeart/2005/8/layout/process1"/>
    <dgm:cxn modelId="{94AC6535-F593-954B-8CD3-1BD376C76D30}" type="presOf" srcId="{1604961D-03D4-F04D-A0D2-9A5BA754E53B}" destId="{BFF8C9E5-7240-8B4D-9B45-462834B91608}" srcOrd="0" destOrd="0" presId="urn:microsoft.com/office/officeart/2005/8/layout/process1"/>
    <dgm:cxn modelId="{62306635-D7AA-984D-A37A-13A0ECF069EB}" type="presOf" srcId="{CF1FC257-C988-0743-8712-361DEE74DE89}" destId="{7A69256D-07C1-3E48-8371-BA0C4B3CA513}" srcOrd="0" destOrd="0" presId="urn:microsoft.com/office/officeart/2005/8/layout/process1"/>
    <dgm:cxn modelId="{F6108936-6D7F-3345-A6D2-E330DCE3874E}" type="presOf" srcId="{F50A9056-5C99-9140-821E-32550DAC7965}" destId="{B9698550-5048-A744-AC5B-5C1D73835388}" srcOrd="0" destOrd="0" presId="urn:microsoft.com/office/officeart/2005/8/layout/process1"/>
    <dgm:cxn modelId="{5E2FDD58-9BA1-3C41-BD78-14CC51305C12}" srcId="{1D305741-4C20-F34E-B3B1-1B5A9FE49139}" destId="{F50A9056-5C99-9140-821E-32550DAC7965}" srcOrd="0" destOrd="0" parTransId="{D743D856-05E8-264F-9742-1FDA25A82575}" sibTransId="{1604961D-03D4-F04D-A0D2-9A5BA754E53B}"/>
    <dgm:cxn modelId="{EF21975F-557F-3143-81E8-4420AE48E46E}" srcId="{1D305741-4C20-F34E-B3B1-1B5A9FE49139}" destId="{8D3EBE5E-0114-034A-8C94-1B996196B7D4}" srcOrd="1" destOrd="0" parTransId="{B6D5781B-024A-D249-8876-D406173DEA21}" sibTransId="{912D254B-4A42-174B-A6D7-4EF9AD2CD5B9}"/>
    <dgm:cxn modelId="{354CFB80-45DF-3F4D-B2F4-0CEFECD04517}" type="presOf" srcId="{8D3EBE5E-0114-034A-8C94-1B996196B7D4}" destId="{0D2D82A0-2ABA-3143-BAB9-B2286A7D82CC}" srcOrd="0" destOrd="0" presId="urn:microsoft.com/office/officeart/2005/8/layout/process1"/>
    <dgm:cxn modelId="{44ADCFA5-A3F5-6247-AFD1-706587F074A8}" type="presOf" srcId="{912D254B-4A42-174B-A6D7-4EF9AD2CD5B9}" destId="{FCCF1210-83FD-334A-8CF8-986EB6E4EB9F}" srcOrd="0" destOrd="0" presId="urn:microsoft.com/office/officeart/2005/8/layout/process1"/>
    <dgm:cxn modelId="{1EFC7DA8-4D3B-CB4C-858A-DB7868132FC6}" type="presOf" srcId="{912D254B-4A42-174B-A6D7-4EF9AD2CD5B9}" destId="{F1B92E5B-D2CD-5E42-B01B-6DF3DA221B72}" srcOrd="1" destOrd="0" presId="urn:microsoft.com/office/officeart/2005/8/layout/process1"/>
    <dgm:cxn modelId="{2BBC23D6-D65C-A94C-B7A1-EA8BE56D69F8}" type="presOf" srcId="{1604961D-03D4-F04D-A0D2-9A5BA754E53B}" destId="{CA2CA8E1-CDB9-4948-ABA7-AC69ABFBDD26}" srcOrd="1" destOrd="0" presId="urn:microsoft.com/office/officeart/2005/8/layout/process1"/>
    <dgm:cxn modelId="{0E225EE0-78CB-BA4F-BBC1-B2A73135B913}" srcId="{1D305741-4C20-F34E-B3B1-1B5A9FE49139}" destId="{CF1FC257-C988-0743-8712-361DEE74DE89}" srcOrd="2" destOrd="0" parTransId="{E216C6B4-9BA2-6B44-AD95-0B4CB8A56DA1}" sibTransId="{D3AB13B2-FF67-F146-8085-86B489BED13A}"/>
    <dgm:cxn modelId="{2D57D46C-B815-4A43-9DE3-7972CC8F9A09}" type="presParOf" srcId="{1731249A-4E12-D74E-9C23-B875807067DA}" destId="{B9698550-5048-A744-AC5B-5C1D73835388}" srcOrd="0" destOrd="0" presId="urn:microsoft.com/office/officeart/2005/8/layout/process1"/>
    <dgm:cxn modelId="{6324E4D1-2D4C-2E4B-AAF6-0C23B6310EEF}" type="presParOf" srcId="{1731249A-4E12-D74E-9C23-B875807067DA}" destId="{BFF8C9E5-7240-8B4D-9B45-462834B91608}" srcOrd="1" destOrd="0" presId="urn:microsoft.com/office/officeart/2005/8/layout/process1"/>
    <dgm:cxn modelId="{F3E2BAA4-4CC4-C849-94B1-AD0A2C81CFC5}" type="presParOf" srcId="{BFF8C9E5-7240-8B4D-9B45-462834B91608}" destId="{CA2CA8E1-CDB9-4948-ABA7-AC69ABFBDD26}" srcOrd="0" destOrd="0" presId="urn:microsoft.com/office/officeart/2005/8/layout/process1"/>
    <dgm:cxn modelId="{1B49D266-BDA3-9C40-A83C-18B1FBE6B22A}" type="presParOf" srcId="{1731249A-4E12-D74E-9C23-B875807067DA}" destId="{0D2D82A0-2ABA-3143-BAB9-B2286A7D82CC}" srcOrd="2" destOrd="0" presId="urn:microsoft.com/office/officeart/2005/8/layout/process1"/>
    <dgm:cxn modelId="{F166CE6D-B1C6-AE43-93B7-7086B34D4FF2}" type="presParOf" srcId="{1731249A-4E12-D74E-9C23-B875807067DA}" destId="{FCCF1210-83FD-334A-8CF8-986EB6E4EB9F}" srcOrd="3" destOrd="0" presId="urn:microsoft.com/office/officeart/2005/8/layout/process1"/>
    <dgm:cxn modelId="{68FBD5ED-3A91-9147-A18B-3800C4B57643}" type="presParOf" srcId="{FCCF1210-83FD-334A-8CF8-986EB6E4EB9F}" destId="{F1B92E5B-D2CD-5E42-B01B-6DF3DA221B72}" srcOrd="0" destOrd="0" presId="urn:microsoft.com/office/officeart/2005/8/layout/process1"/>
    <dgm:cxn modelId="{D922C6B3-B6C6-934B-92C5-E1F8A5C030B9}" type="presParOf" srcId="{1731249A-4E12-D74E-9C23-B875807067DA}" destId="{7A69256D-07C1-3E48-8371-BA0C4B3CA51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116ED2-D156-2445-ACBA-2BE8D364EAB7}" type="doc">
      <dgm:prSet loTypeId="urn:microsoft.com/office/officeart/2005/8/layout/process1" loCatId="" qsTypeId="urn:microsoft.com/office/officeart/2005/8/quickstyle/simple1" qsCatId="simple" csTypeId="urn:microsoft.com/office/officeart/2005/8/colors/accent1_2" csCatId="accent1" phldr="1"/>
      <dgm:spPr/>
    </dgm:pt>
    <dgm:pt modelId="{9030D27F-EBD6-094F-893D-5C74F9CD4D8B}">
      <dgm:prSet phldrT="[Текст]"/>
      <dgm:spPr/>
      <dgm:t>
        <a:bodyPr/>
        <a:lstStyle/>
        <a:p>
          <a:r>
            <a:rPr lang="en-US" dirty="0"/>
            <a:t>1</a:t>
          </a:r>
          <a:endParaRPr lang="ru-RU" dirty="0"/>
        </a:p>
      </dgm:t>
    </dgm:pt>
    <dgm:pt modelId="{6CD05F72-49EA-5C4E-AD72-B6613EA189EB}" type="parTrans" cxnId="{D42F4364-04FD-A94D-98FC-68E71267A102}">
      <dgm:prSet/>
      <dgm:spPr/>
      <dgm:t>
        <a:bodyPr/>
        <a:lstStyle/>
        <a:p>
          <a:endParaRPr lang="ru-RU"/>
        </a:p>
      </dgm:t>
    </dgm:pt>
    <dgm:pt modelId="{507CE528-86A6-A240-BEBD-D14FD235CD12}" type="sibTrans" cxnId="{D42F4364-04FD-A94D-98FC-68E71267A102}">
      <dgm:prSet/>
      <dgm:spPr/>
      <dgm:t>
        <a:bodyPr/>
        <a:lstStyle/>
        <a:p>
          <a:endParaRPr lang="ru-RU"/>
        </a:p>
      </dgm:t>
    </dgm:pt>
    <dgm:pt modelId="{17E72E48-4E35-EF4E-8EC2-3085A9CCA01C}">
      <dgm:prSet phldrT="[Текст]"/>
      <dgm:spPr/>
      <dgm:t>
        <a:bodyPr/>
        <a:lstStyle/>
        <a:p>
          <a:r>
            <a:rPr lang="en-US" dirty="0"/>
            <a:t>4</a:t>
          </a:r>
          <a:endParaRPr lang="ru-RU" dirty="0"/>
        </a:p>
      </dgm:t>
    </dgm:pt>
    <dgm:pt modelId="{3A7A4B22-6498-B447-9C77-A9428AE4F568}" type="parTrans" cxnId="{3CAB6B39-2863-8F45-8E10-656D4E651CA3}">
      <dgm:prSet/>
      <dgm:spPr/>
      <dgm:t>
        <a:bodyPr/>
        <a:lstStyle/>
        <a:p>
          <a:endParaRPr lang="ru-RU"/>
        </a:p>
      </dgm:t>
    </dgm:pt>
    <dgm:pt modelId="{947501E5-1FC3-C640-8901-3AB4CDCEB88F}" type="sibTrans" cxnId="{3CAB6B39-2863-8F45-8E10-656D4E651CA3}">
      <dgm:prSet/>
      <dgm:spPr/>
      <dgm:t>
        <a:bodyPr/>
        <a:lstStyle/>
        <a:p>
          <a:endParaRPr lang="ru-RU"/>
        </a:p>
      </dgm:t>
    </dgm:pt>
    <dgm:pt modelId="{7E6BF690-62A7-F449-91BA-AEAE0285CAD3}">
      <dgm:prSet phldrT="[Текст]"/>
      <dgm:spPr/>
      <dgm:t>
        <a:bodyPr/>
        <a:lstStyle/>
        <a:p>
          <a:r>
            <a:rPr lang="en-US" dirty="0"/>
            <a:t>5</a:t>
          </a:r>
          <a:endParaRPr lang="ru-RU" dirty="0"/>
        </a:p>
      </dgm:t>
    </dgm:pt>
    <dgm:pt modelId="{949CA23B-6B63-6847-A1F3-2BE7B87F6DCF}" type="parTrans" cxnId="{38092EDA-4ECE-F744-9ADE-D3A6D0021B91}">
      <dgm:prSet/>
      <dgm:spPr/>
      <dgm:t>
        <a:bodyPr/>
        <a:lstStyle/>
        <a:p>
          <a:endParaRPr lang="ru-RU"/>
        </a:p>
      </dgm:t>
    </dgm:pt>
    <dgm:pt modelId="{1CA45D77-AE52-064E-992F-CFC1B1CB9B67}" type="sibTrans" cxnId="{38092EDA-4ECE-F744-9ADE-D3A6D0021B91}">
      <dgm:prSet/>
      <dgm:spPr/>
      <dgm:t>
        <a:bodyPr/>
        <a:lstStyle/>
        <a:p>
          <a:endParaRPr lang="ru-RU"/>
        </a:p>
      </dgm:t>
    </dgm:pt>
    <dgm:pt modelId="{C7251C95-EE5B-A148-8F67-29D381D74ACA}">
      <dgm:prSet phldrT="[Текст]"/>
      <dgm:spPr/>
      <dgm:t>
        <a:bodyPr/>
        <a:lstStyle/>
        <a:p>
          <a:r>
            <a:rPr lang="en-US" dirty="0"/>
            <a:t>6</a:t>
          </a:r>
          <a:endParaRPr lang="ru-RU" dirty="0"/>
        </a:p>
      </dgm:t>
    </dgm:pt>
    <dgm:pt modelId="{BDBBBA62-49E4-894C-A825-8406E7977AB2}" type="parTrans" cxnId="{0F265BAC-062F-7E44-BDDE-4011F64BA45A}">
      <dgm:prSet/>
      <dgm:spPr/>
      <dgm:t>
        <a:bodyPr/>
        <a:lstStyle/>
        <a:p>
          <a:endParaRPr lang="ru-RU"/>
        </a:p>
      </dgm:t>
    </dgm:pt>
    <dgm:pt modelId="{99B313F1-41D8-AA47-8C19-DD1BE322E6F6}" type="sibTrans" cxnId="{0F265BAC-062F-7E44-BDDE-4011F64BA45A}">
      <dgm:prSet/>
      <dgm:spPr/>
      <dgm:t>
        <a:bodyPr/>
        <a:lstStyle/>
        <a:p>
          <a:endParaRPr lang="ru-RU"/>
        </a:p>
      </dgm:t>
    </dgm:pt>
    <dgm:pt modelId="{1F5A80AE-9929-8E42-ACE9-BA7F732448EA}" type="pres">
      <dgm:prSet presAssocID="{55116ED2-D156-2445-ACBA-2BE8D364EAB7}" presName="Name0" presStyleCnt="0">
        <dgm:presLayoutVars>
          <dgm:dir/>
          <dgm:resizeHandles val="exact"/>
        </dgm:presLayoutVars>
      </dgm:prSet>
      <dgm:spPr/>
    </dgm:pt>
    <dgm:pt modelId="{5F8D6836-7E9C-C44C-B8C9-C1E22B13F956}" type="pres">
      <dgm:prSet presAssocID="{9030D27F-EBD6-094F-893D-5C74F9CD4D8B}" presName="node" presStyleLbl="node1" presStyleIdx="0" presStyleCnt="4">
        <dgm:presLayoutVars>
          <dgm:bulletEnabled val="1"/>
        </dgm:presLayoutVars>
      </dgm:prSet>
      <dgm:spPr/>
    </dgm:pt>
    <dgm:pt modelId="{EC8850C6-B50D-2E40-85A9-F1D2C4B9046D}" type="pres">
      <dgm:prSet presAssocID="{507CE528-86A6-A240-BEBD-D14FD235CD12}" presName="sibTrans" presStyleLbl="sibTrans2D1" presStyleIdx="0" presStyleCnt="3"/>
      <dgm:spPr/>
    </dgm:pt>
    <dgm:pt modelId="{67774D98-8440-874E-9686-A45B29AE0D4F}" type="pres">
      <dgm:prSet presAssocID="{507CE528-86A6-A240-BEBD-D14FD235CD12}" presName="connectorText" presStyleLbl="sibTrans2D1" presStyleIdx="0" presStyleCnt="3"/>
      <dgm:spPr/>
    </dgm:pt>
    <dgm:pt modelId="{6196AC0D-2F00-7941-858E-0520BFF6CD0C}" type="pres">
      <dgm:prSet presAssocID="{17E72E48-4E35-EF4E-8EC2-3085A9CCA01C}" presName="node" presStyleLbl="node1" presStyleIdx="1" presStyleCnt="4">
        <dgm:presLayoutVars>
          <dgm:bulletEnabled val="1"/>
        </dgm:presLayoutVars>
      </dgm:prSet>
      <dgm:spPr/>
    </dgm:pt>
    <dgm:pt modelId="{8418A4B7-9121-284F-8393-67F67629CA62}" type="pres">
      <dgm:prSet presAssocID="{947501E5-1FC3-C640-8901-3AB4CDCEB88F}" presName="sibTrans" presStyleLbl="sibTrans2D1" presStyleIdx="1" presStyleCnt="3"/>
      <dgm:spPr/>
    </dgm:pt>
    <dgm:pt modelId="{0BBDC15B-D68F-7B4C-BD95-1130BD64D4C6}" type="pres">
      <dgm:prSet presAssocID="{947501E5-1FC3-C640-8901-3AB4CDCEB88F}" presName="connectorText" presStyleLbl="sibTrans2D1" presStyleIdx="1" presStyleCnt="3"/>
      <dgm:spPr/>
    </dgm:pt>
    <dgm:pt modelId="{501C6671-61EC-354D-8B6C-12736EDE2098}" type="pres">
      <dgm:prSet presAssocID="{7E6BF690-62A7-F449-91BA-AEAE0285CAD3}" presName="node" presStyleLbl="node1" presStyleIdx="2" presStyleCnt="4">
        <dgm:presLayoutVars>
          <dgm:bulletEnabled val="1"/>
        </dgm:presLayoutVars>
      </dgm:prSet>
      <dgm:spPr/>
    </dgm:pt>
    <dgm:pt modelId="{267F9F85-2AEE-5446-9586-3E0BB68A7E01}" type="pres">
      <dgm:prSet presAssocID="{1CA45D77-AE52-064E-992F-CFC1B1CB9B67}" presName="sibTrans" presStyleLbl="sibTrans2D1" presStyleIdx="2" presStyleCnt="3"/>
      <dgm:spPr/>
    </dgm:pt>
    <dgm:pt modelId="{F8050025-5C84-8E41-8DFA-CD7DDA19B13E}" type="pres">
      <dgm:prSet presAssocID="{1CA45D77-AE52-064E-992F-CFC1B1CB9B67}" presName="connectorText" presStyleLbl="sibTrans2D1" presStyleIdx="2" presStyleCnt="3"/>
      <dgm:spPr/>
    </dgm:pt>
    <dgm:pt modelId="{4E5AF432-C0E3-4043-A7F6-74FC73805E2F}" type="pres">
      <dgm:prSet presAssocID="{C7251C95-EE5B-A148-8F67-29D381D74ACA}" presName="node" presStyleLbl="node1" presStyleIdx="3" presStyleCnt="4">
        <dgm:presLayoutVars>
          <dgm:bulletEnabled val="1"/>
        </dgm:presLayoutVars>
      </dgm:prSet>
      <dgm:spPr/>
    </dgm:pt>
  </dgm:ptLst>
  <dgm:cxnLst>
    <dgm:cxn modelId="{1E9CAA29-8626-034B-B75B-82396952BA4D}" type="presOf" srcId="{55116ED2-D156-2445-ACBA-2BE8D364EAB7}" destId="{1F5A80AE-9929-8E42-ACE9-BA7F732448EA}" srcOrd="0" destOrd="0" presId="urn:microsoft.com/office/officeart/2005/8/layout/process1"/>
    <dgm:cxn modelId="{57B2BC2A-E8F6-D341-A5F7-23C8213604FB}" type="presOf" srcId="{1CA45D77-AE52-064E-992F-CFC1B1CB9B67}" destId="{F8050025-5C84-8E41-8DFA-CD7DDA19B13E}" srcOrd="1" destOrd="0" presId="urn:microsoft.com/office/officeart/2005/8/layout/process1"/>
    <dgm:cxn modelId="{3CAB6B39-2863-8F45-8E10-656D4E651CA3}" srcId="{55116ED2-D156-2445-ACBA-2BE8D364EAB7}" destId="{17E72E48-4E35-EF4E-8EC2-3085A9CCA01C}" srcOrd="1" destOrd="0" parTransId="{3A7A4B22-6498-B447-9C77-A9428AE4F568}" sibTransId="{947501E5-1FC3-C640-8901-3AB4CDCEB88F}"/>
    <dgm:cxn modelId="{00E3313D-3B21-F941-9A73-C3DB19C22433}" type="presOf" srcId="{9030D27F-EBD6-094F-893D-5C74F9CD4D8B}" destId="{5F8D6836-7E9C-C44C-B8C9-C1E22B13F956}" srcOrd="0" destOrd="0" presId="urn:microsoft.com/office/officeart/2005/8/layout/process1"/>
    <dgm:cxn modelId="{FE822855-B6E7-DC48-927D-8BEA83D8DE22}" type="presOf" srcId="{1CA45D77-AE52-064E-992F-CFC1B1CB9B67}" destId="{267F9F85-2AEE-5446-9586-3E0BB68A7E01}" srcOrd="0" destOrd="0" presId="urn:microsoft.com/office/officeart/2005/8/layout/process1"/>
    <dgm:cxn modelId="{D42F4364-04FD-A94D-98FC-68E71267A102}" srcId="{55116ED2-D156-2445-ACBA-2BE8D364EAB7}" destId="{9030D27F-EBD6-094F-893D-5C74F9CD4D8B}" srcOrd="0" destOrd="0" parTransId="{6CD05F72-49EA-5C4E-AD72-B6613EA189EB}" sibTransId="{507CE528-86A6-A240-BEBD-D14FD235CD12}"/>
    <dgm:cxn modelId="{C7F38993-6A25-894D-9222-19441C5C4E4B}" type="presOf" srcId="{947501E5-1FC3-C640-8901-3AB4CDCEB88F}" destId="{8418A4B7-9121-284F-8393-67F67629CA62}" srcOrd="0" destOrd="0" presId="urn:microsoft.com/office/officeart/2005/8/layout/process1"/>
    <dgm:cxn modelId="{0F265BAC-062F-7E44-BDDE-4011F64BA45A}" srcId="{55116ED2-D156-2445-ACBA-2BE8D364EAB7}" destId="{C7251C95-EE5B-A148-8F67-29D381D74ACA}" srcOrd="3" destOrd="0" parTransId="{BDBBBA62-49E4-894C-A825-8406E7977AB2}" sibTransId="{99B313F1-41D8-AA47-8C19-DD1BE322E6F6}"/>
    <dgm:cxn modelId="{ABEAF5AD-6DEF-BB43-BB76-5CCC82EFD5DB}" type="presOf" srcId="{507CE528-86A6-A240-BEBD-D14FD235CD12}" destId="{EC8850C6-B50D-2E40-85A9-F1D2C4B9046D}" srcOrd="0" destOrd="0" presId="urn:microsoft.com/office/officeart/2005/8/layout/process1"/>
    <dgm:cxn modelId="{AD15D9B0-84E8-B546-80F1-9FDEEE61EF1C}" type="presOf" srcId="{C7251C95-EE5B-A148-8F67-29D381D74ACA}" destId="{4E5AF432-C0E3-4043-A7F6-74FC73805E2F}" srcOrd="0" destOrd="0" presId="urn:microsoft.com/office/officeart/2005/8/layout/process1"/>
    <dgm:cxn modelId="{EE9E3DB1-B721-AF45-8547-96500A855DA7}" type="presOf" srcId="{947501E5-1FC3-C640-8901-3AB4CDCEB88F}" destId="{0BBDC15B-D68F-7B4C-BD95-1130BD64D4C6}" srcOrd="1" destOrd="0" presId="urn:microsoft.com/office/officeart/2005/8/layout/process1"/>
    <dgm:cxn modelId="{287B05BA-9A3B-E643-B2D1-73C4E77F09B7}" type="presOf" srcId="{507CE528-86A6-A240-BEBD-D14FD235CD12}" destId="{67774D98-8440-874E-9686-A45B29AE0D4F}" srcOrd="1" destOrd="0" presId="urn:microsoft.com/office/officeart/2005/8/layout/process1"/>
    <dgm:cxn modelId="{38092EDA-4ECE-F744-9ADE-D3A6D0021B91}" srcId="{55116ED2-D156-2445-ACBA-2BE8D364EAB7}" destId="{7E6BF690-62A7-F449-91BA-AEAE0285CAD3}" srcOrd="2" destOrd="0" parTransId="{949CA23B-6B63-6847-A1F3-2BE7B87F6DCF}" sibTransId="{1CA45D77-AE52-064E-992F-CFC1B1CB9B67}"/>
    <dgm:cxn modelId="{AF7E18ED-0859-5342-ABDB-CF065E4372D3}" type="presOf" srcId="{17E72E48-4E35-EF4E-8EC2-3085A9CCA01C}" destId="{6196AC0D-2F00-7941-858E-0520BFF6CD0C}" srcOrd="0" destOrd="0" presId="urn:microsoft.com/office/officeart/2005/8/layout/process1"/>
    <dgm:cxn modelId="{A82DEDF3-9A34-3941-95E7-321263948157}" type="presOf" srcId="{7E6BF690-62A7-F449-91BA-AEAE0285CAD3}" destId="{501C6671-61EC-354D-8B6C-12736EDE2098}" srcOrd="0" destOrd="0" presId="urn:microsoft.com/office/officeart/2005/8/layout/process1"/>
    <dgm:cxn modelId="{3C811880-5FD7-ED48-AF87-8727FE48DC50}" type="presParOf" srcId="{1F5A80AE-9929-8E42-ACE9-BA7F732448EA}" destId="{5F8D6836-7E9C-C44C-B8C9-C1E22B13F956}" srcOrd="0" destOrd="0" presId="urn:microsoft.com/office/officeart/2005/8/layout/process1"/>
    <dgm:cxn modelId="{E28FDA3A-7217-824E-BFDC-DD00BC1AA390}" type="presParOf" srcId="{1F5A80AE-9929-8E42-ACE9-BA7F732448EA}" destId="{EC8850C6-B50D-2E40-85A9-F1D2C4B9046D}" srcOrd="1" destOrd="0" presId="urn:microsoft.com/office/officeart/2005/8/layout/process1"/>
    <dgm:cxn modelId="{D7C24658-44FB-5241-A9E5-8BA9AD2050D1}" type="presParOf" srcId="{EC8850C6-B50D-2E40-85A9-F1D2C4B9046D}" destId="{67774D98-8440-874E-9686-A45B29AE0D4F}" srcOrd="0" destOrd="0" presId="urn:microsoft.com/office/officeart/2005/8/layout/process1"/>
    <dgm:cxn modelId="{390C44E5-1AD6-B94F-8EF4-4CE6D2AE21F7}" type="presParOf" srcId="{1F5A80AE-9929-8E42-ACE9-BA7F732448EA}" destId="{6196AC0D-2F00-7941-858E-0520BFF6CD0C}" srcOrd="2" destOrd="0" presId="urn:microsoft.com/office/officeart/2005/8/layout/process1"/>
    <dgm:cxn modelId="{F7A3DF92-25D5-3B40-8CDA-63F76AF30B1C}" type="presParOf" srcId="{1F5A80AE-9929-8E42-ACE9-BA7F732448EA}" destId="{8418A4B7-9121-284F-8393-67F67629CA62}" srcOrd="3" destOrd="0" presId="urn:microsoft.com/office/officeart/2005/8/layout/process1"/>
    <dgm:cxn modelId="{B5CC7361-7AF7-5C42-997E-9F712AC27145}" type="presParOf" srcId="{8418A4B7-9121-284F-8393-67F67629CA62}" destId="{0BBDC15B-D68F-7B4C-BD95-1130BD64D4C6}" srcOrd="0" destOrd="0" presId="urn:microsoft.com/office/officeart/2005/8/layout/process1"/>
    <dgm:cxn modelId="{0CD4F6EC-2BD6-4F46-8A0F-ADD848ED9A28}" type="presParOf" srcId="{1F5A80AE-9929-8E42-ACE9-BA7F732448EA}" destId="{501C6671-61EC-354D-8B6C-12736EDE2098}" srcOrd="4" destOrd="0" presId="urn:microsoft.com/office/officeart/2005/8/layout/process1"/>
    <dgm:cxn modelId="{83669FFB-2A34-1E4A-AF98-C13711E07D42}" type="presParOf" srcId="{1F5A80AE-9929-8E42-ACE9-BA7F732448EA}" destId="{267F9F85-2AEE-5446-9586-3E0BB68A7E01}" srcOrd="5" destOrd="0" presId="urn:microsoft.com/office/officeart/2005/8/layout/process1"/>
    <dgm:cxn modelId="{EA56D082-484E-C94F-BB47-536638E351FA}" type="presParOf" srcId="{267F9F85-2AEE-5446-9586-3E0BB68A7E01}" destId="{F8050025-5C84-8E41-8DFA-CD7DDA19B13E}" srcOrd="0" destOrd="0" presId="urn:microsoft.com/office/officeart/2005/8/layout/process1"/>
    <dgm:cxn modelId="{19C2443D-9FA0-AF41-A590-6E5A73789518}" type="presParOf" srcId="{1F5A80AE-9929-8E42-ACE9-BA7F732448EA}" destId="{4E5AF432-C0E3-4043-A7F6-74FC73805E2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116ED2-D156-2445-ACBA-2BE8D364EAB7}" type="doc">
      <dgm:prSet loTypeId="urn:microsoft.com/office/officeart/2005/8/layout/process1" loCatId="" qsTypeId="urn:microsoft.com/office/officeart/2005/8/quickstyle/simple1" qsCatId="simple" csTypeId="urn:microsoft.com/office/officeart/2005/8/colors/accent1_2" csCatId="accent1" phldr="1"/>
      <dgm:spPr/>
    </dgm:pt>
    <dgm:pt modelId="{9030D27F-EBD6-094F-893D-5C74F9CD4D8B}">
      <dgm:prSet phldrT="[Текст]"/>
      <dgm:spPr/>
      <dgm:t>
        <a:bodyPr/>
        <a:lstStyle/>
        <a:p>
          <a:r>
            <a:rPr lang="en-US" dirty="0"/>
            <a:t>2</a:t>
          </a:r>
          <a:endParaRPr lang="ru-RU" dirty="0"/>
        </a:p>
      </dgm:t>
    </dgm:pt>
    <dgm:pt modelId="{6CD05F72-49EA-5C4E-AD72-B6613EA189EB}" type="parTrans" cxnId="{D42F4364-04FD-A94D-98FC-68E71267A102}">
      <dgm:prSet/>
      <dgm:spPr/>
      <dgm:t>
        <a:bodyPr/>
        <a:lstStyle/>
        <a:p>
          <a:endParaRPr lang="ru-RU"/>
        </a:p>
      </dgm:t>
    </dgm:pt>
    <dgm:pt modelId="{507CE528-86A6-A240-BEBD-D14FD235CD12}" type="sibTrans" cxnId="{D42F4364-04FD-A94D-98FC-68E71267A102}">
      <dgm:prSet/>
      <dgm:spPr/>
      <dgm:t>
        <a:bodyPr/>
        <a:lstStyle/>
        <a:p>
          <a:endParaRPr lang="ru-RU"/>
        </a:p>
      </dgm:t>
    </dgm:pt>
    <dgm:pt modelId="{E98ED4A7-A193-834B-8B71-CB2301CE3035}">
      <dgm:prSet phldrT="[Текст]"/>
      <dgm:spPr/>
      <dgm:t>
        <a:bodyPr/>
        <a:lstStyle/>
        <a:p>
          <a:r>
            <a:rPr lang="en-US" dirty="0"/>
            <a:t>3</a:t>
          </a:r>
          <a:endParaRPr lang="ru-RU" dirty="0"/>
        </a:p>
      </dgm:t>
    </dgm:pt>
    <dgm:pt modelId="{3C98C6CE-C341-8A45-B4EC-93071BA5F0FA}" type="parTrans" cxnId="{F6FBD298-C6CA-444C-B599-E1588F10C88B}">
      <dgm:prSet/>
      <dgm:spPr/>
      <dgm:t>
        <a:bodyPr/>
        <a:lstStyle/>
        <a:p>
          <a:endParaRPr lang="ru-RU"/>
        </a:p>
      </dgm:t>
    </dgm:pt>
    <dgm:pt modelId="{107E0931-8263-7747-BF32-65BE908A70DB}" type="sibTrans" cxnId="{F6FBD298-C6CA-444C-B599-E1588F10C88B}">
      <dgm:prSet/>
      <dgm:spPr/>
      <dgm:t>
        <a:bodyPr/>
        <a:lstStyle/>
        <a:p>
          <a:endParaRPr lang="ru-RU"/>
        </a:p>
      </dgm:t>
    </dgm:pt>
    <dgm:pt modelId="{1F5A80AE-9929-8E42-ACE9-BA7F732448EA}" type="pres">
      <dgm:prSet presAssocID="{55116ED2-D156-2445-ACBA-2BE8D364EAB7}" presName="Name0" presStyleCnt="0">
        <dgm:presLayoutVars>
          <dgm:dir/>
          <dgm:resizeHandles val="exact"/>
        </dgm:presLayoutVars>
      </dgm:prSet>
      <dgm:spPr/>
    </dgm:pt>
    <dgm:pt modelId="{5F8D6836-7E9C-C44C-B8C9-C1E22B13F956}" type="pres">
      <dgm:prSet presAssocID="{9030D27F-EBD6-094F-893D-5C74F9CD4D8B}" presName="node" presStyleLbl="node1" presStyleIdx="0" presStyleCnt="2">
        <dgm:presLayoutVars>
          <dgm:bulletEnabled val="1"/>
        </dgm:presLayoutVars>
      </dgm:prSet>
      <dgm:spPr/>
    </dgm:pt>
    <dgm:pt modelId="{721F4C8B-80D3-ED4E-A415-654ABBFA13AD}" type="pres">
      <dgm:prSet presAssocID="{507CE528-86A6-A240-BEBD-D14FD235CD12}" presName="sibTrans" presStyleLbl="sibTrans2D1" presStyleIdx="0" presStyleCnt="1"/>
      <dgm:spPr/>
    </dgm:pt>
    <dgm:pt modelId="{0227E595-2E95-6D40-A40E-E0E21390551E}" type="pres">
      <dgm:prSet presAssocID="{507CE528-86A6-A240-BEBD-D14FD235CD12}" presName="connectorText" presStyleLbl="sibTrans2D1" presStyleIdx="0" presStyleCnt="1"/>
      <dgm:spPr/>
    </dgm:pt>
    <dgm:pt modelId="{09AD106A-F82B-EB48-8854-E5EECE40079B}" type="pres">
      <dgm:prSet presAssocID="{E98ED4A7-A193-834B-8B71-CB2301CE3035}" presName="node" presStyleLbl="node1" presStyleIdx="1" presStyleCnt="2">
        <dgm:presLayoutVars>
          <dgm:bulletEnabled val="1"/>
        </dgm:presLayoutVars>
      </dgm:prSet>
      <dgm:spPr/>
    </dgm:pt>
  </dgm:ptLst>
  <dgm:cxnLst>
    <dgm:cxn modelId="{1E9CAA29-8626-034B-B75B-82396952BA4D}" type="presOf" srcId="{55116ED2-D156-2445-ACBA-2BE8D364EAB7}" destId="{1F5A80AE-9929-8E42-ACE9-BA7F732448EA}" srcOrd="0" destOrd="0" presId="urn:microsoft.com/office/officeart/2005/8/layout/process1"/>
    <dgm:cxn modelId="{00E3313D-3B21-F941-9A73-C3DB19C22433}" type="presOf" srcId="{9030D27F-EBD6-094F-893D-5C74F9CD4D8B}" destId="{5F8D6836-7E9C-C44C-B8C9-C1E22B13F956}" srcOrd="0" destOrd="0" presId="urn:microsoft.com/office/officeart/2005/8/layout/process1"/>
    <dgm:cxn modelId="{C29B9842-2E4B-034E-A982-605E4375CE91}" type="presOf" srcId="{507CE528-86A6-A240-BEBD-D14FD235CD12}" destId="{0227E595-2E95-6D40-A40E-E0E21390551E}" srcOrd="1" destOrd="0" presId="urn:microsoft.com/office/officeart/2005/8/layout/process1"/>
    <dgm:cxn modelId="{0DAC9B4F-F4F8-1E46-9E71-D59A329AA053}" type="presOf" srcId="{507CE528-86A6-A240-BEBD-D14FD235CD12}" destId="{721F4C8B-80D3-ED4E-A415-654ABBFA13AD}" srcOrd="0" destOrd="0" presId="urn:microsoft.com/office/officeart/2005/8/layout/process1"/>
    <dgm:cxn modelId="{C2BD3650-711C-1D4C-A404-37037432B234}" type="presOf" srcId="{E98ED4A7-A193-834B-8B71-CB2301CE3035}" destId="{09AD106A-F82B-EB48-8854-E5EECE40079B}" srcOrd="0" destOrd="0" presId="urn:microsoft.com/office/officeart/2005/8/layout/process1"/>
    <dgm:cxn modelId="{D42F4364-04FD-A94D-98FC-68E71267A102}" srcId="{55116ED2-D156-2445-ACBA-2BE8D364EAB7}" destId="{9030D27F-EBD6-094F-893D-5C74F9CD4D8B}" srcOrd="0" destOrd="0" parTransId="{6CD05F72-49EA-5C4E-AD72-B6613EA189EB}" sibTransId="{507CE528-86A6-A240-BEBD-D14FD235CD12}"/>
    <dgm:cxn modelId="{F6FBD298-C6CA-444C-B599-E1588F10C88B}" srcId="{55116ED2-D156-2445-ACBA-2BE8D364EAB7}" destId="{E98ED4A7-A193-834B-8B71-CB2301CE3035}" srcOrd="1" destOrd="0" parTransId="{3C98C6CE-C341-8A45-B4EC-93071BA5F0FA}" sibTransId="{107E0931-8263-7747-BF32-65BE908A70DB}"/>
    <dgm:cxn modelId="{3C811880-5FD7-ED48-AF87-8727FE48DC50}" type="presParOf" srcId="{1F5A80AE-9929-8E42-ACE9-BA7F732448EA}" destId="{5F8D6836-7E9C-C44C-B8C9-C1E22B13F956}" srcOrd="0" destOrd="0" presId="urn:microsoft.com/office/officeart/2005/8/layout/process1"/>
    <dgm:cxn modelId="{D4018A34-C79F-7847-BFFE-678C953D02D9}" type="presParOf" srcId="{1F5A80AE-9929-8E42-ACE9-BA7F732448EA}" destId="{721F4C8B-80D3-ED4E-A415-654ABBFA13AD}" srcOrd="1" destOrd="0" presId="urn:microsoft.com/office/officeart/2005/8/layout/process1"/>
    <dgm:cxn modelId="{54FBDF35-AD09-3743-8118-2AAB75CDC95F}" type="presParOf" srcId="{721F4C8B-80D3-ED4E-A415-654ABBFA13AD}" destId="{0227E595-2E95-6D40-A40E-E0E21390551E}" srcOrd="0" destOrd="0" presId="urn:microsoft.com/office/officeart/2005/8/layout/process1"/>
    <dgm:cxn modelId="{EB113B51-E18A-EE45-A6C2-14AFC646DCFA}" type="presParOf" srcId="{1F5A80AE-9929-8E42-ACE9-BA7F732448EA}" destId="{09AD106A-F82B-EB48-8854-E5EECE40079B}"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1</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2</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5F8FA23A-1311-F140-BDB2-6FF90E7DF1EC}">
      <dgm:prSet phldrT="[Текст]"/>
      <dgm:spPr/>
      <dgm:t>
        <a:bodyPr/>
        <a:lstStyle/>
        <a:p>
          <a:r>
            <a:rPr lang="en-US" dirty="0"/>
            <a:t>3</a:t>
          </a:r>
          <a:endParaRPr lang="ru-RU" dirty="0"/>
        </a:p>
      </dgm:t>
    </dgm:pt>
    <dgm:pt modelId="{A3169052-AD0A-824F-A832-BF137DEF7A25}" type="parTrans" cxnId="{FDD21A3A-60CF-8741-BE6D-5A2CDDABB62F}">
      <dgm:prSet/>
      <dgm:spPr/>
      <dgm:t>
        <a:bodyPr/>
        <a:lstStyle/>
        <a:p>
          <a:endParaRPr lang="ru-RU"/>
        </a:p>
      </dgm:t>
    </dgm:pt>
    <dgm:pt modelId="{E0A8C1F1-1B15-3D41-A02C-F06F0FD3FAEA}" type="sibTrans" cxnId="{FDD21A3A-60CF-8741-BE6D-5A2CDDABB62F}">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DA602766-6ADC-F840-AC7C-675992C921B6}" type="pres">
      <dgm:prSet presAssocID="{426AED08-AA54-414C-90B5-1105AB72AB0D}" presName="node" presStyleLbl="node1" presStyleIdx="0" presStyleCnt="3">
        <dgm:presLayoutVars>
          <dgm:bulletEnabled val="1"/>
        </dgm:presLayoutVars>
      </dgm:prSet>
      <dgm:spPr/>
    </dgm:pt>
    <dgm:pt modelId="{C33E74FC-D1E0-CA45-A859-E55444B2B98F}" type="pres">
      <dgm:prSet presAssocID="{A49DA522-43EC-E447-B2F4-A3828B833B17}" presName="sibTrans" presStyleLbl="sibTrans2D1" presStyleIdx="0" presStyleCnt="2"/>
      <dgm:spPr/>
    </dgm:pt>
    <dgm:pt modelId="{DDEB3DAE-DB2E-C741-8947-CCC17F98BE6A}" type="pres">
      <dgm:prSet presAssocID="{A49DA522-43EC-E447-B2F4-A3828B833B17}" presName="connectorText" presStyleLbl="sibTrans2D1" presStyleIdx="0" presStyleCnt="2"/>
      <dgm:spPr/>
    </dgm:pt>
    <dgm:pt modelId="{BD62D44A-0113-5243-AF9D-2B26E429C023}" type="pres">
      <dgm:prSet presAssocID="{BBD558C5-95DB-544A-810A-BA846F36A3DF}" presName="node" presStyleLbl="node1" presStyleIdx="1" presStyleCnt="3">
        <dgm:presLayoutVars>
          <dgm:bulletEnabled val="1"/>
        </dgm:presLayoutVars>
      </dgm:prSet>
      <dgm:spPr/>
    </dgm:pt>
    <dgm:pt modelId="{803A3064-B529-3945-AD9C-A7C935FEE6AE}" type="pres">
      <dgm:prSet presAssocID="{9C6E38D2-DCCF-B849-9E40-29B9CDB36F06}" presName="sibTrans" presStyleLbl="sibTrans2D1" presStyleIdx="1" presStyleCnt="2"/>
      <dgm:spPr/>
    </dgm:pt>
    <dgm:pt modelId="{9F3B19AD-A6C2-3444-8476-033149BC1F31}" type="pres">
      <dgm:prSet presAssocID="{9C6E38D2-DCCF-B849-9E40-29B9CDB36F06}" presName="connectorText" presStyleLbl="sibTrans2D1" presStyleIdx="1" presStyleCnt="2"/>
      <dgm:spPr/>
    </dgm:pt>
    <dgm:pt modelId="{7E03692B-D624-5742-B810-2D3023364B80}" type="pres">
      <dgm:prSet presAssocID="{5F8FA23A-1311-F140-BDB2-6FF90E7DF1EC}"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FDD21A3A-60CF-8741-BE6D-5A2CDDABB62F}" srcId="{E6214BC4-6B19-F048-A0F7-010EB636AC57}" destId="{5F8FA23A-1311-F140-BDB2-6FF90E7DF1EC}" srcOrd="2" destOrd="0" parTransId="{A3169052-AD0A-824F-A832-BF137DEF7A25}" sibTransId="{E0A8C1F1-1B15-3D41-A02C-F06F0FD3FAEA}"/>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0" destOrd="0" parTransId="{F608562E-F827-544E-9CBD-8A25B6C116F0}" sibTransId="{A49DA522-43EC-E447-B2F4-A3828B833B17}"/>
    <dgm:cxn modelId="{3DF20086-E4A3-074F-86FE-38635A1C382E}" type="presOf" srcId="{9C6E38D2-DCCF-B849-9E40-29B9CDB36F06}" destId="{803A3064-B529-3945-AD9C-A7C935FEE6AE}"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F7F5C7BD-5A0B-1E4D-AB2D-AFA15871D6E3}" type="presOf" srcId="{9C6E38D2-DCCF-B849-9E40-29B9CDB36F06}" destId="{9F3B19AD-A6C2-3444-8476-033149BC1F31}" srcOrd="1" destOrd="0" presId="urn:microsoft.com/office/officeart/2005/8/layout/process1"/>
    <dgm:cxn modelId="{594924C0-4F78-844C-A82F-D1078DE92B6B}" srcId="{E6214BC4-6B19-F048-A0F7-010EB636AC57}" destId="{BBD558C5-95DB-544A-810A-BA846F36A3DF}" srcOrd="1" destOrd="0" parTransId="{E16951C6-C7B9-EC47-9CF2-C4F11CF41ECC}" sibTransId="{9C6E38D2-DCCF-B849-9E40-29B9CDB36F06}"/>
    <dgm:cxn modelId="{949865E0-4AF3-6D46-B66D-983DDC45A973}" type="presOf" srcId="{5F8FA23A-1311-F140-BDB2-6FF90E7DF1EC}" destId="{7E03692B-D624-5742-B810-2D3023364B80}" srcOrd="0" destOrd="0" presId="urn:microsoft.com/office/officeart/2005/8/layout/process1"/>
    <dgm:cxn modelId="{4240E66C-A6B0-3042-81DB-2AC85EC3C32B}" type="presParOf" srcId="{E417640A-DA6A-114C-BCCB-9ADC20D0E308}" destId="{DA602766-6ADC-F840-AC7C-675992C921B6}" srcOrd="0" destOrd="0" presId="urn:microsoft.com/office/officeart/2005/8/layout/process1"/>
    <dgm:cxn modelId="{D822BC4A-0FCA-6E4C-A79C-38C224B88CAF}" type="presParOf" srcId="{E417640A-DA6A-114C-BCCB-9ADC20D0E308}" destId="{C33E74FC-D1E0-CA45-A859-E55444B2B98F}" srcOrd="1"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2" destOrd="0" presId="urn:microsoft.com/office/officeart/2005/8/layout/process1"/>
    <dgm:cxn modelId="{F9F952B6-1B8D-734B-BDDD-F28666D0D486}" type="presParOf" srcId="{E417640A-DA6A-114C-BCCB-9ADC20D0E308}" destId="{803A3064-B529-3945-AD9C-A7C935FEE6AE}" srcOrd="3" destOrd="0" presId="urn:microsoft.com/office/officeart/2005/8/layout/process1"/>
    <dgm:cxn modelId="{6A62A187-7D01-4B4B-99F0-5FE9915B5CB5}" type="presParOf" srcId="{803A3064-B529-3945-AD9C-A7C935FEE6AE}" destId="{9F3B19AD-A6C2-3444-8476-033149BC1F31}" srcOrd="0" destOrd="0" presId="urn:microsoft.com/office/officeart/2005/8/layout/process1"/>
    <dgm:cxn modelId="{CC808F20-5270-E241-A938-98DE2AE8743A}" type="presParOf" srcId="{E417640A-DA6A-114C-BCCB-9ADC20D0E308}" destId="{7E03692B-D624-5742-B810-2D3023364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2</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3</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5F8FA23A-1311-F140-BDB2-6FF90E7DF1EC}">
      <dgm:prSet phldrT="[Текст]"/>
      <dgm:spPr/>
      <dgm:t>
        <a:bodyPr/>
        <a:lstStyle/>
        <a:p>
          <a:r>
            <a:rPr lang="en-US" dirty="0"/>
            <a:t>1</a:t>
          </a:r>
          <a:endParaRPr lang="ru-RU" dirty="0"/>
        </a:p>
      </dgm:t>
    </dgm:pt>
    <dgm:pt modelId="{A3169052-AD0A-824F-A832-BF137DEF7A25}" type="parTrans" cxnId="{FDD21A3A-60CF-8741-BE6D-5A2CDDABB62F}">
      <dgm:prSet/>
      <dgm:spPr/>
      <dgm:t>
        <a:bodyPr/>
        <a:lstStyle/>
        <a:p>
          <a:endParaRPr lang="ru-RU"/>
        </a:p>
      </dgm:t>
    </dgm:pt>
    <dgm:pt modelId="{E0A8C1F1-1B15-3D41-A02C-F06F0FD3FAEA}" type="sibTrans" cxnId="{FDD21A3A-60CF-8741-BE6D-5A2CDDABB62F}">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DA602766-6ADC-F840-AC7C-675992C921B6}" type="pres">
      <dgm:prSet presAssocID="{426AED08-AA54-414C-90B5-1105AB72AB0D}" presName="node" presStyleLbl="node1" presStyleIdx="0" presStyleCnt="3">
        <dgm:presLayoutVars>
          <dgm:bulletEnabled val="1"/>
        </dgm:presLayoutVars>
      </dgm:prSet>
      <dgm:spPr/>
    </dgm:pt>
    <dgm:pt modelId="{C33E74FC-D1E0-CA45-A859-E55444B2B98F}" type="pres">
      <dgm:prSet presAssocID="{A49DA522-43EC-E447-B2F4-A3828B833B17}" presName="sibTrans" presStyleLbl="sibTrans2D1" presStyleIdx="0" presStyleCnt="2"/>
      <dgm:spPr/>
    </dgm:pt>
    <dgm:pt modelId="{DDEB3DAE-DB2E-C741-8947-CCC17F98BE6A}" type="pres">
      <dgm:prSet presAssocID="{A49DA522-43EC-E447-B2F4-A3828B833B17}" presName="connectorText" presStyleLbl="sibTrans2D1" presStyleIdx="0" presStyleCnt="2"/>
      <dgm:spPr/>
    </dgm:pt>
    <dgm:pt modelId="{BD62D44A-0113-5243-AF9D-2B26E429C023}" type="pres">
      <dgm:prSet presAssocID="{BBD558C5-95DB-544A-810A-BA846F36A3DF}" presName="node" presStyleLbl="node1" presStyleIdx="1" presStyleCnt="3">
        <dgm:presLayoutVars>
          <dgm:bulletEnabled val="1"/>
        </dgm:presLayoutVars>
      </dgm:prSet>
      <dgm:spPr/>
    </dgm:pt>
    <dgm:pt modelId="{803A3064-B529-3945-AD9C-A7C935FEE6AE}" type="pres">
      <dgm:prSet presAssocID="{9C6E38D2-DCCF-B849-9E40-29B9CDB36F06}" presName="sibTrans" presStyleLbl="sibTrans2D1" presStyleIdx="1" presStyleCnt="2"/>
      <dgm:spPr/>
    </dgm:pt>
    <dgm:pt modelId="{9F3B19AD-A6C2-3444-8476-033149BC1F31}" type="pres">
      <dgm:prSet presAssocID="{9C6E38D2-DCCF-B849-9E40-29B9CDB36F06}" presName="connectorText" presStyleLbl="sibTrans2D1" presStyleIdx="1" presStyleCnt="2"/>
      <dgm:spPr/>
    </dgm:pt>
    <dgm:pt modelId="{7E03692B-D624-5742-B810-2D3023364B80}" type="pres">
      <dgm:prSet presAssocID="{5F8FA23A-1311-F140-BDB2-6FF90E7DF1EC}"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FDD21A3A-60CF-8741-BE6D-5A2CDDABB62F}" srcId="{E6214BC4-6B19-F048-A0F7-010EB636AC57}" destId="{5F8FA23A-1311-F140-BDB2-6FF90E7DF1EC}" srcOrd="2" destOrd="0" parTransId="{A3169052-AD0A-824F-A832-BF137DEF7A25}" sibTransId="{E0A8C1F1-1B15-3D41-A02C-F06F0FD3FAEA}"/>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0" destOrd="0" parTransId="{F608562E-F827-544E-9CBD-8A25B6C116F0}" sibTransId="{A49DA522-43EC-E447-B2F4-A3828B833B17}"/>
    <dgm:cxn modelId="{3DF20086-E4A3-074F-86FE-38635A1C382E}" type="presOf" srcId="{9C6E38D2-DCCF-B849-9E40-29B9CDB36F06}" destId="{803A3064-B529-3945-AD9C-A7C935FEE6AE}"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F7F5C7BD-5A0B-1E4D-AB2D-AFA15871D6E3}" type="presOf" srcId="{9C6E38D2-DCCF-B849-9E40-29B9CDB36F06}" destId="{9F3B19AD-A6C2-3444-8476-033149BC1F31}" srcOrd="1" destOrd="0" presId="urn:microsoft.com/office/officeart/2005/8/layout/process1"/>
    <dgm:cxn modelId="{594924C0-4F78-844C-A82F-D1078DE92B6B}" srcId="{E6214BC4-6B19-F048-A0F7-010EB636AC57}" destId="{BBD558C5-95DB-544A-810A-BA846F36A3DF}" srcOrd="1" destOrd="0" parTransId="{E16951C6-C7B9-EC47-9CF2-C4F11CF41ECC}" sibTransId="{9C6E38D2-DCCF-B849-9E40-29B9CDB36F06}"/>
    <dgm:cxn modelId="{949865E0-4AF3-6D46-B66D-983DDC45A973}" type="presOf" srcId="{5F8FA23A-1311-F140-BDB2-6FF90E7DF1EC}" destId="{7E03692B-D624-5742-B810-2D3023364B80}" srcOrd="0" destOrd="0" presId="urn:microsoft.com/office/officeart/2005/8/layout/process1"/>
    <dgm:cxn modelId="{4240E66C-A6B0-3042-81DB-2AC85EC3C32B}" type="presParOf" srcId="{E417640A-DA6A-114C-BCCB-9ADC20D0E308}" destId="{DA602766-6ADC-F840-AC7C-675992C921B6}" srcOrd="0" destOrd="0" presId="urn:microsoft.com/office/officeart/2005/8/layout/process1"/>
    <dgm:cxn modelId="{D822BC4A-0FCA-6E4C-A79C-38C224B88CAF}" type="presParOf" srcId="{E417640A-DA6A-114C-BCCB-9ADC20D0E308}" destId="{C33E74FC-D1E0-CA45-A859-E55444B2B98F}" srcOrd="1"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2" destOrd="0" presId="urn:microsoft.com/office/officeart/2005/8/layout/process1"/>
    <dgm:cxn modelId="{F9F952B6-1B8D-734B-BDDD-F28666D0D486}" type="presParOf" srcId="{E417640A-DA6A-114C-BCCB-9ADC20D0E308}" destId="{803A3064-B529-3945-AD9C-A7C935FEE6AE}" srcOrd="3" destOrd="0" presId="urn:microsoft.com/office/officeart/2005/8/layout/process1"/>
    <dgm:cxn modelId="{6A62A187-7D01-4B4B-99F0-5FE9915B5CB5}" type="presParOf" srcId="{803A3064-B529-3945-AD9C-A7C935FEE6AE}" destId="{9F3B19AD-A6C2-3444-8476-033149BC1F31}" srcOrd="0" destOrd="0" presId="urn:microsoft.com/office/officeart/2005/8/layout/process1"/>
    <dgm:cxn modelId="{CC808F20-5270-E241-A938-98DE2AE8743A}" type="presParOf" srcId="{E417640A-DA6A-114C-BCCB-9ADC20D0E308}" destId="{7E03692B-D624-5742-B810-2D3023364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1</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2</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5F8FA23A-1311-F140-BDB2-6FF90E7DF1EC}">
      <dgm:prSet phldrT="[Текст]"/>
      <dgm:spPr/>
      <dgm:t>
        <a:bodyPr/>
        <a:lstStyle/>
        <a:p>
          <a:r>
            <a:rPr lang="en-US" dirty="0"/>
            <a:t>3</a:t>
          </a:r>
          <a:endParaRPr lang="ru-RU" dirty="0"/>
        </a:p>
      </dgm:t>
    </dgm:pt>
    <dgm:pt modelId="{A3169052-AD0A-824F-A832-BF137DEF7A25}" type="parTrans" cxnId="{FDD21A3A-60CF-8741-BE6D-5A2CDDABB62F}">
      <dgm:prSet/>
      <dgm:spPr/>
      <dgm:t>
        <a:bodyPr/>
        <a:lstStyle/>
        <a:p>
          <a:endParaRPr lang="ru-RU"/>
        </a:p>
      </dgm:t>
    </dgm:pt>
    <dgm:pt modelId="{E0A8C1F1-1B15-3D41-A02C-F06F0FD3FAEA}" type="sibTrans" cxnId="{FDD21A3A-60CF-8741-BE6D-5A2CDDABB62F}">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DA602766-6ADC-F840-AC7C-675992C921B6}" type="pres">
      <dgm:prSet presAssocID="{426AED08-AA54-414C-90B5-1105AB72AB0D}" presName="node" presStyleLbl="node1" presStyleIdx="0" presStyleCnt="3">
        <dgm:presLayoutVars>
          <dgm:bulletEnabled val="1"/>
        </dgm:presLayoutVars>
      </dgm:prSet>
      <dgm:spPr/>
    </dgm:pt>
    <dgm:pt modelId="{C33E74FC-D1E0-CA45-A859-E55444B2B98F}" type="pres">
      <dgm:prSet presAssocID="{A49DA522-43EC-E447-B2F4-A3828B833B17}" presName="sibTrans" presStyleLbl="sibTrans2D1" presStyleIdx="0" presStyleCnt="2"/>
      <dgm:spPr/>
    </dgm:pt>
    <dgm:pt modelId="{DDEB3DAE-DB2E-C741-8947-CCC17F98BE6A}" type="pres">
      <dgm:prSet presAssocID="{A49DA522-43EC-E447-B2F4-A3828B833B17}" presName="connectorText" presStyleLbl="sibTrans2D1" presStyleIdx="0" presStyleCnt="2"/>
      <dgm:spPr/>
    </dgm:pt>
    <dgm:pt modelId="{BD62D44A-0113-5243-AF9D-2B26E429C023}" type="pres">
      <dgm:prSet presAssocID="{BBD558C5-95DB-544A-810A-BA846F36A3DF}" presName="node" presStyleLbl="node1" presStyleIdx="1" presStyleCnt="3">
        <dgm:presLayoutVars>
          <dgm:bulletEnabled val="1"/>
        </dgm:presLayoutVars>
      </dgm:prSet>
      <dgm:spPr/>
    </dgm:pt>
    <dgm:pt modelId="{803A3064-B529-3945-AD9C-A7C935FEE6AE}" type="pres">
      <dgm:prSet presAssocID="{9C6E38D2-DCCF-B849-9E40-29B9CDB36F06}" presName="sibTrans" presStyleLbl="sibTrans2D1" presStyleIdx="1" presStyleCnt="2"/>
      <dgm:spPr/>
    </dgm:pt>
    <dgm:pt modelId="{9F3B19AD-A6C2-3444-8476-033149BC1F31}" type="pres">
      <dgm:prSet presAssocID="{9C6E38D2-DCCF-B849-9E40-29B9CDB36F06}" presName="connectorText" presStyleLbl="sibTrans2D1" presStyleIdx="1" presStyleCnt="2"/>
      <dgm:spPr/>
    </dgm:pt>
    <dgm:pt modelId="{7E03692B-D624-5742-B810-2D3023364B80}" type="pres">
      <dgm:prSet presAssocID="{5F8FA23A-1311-F140-BDB2-6FF90E7DF1EC}"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FDD21A3A-60CF-8741-BE6D-5A2CDDABB62F}" srcId="{E6214BC4-6B19-F048-A0F7-010EB636AC57}" destId="{5F8FA23A-1311-F140-BDB2-6FF90E7DF1EC}" srcOrd="2" destOrd="0" parTransId="{A3169052-AD0A-824F-A832-BF137DEF7A25}" sibTransId="{E0A8C1F1-1B15-3D41-A02C-F06F0FD3FAEA}"/>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0" destOrd="0" parTransId="{F608562E-F827-544E-9CBD-8A25B6C116F0}" sibTransId="{A49DA522-43EC-E447-B2F4-A3828B833B17}"/>
    <dgm:cxn modelId="{3DF20086-E4A3-074F-86FE-38635A1C382E}" type="presOf" srcId="{9C6E38D2-DCCF-B849-9E40-29B9CDB36F06}" destId="{803A3064-B529-3945-AD9C-A7C935FEE6AE}"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F7F5C7BD-5A0B-1E4D-AB2D-AFA15871D6E3}" type="presOf" srcId="{9C6E38D2-DCCF-B849-9E40-29B9CDB36F06}" destId="{9F3B19AD-A6C2-3444-8476-033149BC1F31}" srcOrd="1" destOrd="0" presId="urn:microsoft.com/office/officeart/2005/8/layout/process1"/>
    <dgm:cxn modelId="{594924C0-4F78-844C-A82F-D1078DE92B6B}" srcId="{E6214BC4-6B19-F048-A0F7-010EB636AC57}" destId="{BBD558C5-95DB-544A-810A-BA846F36A3DF}" srcOrd="1" destOrd="0" parTransId="{E16951C6-C7B9-EC47-9CF2-C4F11CF41ECC}" sibTransId="{9C6E38D2-DCCF-B849-9E40-29B9CDB36F06}"/>
    <dgm:cxn modelId="{949865E0-4AF3-6D46-B66D-983DDC45A973}" type="presOf" srcId="{5F8FA23A-1311-F140-BDB2-6FF90E7DF1EC}" destId="{7E03692B-D624-5742-B810-2D3023364B80}" srcOrd="0" destOrd="0" presId="urn:microsoft.com/office/officeart/2005/8/layout/process1"/>
    <dgm:cxn modelId="{4240E66C-A6B0-3042-81DB-2AC85EC3C32B}" type="presParOf" srcId="{E417640A-DA6A-114C-BCCB-9ADC20D0E308}" destId="{DA602766-6ADC-F840-AC7C-675992C921B6}" srcOrd="0" destOrd="0" presId="urn:microsoft.com/office/officeart/2005/8/layout/process1"/>
    <dgm:cxn modelId="{D822BC4A-0FCA-6E4C-A79C-38C224B88CAF}" type="presParOf" srcId="{E417640A-DA6A-114C-BCCB-9ADC20D0E308}" destId="{C33E74FC-D1E0-CA45-A859-E55444B2B98F}" srcOrd="1"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2" destOrd="0" presId="urn:microsoft.com/office/officeart/2005/8/layout/process1"/>
    <dgm:cxn modelId="{F9F952B6-1B8D-734B-BDDD-F28666D0D486}" type="presParOf" srcId="{E417640A-DA6A-114C-BCCB-9ADC20D0E308}" destId="{803A3064-B529-3945-AD9C-A7C935FEE6AE}" srcOrd="3" destOrd="0" presId="urn:microsoft.com/office/officeart/2005/8/layout/process1"/>
    <dgm:cxn modelId="{6A62A187-7D01-4B4B-99F0-5FE9915B5CB5}" type="presParOf" srcId="{803A3064-B529-3945-AD9C-A7C935FEE6AE}" destId="{9F3B19AD-A6C2-3444-8476-033149BC1F31}" srcOrd="0" destOrd="0" presId="urn:microsoft.com/office/officeart/2005/8/layout/process1"/>
    <dgm:cxn modelId="{CC808F20-5270-E241-A938-98DE2AE8743A}" type="presParOf" srcId="{E417640A-DA6A-114C-BCCB-9ADC20D0E308}" destId="{7E03692B-D624-5742-B810-2D3023364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1</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2</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1955E0F2-E776-5940-8F69-3EE18FA69128}">
      <dgm:prSet phldrT="[Текст]"/>
      <dgm:spPr/>
      <dgm:t>
        <a:bodyPr/>
        <a:lstStyle/>
        <a:p>
          <a:r>
            <a:rPr lang="en-US" dirty="0"/>
            <a:t>3</a:t>
          </a:r>
          <a:endParaRPr lang="ru-RU" dirty="0"/>
        </a:p>
      </dgm:t>
    </dgm:pt>
    <dgm:pt modelId="{FC91D47B-643E-4A4F-9DD8-5969A52B9D93}" type="parTrans" cxnId="{DFB335E8-324E-4140-B4AF-11E1A941B042}">
      <dgm:prSet/>
      <dgm:spPr/>
      <dgm:t>
        <a:bodyPr/>
        <a:lstStyle/>
        <a:p>
          <a:endParaRPr lang="ru-RU"/>
        </a:p>
      </dgm:t>
    </dgm:pt>
    <dgm:pt modelId="{C44C1B85-E953-4F4F-AB95-12E63D5C3779}" type="sibTrans" cxnId="{DFB335E8-324E-4140-B4AF-11E1A941B042}">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528D3D5B-81D7-2D4F-B466-9186ECF88E1B}" type="pres">
      <dgm:prSet presAssocID="{1955E0F2-E776-5940-8F69-3EE18FA69128}" presName="node" presStyleLbl="node1" presStyleIdx="0" presStyleCnt="3">
        <dgm:presLayoutVars>
          <dgm:bulletEnabled val="1"/>
        </dgm:presLayoutVars>
      </dgm:prSet>
      <dgm:spPr/>
    </dgm:pt>
    <dgm:pt modelId="{88E84E62-D029-664D-B413-91BF8AD98786}" type="pres">
      <dgm:prSet presAssocID="{C44C1B85-E953-4F4F-AB95-12E63D5C3779}" presName="sibTrans" presStyleLbl="sibTrans2D1" presStyleIdx="0" presStyleCnt="2"/>
      <dgm:spPr/>
    </dgm:pt>
    <dgm:pt modelId="{F52083E6-4B0F-694D-9610-EA2CB331FCFF}" type="pres">
      <dgm:prSet presAssocID="{C44C1B85-E953-4F4F-AB95-12E63D5C3779}" presName="connectorText" presStyleLbl="sibTrans2D1" presStyleIdx="0" presStyleCnt="2"/>
      <dgm:spPr/>
    </dgm:pt>
    <dgm:pt modelId="{DA602766-6ADC-F840-AC7C-675992C921B6}" type="pres">
      <dgm:prSet presAssocID="{426AED08-AA54-414C-90B5-1105AB72AB0D}" presName="node" presStyleLbl="node1" presStyleIdx="1" presStyleCnt="3">
        <dgm:presLayoutVars>
          <dgm:bulletEnabled val="1"/>
        </dgm:presLayoutVars>
      </dgm:prSet>
      <dgm:spPr/>
    </dgm:pt>
    <dgm:pt modelId="{C33E74FC-D1E0-CA45-A859-E55444B2B98F}" type="pres">
      <dgm:prSet presAssocID="{A49DA522-43EC-E447-B2F4-A3828B833B17}" presName="sibTrans" presStyleLbl="sibTrans2D1" presStyleIdx="1" presStyleCnt="2"/>
      <dgm:spPr/>
    </dgm:pt>
    <dgm:pt modelId="{DDEB3DAE-DB2E-C741-8947-CCC17F98BE6A}" type="pres">
      <dgm:prSet presAssocID="{A49DA522-43EC-E447-B2F4-A3828B833B17}" presName="connectorText" presStyleLbl="sibTrans2D1" presStyleIdx="1" presStyleCnt="2"/>
      <dgm:spPr/>
    </dgm:pt>
    <dgm:pt modelId="{BD62D44A-0113-5243-AF9D-2B26E429C023}" type="pres">
      <dgm:prSet presAssocID="{BBD558C5-95DB-544A-810A-BA846F36A3DF}"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1" destOrd="0" parTransId="{F608562E-F827-544E-9CBD-8A25B6C116F0}" sibTransId="{A49DA522-43EC-E447-B2F4-A3828B833B17}"/>
    <dgm:cxn modelId="{9D45DE8A-879C-264E-A3FE-1C7F3F4849F0}" type="presOf" srcId="{1955E0F2-E776-5940-8F69-3EE18FA69128}" destId="{528D3D5B-81D7-2D4F-B466-9186ECF88E1B}" srcOrd="0" destOrd="0" presId="urn:microsoft.com/office/officeart/2005/8/layout/process1"/>
    <dgm:cxn modelId="{AFF9BF8D-FF75-A147-B06F-E995F2D4D60B}" type="presOf" srcId="{C44C1B85-E953-4F4F-AB95-12E63D5C3779}" destId="{88E84E62-D029-664D-B413-91BF8AD98786}"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594924C0-4F78-844C-A82F-D1078DE92B6B}" srcId="{E6214BC4-6B19-F048-A0F7-010EB636AC57}" destId="{BBD558C5-95DB-544A-810A-BA846F36A3DF}" srcOrd="2" destOrd="0" parTransId="{E16951C6-C7B9-EC47-9CF2-C4F11CF41ECC}" sibTransId="{9C6E38D2-DCCF-B849-9E40-29B9CDB36F06}"/>
    <dgm:cxn modelId="{DFB335E8-324E-4140-B4AF-11E1A941B042}" srcId="{E6214BC4-6B19-F048-A0F7-010EB636AC57}" destId="{1955E0F2-E776-5940-8F69-3EE18FA69128}" srcOrd="0" destOrd="0" parTransId="{FC91D47B-643E-4A4F-9DD8-5969A52B9D93}" sibTransId="{C44C1B85-E953-4F4F-AB95-12E63D5C3779}"/>
    <dgm:cxn modelId="{532D17EE-B987-1441-9778-9709A6266FE8}" type="presOf" srcId="{C44C1B85-E953-4F4F-AB95-12E63D5C3779}" destId="{F52083E6-4B0F-694D-9610-EA2CB331FCFF}" srcOrd="1" destOrd="0" presId="urn:microsoft.com/office/officeart/2005/8/layout/process1"/>
    <dgm:cxn modelId="{A07202DE-5A54-E84A-AEFC-EA3E7292EB70}" type="presParOf" srcId="{E417640A-DA6A-114C-BCCB-9ADC20D0E308}" destId="{528D3D5B-81D7-2D4F-B466-9186ECF88E1B}" srcOrd="0" destOrd="0" presId="urn:microsoft.com/office/officeart/2005/8/layout/process1"/>
    <dgm:cxn modelId="{841F159B-4AD8-8D41-A390-23417ECEAC33}" type="presParOf" srcId="{E417640A-DA6A-114C-BCCB-9ADC20D0E308}" destId="{88E84E62-D029-664D-B413-91BF8AD98786}" srcOrd="1" destOrd="0" presId="urn:microsoft.com/office/officeart/2005/8/layout/process1"/>
    <dgm:cxn modelId="{56878C73-A405-324D-A8A5-658E3A181878}" type="presParOf" srcId="{88E84E62-D029-664D-B413-91BF8AD98786}" destId="{F52083E6-4B0F-694D-9610-EA2CB331FCFF}" srcOrd="0" destOrd="0" presId="urn:microsoft.com/office/officeart/2005/8/layout/process1"/>
    <dgm:cxn modelId="{4240E66C-A6B0-3042-81DB-2AC85EC3C32B}" type="presParOf" srcId="{E417640A-DA6A-114C-BCCB-9ADC20D0E308}" destId="{DA602766-6ADC-F840-AC7C-675992C921B6}" srcOrd="2" destOrd="0" presId="urn:microsoft.com/office/officeart/2005/8/layout/process1"/>
    <dgm:cxn modelId="{D822BC4A-0FCA-6E4C-A79C-38C224B88CAF}" type="presParOf" srcId="{E417640A-DA6A-114C-BCCB-9ADC20D0E308}" destId="{C33E74FC-D1E0-CA45-A859-E55444B2B98F}" srcOrd="3"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8550-5048-A744-AC5B-5C1D73835388}">
      <dsp:nvSpPr>
        <dsp:cNvPr id="0" name=""/>
        <dsp:cNvSpPr/>
      </dsp:nvSpPr>
      <dsp:spPr>
        <a:xfrm>
          <a:off x="9242"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dsp:txBody>
      <dsp:txXfrm>
        <a:off x="57787" y="255555"/>
        <a:ext cx="2665308" cy="1560349"/>
      </dsp:txXfrm>
    </dsp:sp>
    <dsp:sp modelId="{BFF8C9E5-7240-8B4D-9B45-462834B91608}">
      <dsp:nvSpPr>
        <dsp:cNvPr id="0" name=""/>
        <dsp:cNvSpPr/>
      </dsp:nvSpPr>
      <dsp:spPr>
        <a:xfrm>
          <a:off x="3047880"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3047880" y="830208"/>
        <a:ext cx="409940" cy="411044"/>
      </dsp:txXfrm>
    </dsp:sp>
    <dsp:sp modelId="{0D2D82A0-2ABA-3143-BAB9-B2286A7D82CC}">
      <dsp:nvSpPr>
        <dsp:cNvPr id="0" name=""/>
        <dsp:cNvSpPr/>
      </dsp:nvSpPr>
      <dsp:spPr>
        <a:xfrm>
          <a:off x="3876600"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3925145" y="255555"/>
        <a:ext cx="2665308" cy="1560349"/>
      </dsp:txXfrm>
    </dsp:sp>
    <dsp:sp modelId="{FCCF1210-83FD-334A-8CF8-986EB6E4EB9F}">
      <dsp:nvSpPr>
        <dsp:cNvPr id="0" name=""/>
        <dsp:cNvSpPr/>
      </dsp:nvSpPr>
      <dsp:spPr>
        <a:xfrm>
          <a:off x="6915239"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6915239" y="830208"/>
        <a:ext cx="409940" cy="411044"/>
      </dsp:txXfrm>
    </dsp:sp>
    <dsp:sp modelId="{7A69256D-07C1-3E48-8371-BA0C4B3CA513}">
      <dsp:nvSpPr>
        <dsp:cNvPr id="0" name=""/>
        <dsp:cNvSpPr/>
      </dsp:nvSpPr>
      <dsp:spPr>
        <a:xfrm>
          <a:off x="7743958"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7792503" y="255555"/>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8550-5048-A744-AC5B-5C1D73835388}">
      <dsp:nvSpPr>
        <dsp:cNvPr id="0" name=""/>
        <dsp:cNvSpPr/>
      </dsp:nvSpPr>
      <dsp:spPr>
        <a:xfrm>
          <a:off x="9242"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57787" y="255555"/>
        <a:ext cx="2665308" cy="1560349"/>
      </dsp:txXfrm>
    </dsp:sp>
    <dsp:sp modelId="{BFF8C9E5-7240-8B4D-9B45-462834B91608}">
      <dsp:nvSpPr>
        <dsp:cNvPr id="0" name=""/>
        <dsp:cNvSpPr/>
      </dsp:nvSpPr>
      <dsp:spPr>
        <a:xfrm>
          <a:off x="3047880"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3047880" y="830208"/>
        <a:ext cx="409940" cy="411044"/>
      </dsp:txXfrm>
    </dsp:sp>
    <dsp:sp modelId="{0D2D82A0-2ABA-3143-BAB9-B2286A7D82CC}">
      <dsp:nvSpPr>
        <dsp:cNvPr id="0" name=""/>
        <dsp:cNvSpPr/>
      </dsp:nvSpPr>
      <dsp:spPr>
        <a:xfrm>
          <a:off x="3876600"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dsp:txBody>
      <dsp:txXfrm>
        <a:off x="3925145" y="255555"/>
        <a:ext cx="2665308" cy="1560349"/>
      </dsp:txXfrm>
    </dsp:sp>
    <dsp:sp modelId="{FCCF1210-83FD-334A-8CF8-986EB6E4EB9F}">
      <dsp:nvSpPr>
        <dsp:cNvPr id="0" name=""/>
        <dsp:cNvSpPr/>
      </dsp:nvSpPr>
      <dsp:spPr>
        <a:xfrm>
          <a:off x="6915239"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6915239" y="830208"/>
        <a:ext cx="409940" cy="411044"/>
      </dsp:txXfrm>
    </dsp:sp>
    <dsp:sp modelId="{7A69256D-07C1-3E48-8371-BA0C4B3CA513}">
      <dsp:nvSpPr>
        <dsp:cNvPr id="0" name=""/>
        <dsp:cNvSpPr/>
      </dsp:nvSpPr>
      <dsp:spPr>
        <a:xfrm>
          <a:off x="7743958"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7792503" y="255555"/>
        <a:ext cx="2665308" cy="1560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D6836-7E9C-C44C-B8C9-C1E22B13F956}">
      <dsp:nvSpPr>
        <dsp:cNvPr id="0" name=""/>
        <dsp:cNvSpPr/>
      </dsp:nvSpPr>
      <dsp:spPr>
        <a:xfrm>
          <a:off x="3571"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31015" y="374756"/>
        <a:ext cx="1506815" cy="882133"/>
      </dsp:txXfrm>
    </dsp:sp>
    <dsp:sp modelId="{EC8850C6-B50D-2E40-85A9-F1D2C4B9046D}">
      <dsp:nvSpPr>
        <dsp:cNvPr id="0" name=""/>
        <dsp:cNvSpPr/>
      </dsp:nvSpPr>
      <dsp:spPr>
        <a:xfrm>
          <a:off x="1721445" y="62217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ru-RU" sz="1600" kern="1200"/>
        </a:p>
      </dsp:txBody>
      <dsp:txXfrm>
        <a:off x="1721445" y="699632"/>
        <a:ext cx="231757" cy="232382"/>
      </dsp:txXfrm>
    </dsp:sp>
    <dsp:sp modelId="{6196AC0D-2F00-7941-858E-0520BFF6CD0C}">
      <dsp:nvSpPr>
        <dsp:cNvPr id="0" name=""/>
        <dsp:cNvSpPr/>
      </dsp:nvSpPr>
      <dsp:spPr>
        <a:xfrm>
          <a:off x="2189956"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4</a:t>
          </a:r>
          <a:endParaRPr lang="ru-RU" sz="4000" kern="1200" dirty="0"/>
        </a:p>
      </dsp:txBody>
      <dsp:txXfrm>
        <a:off x="2217400" y="374756"/>
        <a:ext cx="1506815" cy="882133"/>
      </dsp:txXfrm>
    </dsp:sp>
    <dsp:sp modelId="{8418A4B7-9121-284F-8393-67F67629CA62}">
      <dsp:nvSpPr>
        <dsp:cNvPr id="0" name=""/>
        <dsp:cNvSpPr/>
      </dsp:nvSpPr>
      <dsp:spPr>
        <a:xfrm>
          <a:off x="3907829" y="62217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ru-RU" sz="1600" kern="1200"/>
        </a:p>
      </dsp:txBody>
      <dsp:txXfrm>
        <a:off x="3907829" y="699632"/>
        <a:ext cx="231757" cy="232382"/>
      </dsp:txXfrm>
    </dsp:sp>
    <dsp:sp modelId="{501C6671-61EC-354D-8B6C-12736EDE2098}">
      <dsp:nvSpPr>
        <dsp:cNvPr id="0" name=""/>
        <dsp:cNvSpPr/>
      </dsp:nvSpPr>
      <dsp:spPr>
        <a:xfrm>
          <a:off x="4376340"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4403784" y="374756"/>
        <a:ext cx="1506815" cy="882133"/>
      </dsp:txXfrm>
    </dsp:sp>
    <dsp:sp modelId="{267F9F85-2AEE-5446-9586-3E0BB68A7E01}">
      <dsp:nvSpPr>
        <dsp:cNvPr id="0" name=""/>
        <dsp:cNvSpPr/>
      </dsp:nvSpPr>
      <dsp:spPr>
        <a:xfrm>
          <a:off x="6094214" y="62217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ru-RU" sz="1600" kern="1200"/>
        </a:p>
      </dsp:txBody>
      <dsp:txXfrm>
        <a:off x="6094214" y="699632"/>
        <a:ext cx="231757" cy="232382"/>
      </dsp:txXfrm>
    </dsp:sp>
    <dsp:sp modelId="{4E5AF432-C0E3-4043-A7F6-74FC73805E2F}">
      <dsp:nvSpPr>
        <dsp:cNvPr id="0" name=""/>
        <dsp:cNvSpPr/>
      </dsp:nvSpPr>
      <dsp:spPr>
        <a:xfrm>
          <a:off x="6562724"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6</a:t>
          </a:r>
          <a:endParaRPr lang="ru-RU" sz="4000" kern="1200" dirty="0"/>
        </a:p>
      </dsp:txBody>
      <dsp:txXfrm>
        <a:off x="6590168" y="374756"/>
        <a:ext cx="1506815" cy="8821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D6836-7E9C-C44C-B8C9-C1E22B13F956}">
      <dsp:nvSpPr>
        <dsp:cNvPr id="0" name=""/>
        <dsp:cNvSpPr/>
      </dsp:nvSpPr>
      <dsp:spPr>
        <a:xfrm>
          <a:off x="1127" y="0"/>
          <a:ext cx="2404500" cy="11589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2</a:t>
          </a:r>
          <a:endParaRPr lang="ru-RU" sz="5000" kern="1200" dirty="0"/>
        </a:p>
      </dsp:txBody>
      <dsp:txXfrm>
        <a:off x="35070" y="33943"/>
        <a:ext cx="2336614" cy="1091020"/>
      </dsp:txXfrm>
    </dsp:sp>
    <dsp:sp modelId="{721F4C8B-80D3-ED4E-A415-654ABBFA13AD}">
      <dsp:nvSpPr>
        <dsp:cNvPr id="0" name=""/>
        <dsp:cNvSpPr/>
      </dsp:nvSpPr>
      <dsp:spPr>
        <a:xfrm>
          <a:off x="2646078" y="281294"/>
          <a:ext cx="509754" cy="5963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ru-RU" sz="2500" kern="1200"/>
        </a:p>
      </dsp:txBody>
      <dsp:txXfrm>
        <a:off x="2646078" y="400557"/>
        <a:ext cx="356828" cy="357790"/>
      </dsp:txXfrm>
    </dsp:sp>
    <dsp:sp modelId="{09AD106A-F82B-EB48-8854-E5EECE40079B}">
      <dsp:nvSpPr>
        <dsp:cNvPr id="0" name=""/>
        <dsp:cNvSpPr/>
      </dsp:nvSpPr>
      <dsp:spPr>
        <a:xfrm>
          <a:off x="3367428" y="0"/>
          <a:ext cx="2404500" cy="11589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3</a:t>
          </a:r>
          <a:endParaRPr lang="ru-RU" sz="5000" kern="1200" dirty="0"/>
        </a:p>
      </dsp:txBody>
      <dsp:txXfrm>
        <a:off x="3401371" y="33943"/>
        <a:ext cx="2336614" cy="10910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02766-6ADC-F840-AC7C-675992C921B6}">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44665" y="201903"/>
        <a:ext cx="2060143" cy="1206068"/>
      </dsp:txXfrm>
    </dsp:sp>
    <dsp:sp modelId="{C33E74FC-D1E0-CA45-A859-E55444B2B98F}">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BD62D44A-0113-5243-AF9D-2B26E429C023}">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3033928" y="201903"/>
        <a:ext cx="2060143" cy="1206068"/>
      </dsp:txXfrm>
    </dsp:sp>
    <dsp:sp modelId="{803A3064-B529-3945-AD9C-A7C935FEE6AE}">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7E03692B-D624-5742-B810-2D3023364B80}">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6023190" y="201903"/>
        <a:ext cx="2060143" cy="12060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02766-6ADC-F840-AC7C-675992C921B6}">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44665" y="201903"/>
        <a:ext cx="2060143" cy="1206068"/>
      </dsp:txXfrm>
    </dsp:sp>
    <dsp:sp modelId="{C33E74FC-D1E0-CA45-A859-E55444B2B98F}">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BD62D44A-0113-5243-AF9D-2B26E429C023}">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3033928" y="201903"/>
        <a:ext cx="2060143" cy="1206068"/>
      </dsp:txXfrm>
    </dsp:sp>
    <dsp:sp modelId="{803A3064-B529-3945-AD9C-A7C935FEE6AE}">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7E03692B-D624-5742-B810-2D3023364B80}">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6023190" y="201903"/>
        <a:ext cx="2060143" cy="12060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02766-6ADC-F840-AC7C-675992C921B6}">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44665" y="201903"/>
        <a:ext cx="2060143" cy="1206068"/>
      </dsp:txXfrm>
    </dsp:sp>
    <dsp:sp modelId="{C33E74FC-D1E0-CA45-A859-E55444B2B98F}">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BD62D44A-0113-5243-AF9D-2B26E429C023}">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3033928" y="201903"/>
        <a:ext cx="2060143" cy="1206068"/>
      </dsp:txXfrm>
    </dsp:sp>
    <dsp:sp modelId="{803A3064-B529-3945-AD9C-A7C935FEE6AE}">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7E03692B-D624-5742-B810-2D3023364B80}">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6023190" y="201903"/>
        <a:ext cx="2060143" cy="12060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3D5B-81D7-2D4F-B466-9186ECF88E1B}">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44665" y="201903"/>
        <a:ext cx="2060143" cy="1206068"/>
      </dsp:txXfrm>
    </dsp:sp>
    <dsp:sp modelId="{88E84E62-D029-664D-B413-91BF8AD98786}">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DA602766-6ADC-F840-AC7C-675992C921B6}">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3033928" y="201903"/>
        <a:ext cx="2060143" cy="1206068"/>
      </dsp:txXfrm>
    </dsp:sp>
    <dsp:sp modelId="{C33E74FC-D1E0-CA45-A859-E55444B2B98F}">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BD62D44A-0113-5243-AF9D-2B26E429C023}">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6023190" y="201903"/>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E65DDF-9097-2E4B-8FC7-85983F4CE13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718705-47A9-C540-B615-4FBCFC763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E9C7656-FCFF-2343-86D6-22C71301843C}"/>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5" name="Нижний колонтитул 4">
            <a:extLst>
              <a:ext uri="{FF2B5EF4-FFF2-40B4-BE49-F238E27FC236}">
                <a16:creationId xmlns:a16="http://schemas.microsoft.com/office/drawing/2014/main" id="{4377BD42-3385-3549-ACEF-5DFE406121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A1BB063-00D2-CA48-8D50-FC4C0A4EC0B7}"/>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46283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33FC33-FB7F-C545-AD9D-04B1A7455F7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50D367E-F5FF-5F41-8E73-EB2FC8A75D73}"/>
              </a:ext>
            </a:extLst>
          </p:cNvPr>
          <p:cNvSpPr>
            <a:spLocks noGrp="1"/>
          </p:cNvSpPr>
          <p:nvPr>
            <p:ph type="body" orient="vert" idx="1"/>
          </p:nvPr>
        </p:nvSpPr>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3BFD552-854F-8048-B9A3-5AF3FC8BEB98}"/>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5" name="Нижний колонтитул 4">
            <a:extLst>
              <a:ext uri="{FF2B5EF4-FFF2-40B4-BE49-F238E27FC236}">
                <a16:creationId xmlns:a16="http://schemas.microsoft.com/office/drawing/2014/main" id="{8584F428-1B3F-4748-98BF-B065998FD0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AE1F19-D344-0A40-B9B7-E7C91B57BB4E}"/>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3275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F5FE968-7DAA-CB40-BA99-3309B3B88F1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F4EF1F8-27B2-F643-A11B-701ABA372800}"/>
              </a:ext>
            </a:extLst>
          </p:cNvPr>
          <p:cNvSpPr>
            <a:spLocks noGrp="1"/>
          </p:cNvSpPr>
          <p:nvPr>
            <p:ph type="body" orient="vert" idx="1"/>
          </p:nvPr>
        </p:nvSpPr>
        <p:spPr>
          <a:xfrm>
            <a:off x="838200" y="365125"/>
            <a:ext cx="7734300" cy="5811838"/>
          </a:xfrm>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09AE395F-21B1-CD40-A554-A5D54BC2681A}"/>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5" name="Нижний колонтитул 4">
            <a:extLst>
              <a:ext uri="{FF2B5EF4-FFF2-40B4-BE49-F238E27FC236}">
                <a16:creationId xmlns:a16="http://schemas.microsoft.com/office/drawing/2014/main" id="{F7AD33AA-0FD0-AF4A-827F-243192A1BF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270076-22DE-9646-B1A8-EFC212A08B49}"/>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7948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1966A-2D0E-C249-A599-87F66AF1F6E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BBD4F6-E171-1E4A-AC51-87D2BAE13034}"/>
              </a:ext>
            </a:extLst>
          </p:cNvPr>
          <p:cNvSpPr>
            <a:spLocks noGrp="1"/>
          </p:cNvSpPr>
          <p:nvPr>
            <p:ph idx="1"/>
          </p:nvPr>
        </p:nvSpPr>
        <p:spPr/>
        <p:txBody>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14112A22-0E04-E744-A1E1-C613DE7F7E13}"/>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5" name="Нижний колонтитул 4">
            <a:extLst>
              <a:ext uri="{FF2B5EF4-FFF2-40B4-BE49-F238E27FC236}">
                <a16:creationId xmlns:a16="http://schemas.microsoft.com/office/drawing/2014/main" id="{5396FA45-6866-774E-8BC7-9D91713ED8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9035629-CC22-464C-B766-8F7C8A3AE69D}"/>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70923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3751C-7328-2749-977B-EB9CCE658C6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0638350-D601-5A4B-B70A-04D2762E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F0BA024F-B19D-FA4D-803F-8339196A6EF2}"/>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5" name="Нижний колонтитул 4">
            <a:extLst>
              <a:ext uri="{FF2B5EF4-FFF2-40B4-BE49-F238E27FC236}">
                <a16:creationId xmlns:a16="http://schemas.microsoft.com/office/drawing/2014/main" id="{F29AD8FF-CA66-A940-B7F1-31EA3B48F4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181F136-D044-2447-8FE9-839B52E1F088}"/>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2539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E11870-F91B-5341-AC24-0FF540E5AA4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4F39304-A4AA-BB43-A8E5-E723F931DC86}"/>
              </a:ext>
            </a:extLst>
          </p:cNvPr>
          <p:cNvSpPr>
            <a:spLocks noGrp="1"/>
          </p:cNvSpPr>
          <p:nvPr>
            <p:ph sz="half" idx="1"/>
          </p:nvPr>
        </p:nvSpPr>
        <p:spPr>
          <a:xfrm>
            <a:off x="838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35854FE9-B645-B64D-8305-45404F116079}"/>
              </a:ext>
            </a:extLst>
          </p:cNvPr>
          <p:cNvSpPr>
            <a:spLocks noGrp="1"/>
          </p:cNvSpPr>
          <p:nvPr>
            <p:ph sz="half" idx="2"/>
          </p:nvPr>
        </p:nvSpPr>
        <p:spPr>
          <a:xfrm>
            <a:off x="6172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740355C5-FB26-FD49-B07A-C927A4C3C8B4}"/>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6" name="Нижний колонтитул 5">
            <a:extLst>
              <a:ext uri="{FF2B5EF4-FFF2-40B4-BE49-F238E27FC236}">
                <a16:creationId xmlns:a16="http://schemas.microsoft.com/office/drawing/2014/main" id="{815F3CDF-F419-1645-9171-E94F4024DB5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B50CA03-788D-4B4A-B726-E0A198064194}"/>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122265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99EB7C-0C87-FF46-AAB4-70C422911E8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AC08E99-3113-A047-A2C2-A7E0CA823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A969E902-F8E0-184B-B46B-B369E29668A1}"/>
              </a:ext>
            </a:extLst>
          </p:cNvPr>
          <p:cNvSpPr>
            <a:spLocks noGrp="1"/>
          </p:cNvSpPr>
          <p:nvPr>
            <p:ph sz="half" idx="2"/>
          </p:nvPr>
        </p:nvSpPr>
        <p:spPr>
          <a:xfrm>
            <a:off x="839788" y="2505075"/>
            <a:ext cx="5157787" cy="3684588"/>
          </a:xfrm>
        </p:spPr>
        <p:txBody>
          <a:bodyPr/>
          <a:lstStyle/>
          <a:p>
            <a:r>
              <a:rPr lang="ru-RU"/>
              <a:t>Образец текста
Второй уровень
Третий уровень
Четвертый уровень
Пятый уровень</a:t>
            </a:r>
          </a:p>
        </p:txBody>
      </p:sp>
      <p:sp>
        <p:nvSpPr>
          <p:cNvPr id="5" name="Текст 4">
            <a:extLst>
              <a:ext uri="{FF2B5EF4-FFF2-40B4-BE49-F238E27FC236}">
                <a16:creationId xmlns:a16="http://schemas.microsoft.com/office/drawing/2014/main" id="{C19A8106-1A7F-A44F-987F-6136B4B23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6" name="Объект 5">
            <a:extLst>
              <a:ext uri="{FF2B5EF4-FFF2-40B4-BE49-F238E27FC236}">
                <a16:creationId xmlns:a16="http://schemas.microsoft.com/office/drawing/2014/main" id="{38DF3661-F65E-8F4F-A9FD-2EC4E781A22A}"/>
              </a:ext>
            </a:extLst>
          </p:cNvPr>
          <p:cNvSpPr>
            <a:spLocks noGrp="1"/>
          </p:cNvSpPr>
          <p:nvPr>
            <p:ph sz="quarter" idx="4"/>
          </p:nvPr>
        </p:nvSpPr>
        <p:spPr>
          <a:xfrm>
            <a:off x="6172200" y="2505075"/>
            <a:ext cx="5183188" cy="3684588"/>
          </a:xfrm>
        </p:spPr>
        <p:txBody>
          <a:bodyPr/>
          <a:lstStyle/>
          <a:p>
            <a:r>
              <a:rPr lang="ru-RU"/>
              <a:t>Образец текста
Второй уровень
Третий уровень
Четвертый уровень
Пятый уровень</a:t>
            </a:r>
          </a:p>
        </p:txBody>
      </p:sp>
      <p:sp>
        <p:nvSpPr>
          <p:cNvPr id="7" name="Дата 6">
            <a:extLst>
              <a:ext uri="{FF2B5EF4-FFF2-40B4-BE49-F238E27FC236}">
                <a16:creationId xmlns:a16="http://schemas.microsoft.com/office/drawing/2014/main" id="{F921E4CE-A0A2-F24F-99F4-E04546A3A872}"/>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8" name="Нижний колонтитул 7">
            <a:extLst>
              <a:ext uri="{FF2B5EF4-FFF2-40B4-BE49-F238E27FC236}">
                <a16:creationId xmlns:a16="http://schemas.microsoft.com/office/drawing/2014/main" id="{B15E7CFD-D843-934E-9803-EC6BD4733A8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7AD4A16-E0C8-2840-9C76-38484E32F53F}"/>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54454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43993-1091-9A40-9F8E-FEF7CB5FF57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64BCF2B-5B2F-5C41-B6F8-F227169D0A50}"/>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4" name="Нижний колонтитул 3">
            <a:extLst>
              <a:ext uri="{FF2B5EF4-FFF2-40B4-BE49-F238E27FC236}">
                <a16:creationId xmlns:a16="http://schemas.microsoft.com/office/drawing/2014/main" id="{7E98A799-4335-5540-AC0A-74EDB09E176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631D04E-7312-9140-BAF4-40FA62D29BE1}"/>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410030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734EE2A-A414-7D4A-A79E-527ED008A198}"/>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3" name="Нижний колонтитул 2">
            <a:extLst>
              <a:ext uri="{FF2B5EF4-FFF2-40B4-BE49-F238E27FC236}">
                <a16:creationId xmlns:a16="http://schemas.microsoft.com/office/drawing/2014/main" id="{AE23540B-73C1-184A-B249-B144633C01D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E2F7BC2-17BB-E749-9895-E3E70759C74D}"/>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229824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AC48EC-6A46-A445-851C-11C5D729874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200E830-EC4D-EB43-9ADB-4284D2527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ru-RU"/>
              <a:t>Образец текста
Второй уровень
Третий уровень
Четвертый уровень
Пятый уровень</a:t>
            </a:r>
          </a:p>
        </p:txBody>
      </p:sp>
      <p:sp>
        <p:nvSpPr>
          <p:cNvPr id="4" name="Текст 3">
            <a:extLst>
              <a:ext uri="{FF2B5EF4-FFF2-40B4-BE49-F238E27FC236}">
                <a16:creationId xmlns:a16="http://schemas.microsoft.com/office/drawing/2014/main" id="{0498B6A6-C4AF-0F41-AE06-E5D991179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79242EEA-D615-C64F-9497-A7494163C91D}"/>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6" name="Нижний колонтитул 5">
            <a:extLst>
              <a:ext uri="{FF2B5EF4-FFF2-40B4-BE49-F238E27FC236}">
                <a16:creationId xmlns:a16="http://schemas.microsoft.com/office/drawing/2014/main" id="{705C4F9F-09F6-0B41-B9C0-9795468D099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F04BAB-AEF8-554B-95F8-A307E512ADE5}"/>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248429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7ABAB5-957A-CA4B-B37D-5661B820909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E5C0E31-5B2B-7045-A3F0-E9875F406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0C28153-D361-FD4D-AC58-68BBF1E96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A24BF6B1-7479-F84F-BC8B-F323D78AC58E}"/>
              </a:ext>
            </a:extLst>
          </p:cNvPr>
          <p:cNvSpPr>
            <a:spLocks noGrp="1"/>
          </p:cNvSpPr>
          <p:nvPr>
            <p:ph type="dt" sz="half" idx="10"/>
          </p:nvPr>
        </p:nvSpPr>
        <p:spPr/>
        <p:txBody>
          <a:bodyPr/>
          <a:lstStyle/>
          <a:p>
            <a:fld id="{52B7C498-19DA-0F4B-A125-2CE9A38A79D6}" type="datetimeFigureOut">
              <a:rPr lang="ru-RU" smtClean="0"/>
              <a:t>24.02.2020</a:t>
            </a:fld>
            <a:endParaRPr lang="ru-RU"/>
          </a:p>
        </p:txBody>
      </p:sp>
      <p:sp>
        <p:nvSpPr>
          <p:cNvPr id="6" name="Нижний колонтитул 5">
            <a:extLst>
              <a:ext uri="{FF2B5EF4-FFF2-40B4-BE49-F238E27FC236}">
                <a16:creationId xmlns:a16="http://schemas.microsoft.com/office/drawing/2014/main" id="{A299C9D7-9469-BB45-ACDE-56CD265CE1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1C35E85-73E6-6648-BF70-C6B15CBA9CAC}"/>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19376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E4955-4DBE-1E4C-86F7-36A57951F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F63BA5-B3C1-3243-85C5-B30AC555C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1268D450-5405-854B-8584-82B830234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7C498-19DA-0F4B-A125-2CE9A38A79D6}" type="datetimeFigureOut">
              <a:rPr lang="ru-RU" smtClean="0"/>
              <a:t>24.02.2020</a:t>
            </a:fld>
            <a:endParaRPr lang="ru-RU"/>
          </a:p>
        </p:txBody>
      </p:sp>
      <p:sp>
        <p:nvSpPr>
          <p:cNvPr id="5" name="Нижний колонтитул 4">
            <a:extLst>
              <a:ext uri="{FF2B5EF4-FFF2-40B4-BE49-F238E27FC236}">
                <a16:creationId xmlns:a16="http://schemas.microsoft.com/office/drawing/2014/main" id="{023C595B-9E1E-0E42-8A26-29AB712E2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ED41ABD-FED2-3148-90DA-D0328D4A6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725E8-8B7F-6248-A340-73AE1E4FAFF6}" type="slidenum">
              <a:rPr lang="ru-RU" smtClean="0"/>
              <a:t>‹#›</a:t>
            </a:fld>
            <a:endParaRPr lang="ru-RU"/>
          </a:p>
        </p:txBody>
      </p:sp>
    </p:spTree>
    <p:extLst>
      <p:ext uri="{BB962C8B-B14F-4D97-AF65-F5344CB8AC3E}">
        <p14:creationId xmlns:p14="http://schemas.microsoft.com/office/powerpoint/2010/main" val="285752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9D00D-FD17-9B45-BFBA-D3246DA82F57}"/>
              </a:ext>
            </a:extLst>
          </p:cNvPr>
          <p:cNvSpPr>
            <a:spLocks noGrp="1"/>
          </p:cNvSpPr>
          <p:nvPr>
            <p:ph type="ctrTitle"/>
          </p:nvPr>
        </p:nvSpPr>
        <p:spPr/>
        <p:txBody>
          <a:bodyPr/>
          <a:lstStyle/>
          <a:p>
            <a:r>
              <a:rPr lang="en-US" dirty="0"/>
              <a:t>Architecture of</a:t>
            </a:r>
            <a:r>
              <a:rPr lang="ru-RU" dirty="0"/>
              <a:t> </a:t>
            </a:r>
            <a:r>
              <a:rPr lang="en-US" i="1" dirty="0" err="1"/>
              <a:t>push_swap</a:t>
            </a:r>
            <a:r>
              <a:rPr lang="en-US" dirty="0"/>
              <a:t> program</a:t>
            </a:r>
            <a:endParaRPr lang="ru-RU" dirty="0"/>
          </a:p>
        </p:txBody>
      </p:sp>
      <p:sp>
        <p:nvSpPr>
          <p:cNvPr id="3" name="Подзаголовок 2">
            <a:extLst>
              <a:ext uri="{FF2B5EF4-FFF2-40B4-BE49-F238E27FC236}">
                <a16:creationId xmlns:a16="http://schemas.microsoft.com/office/drawing/2014/main" id="{6D6BDA69-77D2-1B42-8F53-F460A0A007EC}"/>
              </a:ext>
            </a:extLst>
          </p:cNvPr>
          <p:cNvSpPr>
            <a:spLocks noGrp="1"/>
          </p:cNvSpPr>
          <p:nvPr>
            <p:ph type="subTitle" idx="1"/>
          </p:nvPr>
        </p:nvSpPr>
        <p:spPr/>
        <p:txBody>
          <a:bodyPr/>
          <a:lstStyle/>
          <a:p>
            <a:r>
              <a:rPr lang="en-US" dirty="0"/>
              <a:t>By Igor Popov aka </a:t>
            </a:r>
            <a:r>
              <a:rPr lang="en-US" dirty="0" err="1"/>
              <a:t>klekisha</a:t>
            </a:r>
            <a:endParaRPr lang="ru-RU" dirty="0"/>
          </a:p>
        </p:txBody>
      </p:sp>
    </p:spTree>
    <p:extLst>
      <p:ext uri="{BB962C8B-B14F-4D97-AF65-F5344CB8AC3E}">
        <p14:creationId xmlns:p14="http://schemas.microsoft.com/office/powerpoint/2010/main" val="55655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 Step 4 from 4.</a:t>
            </a:r>
            <a:endParaRPr lang="ru-RU" dirty="0"/>
          </a:p>
        </p:txBody>
      </p:sp>
      <p:graphicFrame>
        <p:nvGraphicFramePr>
          <p:cNvPr id="4" name="Объект 3">
            <a:extLst>
              <a:ext uri="{FF2B5EF4-FFF2-40B4-BE49-F238E27FC236}">
                <a16:creationId xmlns:a16="http://schemas.microsoft.com/office/drawing/2014/main" id="{4E152B32-D1EA-174B-B381-6CC293F9D6A7}"/>
              </a:ext>
            </a:extLst>
          </p:cNvPr>
          <p:cNvGraphicFramePr>
            <a:graphicFrameLocks noGrp="1"/>
          </p:cNvGraphicFramePr>
          <p:nvPr>
            <p:ph idx="1"/>
            <p:extLst>
              <p:ext uri="{D42A27DB-BD31-4B8C-83A1-F6EECF244321}">
                <p14:modId xmlns:p14="http://schemas.microsoft.com/office/powerpoint/2010/main" val="3387253123"/>
              </p:ext>
            </p:extLst>
          </p:nvPr>
        </p:nvGraphicFramePr>
        <p:xfrm>
          <a:off x="838200" y="1825625"/>
          <a:ext cx="10515600" cy="207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41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a:t>pa, </a:t>
            </a:r>
            <a:r>
              <a:rPr lang="en-US" i="1" dirty="0" err="1"/>
              <a:t>pb</a:t>
            </a:r>
            <a:r>
              <a:rPr lang="en-US" dirty="0"/>
              <a:t> instructions . Step 1 from 3.</a:t>
            </a:r>
            <a:endParaRPr lang="ru-RU" dirty="0"/>
          </a:p>
        </p:txBody>
      </p:sp>
      <p:grpSp>
        <p:nvGrpSpPr>
          <p:cNvPr id="3" name="Группа 2">
            <a:extLst>
              <a:ext uri="{FF2B5EF4-FFF2-40B4-BE49-F238E27FC236}">
                <a16:creationId xmlns:a16="http://schemas.microsoft.com/office/drawing/2014/main" id="{DF971389-5BB1-E74C-B81A-48F09C0B0D97}"/>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274C222A-D96B-6A47-823B-5CD096BA5CF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6" name="Полилиния 5">
              <a:extLst>
                <a:ext uri="{FF2B5EF4-FFF2-40B4-BE49-F238E27FC236}">
                  <a16:creationId xmlns:a16="http://schemas.microsoft.com/office/drawing/2014/main" id="{825838D4-0E45-0A4C-A0F0-FC51829FD39E}"/>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7" name="Полилиния 6">
              <a:extLst>
                <a:ext uri="{FF2B5EF4-FFF2-40B4-BE49-F238E27FC236}">
                  <a16:creationId xmlns:a16="http://schemas.microsoft.com/office/drawing/2014/main" id="{0476AB76-61D6-3242-9F38-79A60CF1753D}"/>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8" name="Полилиния 7">
              <a:extLst>
                <a:ext uri="{FF2B5EF4-FFF2-40B4-BE49-F238E27FC236}">
                  <a16:creationId xmlns:a16="http://schemas.microsoft.com/office/drawing/2014/main" id="{B03EFE01-8543-394B-ACEB-E4B666867663}"/>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9" name="Полилиния 8">
              <a:extLst>
                <a:ext uri="{FF2B5EF4-FFF2-40B4-BE49-F238E27FC236}">
                  <a16:creationId xmlns:a16="http://schemas.microsoft.com/office/drawing/2014/main" id="{E9515BA1-09D6-4D4B-A388-38AB6BBCBD0D}"/>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grpSp>
        <p:nvGrpSpPr>
          <p:cNvPr id="10" name="Группа 9">
            <a:extLst>
              <a:ext uri="{FF2B5EF4-FFF2-40B4-BE49-F238E27FC236}">
                <a16:creationId xmlns:a16="http://schemas.microsoft.com/office/drawing/2014/main" id="{A80723FA-F25B-5B4A-94E5-21504C766192}"/>
              </a:ext>
            </a:extLst>
          </p:cNvPr>
          <p:cNvGrpSpPr/>
          <p:nvPr/>
        </p:nvGrpSpPr>
        <p:grpSpPr>
          <a:xfrm>
            <a:off x="856686" y="4566445"/>
            <a:ext cx="10497114" cy="1657439"/>
            <a:chOff x="847442" y="2032635"/>
            <a:chExt cx="10497114" cy="1657439"/>
          </a:xfrm>
        </p:grpSpPr>
        <p:sp>
          <p:nvSpPr>
            <p:cNvPr id="11" name="Полилиния 10">
              <a:extLst>
                <a:ext uri="{FF2B5EF4-FFF2-40B4-BE49-F238E27FC236}">
                  <a16:creationId xmlns:a16="http://schemas.microsoft.com/office/drawing/2014/main" id="{CA1AA7C9-40A0-5F4F-A243-4BCDE807E3F9}"/>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4</a:t>
              </a:r>
              <a:endParaRPr lang="ru-RU" sz="6500" kern="1200" dirty="0"/>
            </a:p>
          </p:txBody>
        </p:sp>
        <p:sp>
          <p:nvSpPr>
            <p:cNvPr id="12" name="Полилиния 11">
              <a:extLst>
                <a:ext uri="{FF2B5EF4-FFF2-40B4-BE49-F238E27FC236}">
                  <a16:creationId xmlns:a16="http://schemas.microsoft.com/office/drawing/2014/main" id="{F2453DAF-AE11-0243-ADFA-68E4C73EFB1A}"/>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3" name="Полилиния 12">
              <a:extLst>
                <a:ext uri="{FF2B5EF4-FFF2-40B4-BE49-F238E27FC236}">
                  <a16:creationId xmlns:a16="http://schemas.microsoft.com/office/drawing/2014/main" id="{3DACEBAE-DF45-8D42-9305-0CF39D044DB8}"/>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5</a:t>
              </a:r>
              <a:endParaRPr lang="ru-RU" sz="6500" kern="1200" dirty="0"/>
            </a:p>
          </p:txBody>
        </p:sp>
        <p:sp>
          <p:nvSpPr>
            <p:cNvPr id="14" name="Полилиния 13">
              <a:extLst>
                <a:ext uri="{FF2B5EF4-FFF2-40B4-BE49-F238E27FC236}">
                  <a16:creationId xmlns:a16="http://schemas.microsoft.com/office/drawing/2014/main" id="{B3E4AB1F-0CB0-334C-B044-54101B6C2D0D}"/>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5" name="Полилиния 14">
              <a:extLst>
                <a:ext uri="{FF2B5EF4-FFF2-40B4-BE49-F238E27FC236}">
                  <a16:creationId xmlns:a16="http://schemas.microsoft.com/office/drawing/2014/main" id="{BDB88E6E-1C45-744E-B178-4389BD559D2B}"/>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6</a:t>
              </a:r>
              <a:endParaRPr lang="ru-RU" sz="6500" kern="1200" dirty="0"/>
            </a:p>
          </p:txBody>
        </p:sp>
      </p:grpSp>
      <p:sp>
        <p:nvSpPr>
          <p:cNvPr id="16" name="TextBox 15">
            <a:extLst>
              <a:ext uri="{FF2B5EF4-FFF2-40B4-BE49-F238E27FC236}">
                <a16:creationId xmlns:a16="http://schemas.microsoft.com/office/drawing/2014/main" id="{8047EC78-5ABF-9D43-A9B6-75DCAC227798}"/>
              </a:ext>
            </a:extLst>
          </p:cNvPr>
          <p:cNvSpPr txBox="1"/>
          <p:nvPr/>
        </p:nvSpPr>
        <p:spPr>
          <a:xfrm>
            <a:off x="856686" y="1489754"/>
            <a:ext cx="914400" cy="369332"/>
          </a:xfrm>
          <a:prstGeom prst="rect">
            <a:avLst/>
          </a:prstGeom>
          <a:noFill/>
        </p:spPr>
        <p:txBody>
          <a:bodyPr wrap="square" rtlCol="0">
            <a:spAutoFit/>
          </a:bodyPr>
          <a:lstStyle/>
          <a:p>
            <a:r>
              <a:rPr lang="en-US" dirty="0"/>
              <a:t>Stack 1</a:t>
            </a:r>
            <a:endParaRPr lang="ru-RU" dirty="0"/>
          </a:p>
        </p:txBody>
      </p:sp>
      <p:sp>
        <p:nvSpPr>
          <p:cNvPr id="17" name="TextBox 16">
            <a:extLst>
              <a:ext uri="{FF2B5EF4-FFF2-40B4-BE49-F238E27FC236}">
                <a16:creationId xmlns:a16="http://schemas.microsoft.com/office/drawing/2014/main" id="{70266B3E-7ABE-6140-B12A-CC56F2881F50}"/>
              </a:ext>
            </a:extLst>
          </p:cNvPr>
          <p:cNvSpPr txBox="1"/>
          <p:nvPr/>
        </p:nvSpPr>
        <p:spPr>
          <a:xfrm>
            <a:off x="847442" y="4032021"/>
            <a:ext cx="914400" cy="369332"/>
          </a:xfrm>
          <a:prstGeom prst="rect">
            <a:avLst/>
          </a:prstGeom>
          <a:noFill/>
        </p:spPr>
        <p:txBody>
          <a:bodyPr wrap="square" rtlCol="0">
            <a:spAutoFit/>
          </a:bodyPr>
          <a:lstStyle/>
          <a:p>
            <a:r>
              <a:rPr lang="en-US" dirty="0"/>
              <a:t>Stack 2</a:t>
            </a:r>
            <a:endParaRPr lang="ru-RU" dirty="0"/>
          </a:p>
        </p:txBody>
      </p:sp>
    </p:spTree>
    <p:extLst>
      <p:ext uri="{BB962C8B-B14F-4D97-AF65-F5344CB8AC3E}">
        <p14:creationId xmlns:p14="http://schemas.microsoft.com/office/powerpoint/2010/main" val="99855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a:t>pa, </a:t>
            </a:r>
            <a:r>
              <a:rPr lang="en-US" i="1" dirty="0" err="1"/>
              <a:t>pb</a:t>
            </a:r>
            <a:r>
              <a:rPr lang="en-US" dirty="0"/>
              <a:t> instructions . Step 2 from 3.</a:t>
            </a:r>
            <a:endParaRPr lang="ru-RU" dirty="0"/>
          </a:p>
        </p:txBody>
      </p:sp>
      <p:grpSp>
        <p:nvGrpSpPr>
          <p:cNvPr id="3" name="Группа 2">
            <a:extLst>
              <a:ext uri="{FF2B5EF4-FFF2-40B4-BE49-F238E27FC236}">
                <a16:creationId xmlns:a16="http://schemas.microsoft.com/office/drawing/2014/main" id="{DF971389-5BB1-E74C-B81A-48F09C0B0D97}"/>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274C222A-D96B-6A47-823B-5CD096BA5CF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7" name="Полилиния 6">
              <a:extLst>
                <a:ext uri="{FF2B5EF4-FFF2-40B4-BE49-F238E27FC236}">
                  <a16:creationId xmlns:a16="http://schemas.microsoft.com/office/drawing/2014/main" id="{0476AB76-61D6-3242-9F38-79A60CF1753D}"/>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8" name="Полилиния 7">
              <a:extLst>
                <a:ext uri="{FF2B5EF4-FFF2-40B4-BE49-F238E27FC236}">
                  <a16:creationId xmlns:a16="http://schemas.microsoft.com/office/drawing/2014/main" id="{B03EFE01-8543-394B-ACEB-E4B666867663}"/>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9" name="Полилиния 8">
              <a:extLst>
                <a:ext uri="{FF2B5EF4-FFF2-40B4-BE49-F238E27FC236}">
                  <a16:creationId xmlns:a16="http://schemas.microsoft.com/office/drawing/2014/main" id="{E9515BA1-09D6-4D4B-A388-38AB6BBCBD0D}"/>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grpSp>
        <p:nvGrpSpPr>
          <p:cNvPr id="10" name="Группа 9">
            <a:extLst>
              <a:ext uri="{FF2B5EF4-FFF2-40B4-BE49-F238E27FC236}">
                <a16:creationId xmlns:a16="http://schemas.microsoft.com/office/drawing/2014/main" id="{A80723FA-F25B-5B4A-94E5-21504C766192}"/>
              </a:ext>
            </a:extLst>
          </p:cNvPr>
          <p:cNvGrpSpPr/>
          <p:nvPr/>
        </p:nvGrpSpPr>
        <p:grpSpPr>
          <a:xfrm>
            <a:off x="856686" y="4566445"/>
            <a:ext cx="10497114" cy="1657439"/>
            <a:chOff x="847442" y="2032635"/>
            <a:chExt cx="10497114" cy="1657439"/>
          </a:xfrm>
        </p:grpSpPr>
        <p:sp>
          <p:nvSpPr>
            <p:cNvPr id="11" name="Полилиния 10">
              <a:extLst>
                <a:ext uri="{FF2B5EF4-FFF2-40B4-BE49-F238E27FC236}">
                  <a16:creationId xmlns:a16="http://schemas.microsoft.com/office/drawing/2014/main" id="{CA1AA7C9-40A0-5F4F-A243-4BCDE807E3F9}"/>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4</a:t>
              </a:r>
              <a:endParaRPr lang="ru-RU" sz="6500" kern="1200" dirty="0"/>
            </a:p>
          </p:txBody>
        </p:sp>
        <p:sp>
          <p:nvSpPr>
            <p:cNvPr id="12" name="Полилиния 11">
              <a:extLst>
                <a:ext uri="{FF2B5EF4-FFF2-40B4-BE49-F238E27FC236}">
                  <a16:creationId xmlns:a16="http://schemas.microsoft.com/office/drawing/2014/main" id="{F2453DAF-AE11-0243-ADFA-68E4C73EFB1A}"/>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3" name="Полилиния 12">
              <a:extLst>
                <a:ext uri="{FF2B5EF4-FFF2-40B4-BE49-F238E27FC236}">
                  <a16:creationId xmlns:a16="http://schemas.microsoft.com/office/drawing/2014/main" id="{3DACEBAE-DF45-8D42-9305-0CF39D044DB8}"/>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5</a:t>
              </a:r>
              <a:endParaRPr lang="ru-RU" sz="6500" kern="1200" dirty="0"/>
            </a:p>
          </p:txBody>
        </p:sp>
        <p:sp>
          <p:nvSpPr>
            <p:cNvPr id="14" name="Полилиния 13">
              <a:extLst>
                <a:ext uri="{FF2B5EF4-FFF2-40B4-BE49-F238E27FC236}">
                  <a16:creationId xmlns:a16="http://schemas.microsoft.com/office/drawing/2014/main" id="{B3E4AB1F-0CB0-334C-B044-54101B6C2D0D}"/>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5" name="Полилиния 14">
              <a:extLst>
                <a:ext uri="{FF2B5EF4-FFF2-40B4-BE49-F238E27FC236}">
                  <a16:creationId xmlns:a16="http://schemas.microsoft.com/office/drawing/2014/main" id="{BDB88E6E-1C45-744E-B178-4389BD559D2B}"/>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6</a:t>
              </a:r>
              <a:endParaRPr lang="ru-RU" sz="6500" kern="1200" dirty="0"/>
            </a:p>
          </p:txBody>
        </p:sp>
      </p:grpSp>
      <p:sp>
        <p:nvSpPr>
          <p:cNvPr id="16" name="TextBox 15">
            <a:extLst>
              <a:ext uri="{FF2B5EF4-FFF2-40B4-BE49-F238E27FC236}">
                <a16:creationId xmlns:a16="http://schemas.microsoft.com/office/drawing/2014/main" id="{8047EC78-5ABF-9D43-A9B6-75DCAC227798}"/>
              </a:ext>
            </a:extLst>
          </p:cNvPr>
          <p:cNvSpPr txBox="1"/>
          <p:nvPr/>
        </p:nvSpPr>
        <p:spPr>
          <a:xfrm>
            <a:off x="856686" y="1489754"/>
            <a:ext cx="914400" cy="369332"/>
          </a:xfrm>
          <a:prstGeom prst="rect">
            <a:avLst/>
          </a:prstGeom>
          <a:noFill/>
        </p:spPr>
        <p:txBody>
          <a:bodyPr wrap="square" rtlCol="0">
            <a:spAutoFit/>
          </a:bodyPr>
          <a:lstStyle/>
          <a:p>
            <a:r>
              <a:rPr lang="en-US" dirty="0"/>
              <a:t>Stack 1</a:t>
            </a:r>
            <a:endParaRPr lang="ru-RU" dirty="0"/>
          </a:p>
        </p:txBody>
      </p:sp>
      <p:sp>
        <p:nvSpPr>
          <p:cNvPr id="17" name="TextBox 16">
            <a:extLst>
              <a:ext uri="{FF2B5EF4-FFF2-40B4-BE49-F238E27FC236}">
                <a16:creationId xmlns:a16="http://schemas.microsoft.com/office/drawing/2014/main" id="{70266B3E-7ABE-6140-B12A-CC56F2881F50}"/>
              </a:ext>
            </a:extLst>
          </p:cNvPr>
          <p:cNvSpPr txBox="1"/>
          <p:nvPr/>
        </p:nvSpPr>
        <p:spPr>
          <a:xfrm>
            <a:off x="847442" y="4032021"/>
            <a:ext cx="914400" cy="369332"/>
          </a:xfrm>
          <a:prstGeom prst="rect">
            <a:avLst/>
          </a:prstGeom>
          <a:noFill/>
        </p:spPr>
        <p:txBody>
          <a:bodyPr wrap="square" rtlCol="0">
            <a:spAutoFit/>
          </a:bodyPr>
          <a:lstStyle/>
          <a:p>
            <a:r>
              <a:rPr lang="en-US" dirty="0"/>
              <a:t>Stack 2</a:t>
            </a:r>
            <a:endParaRPr lang="ru-RU" dirty="0"/>
          </a:p>
        </p:txBody>
      </p:sp>
      <p:cxnSp>
        <p:nvCxnSpPr>
          <p:cNvPr id="18" name="Прямая со стрелкой 17">
            <a:extLst>
              <a:ext uri="{FF2B5EF4-FFF2-40B4-BE49-F238E27FC236}">
                <a16:creationId xmlns:a16="http://schemas.microsoft.com/office/drawing/2014/main" id="{B0FBA5E3-E24F-4C41-89E1-676FE3E5A33F}"/>
              </a:ext>
            </a:extLst>
          </p:cNvPr>
          <p:cNvCxnSpPr/>
          <p:nvPr/>
        </p:nvCxnSpPr>
        <p:spPr>
          <a:xfrm>
            <a:off x="2242457" y="3690074"/>
            <a:ext cx="0" cy="87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20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a:t>pa, </a:t>
            </a:r>
            <a:r>
              <a:rPr lang="en-US" i="1" dirty="0" err="1"/>
              <a:t>pb</a:t>
            </a:r>
            <a:r>
              <a:rPr lang="en-US" dirty="0"/>
              <a:t> instructions . Step 3 from 3.</a:t>
            </a:r>
            <a:endParaRPr lang="ru-RU" dirty="0"/>
          </a:p>
        </p:txBody>
      </p:sp>
      <p:sp>
        <p:nvSpPr>
          <p:cNvPr id="16" name="TextBox 15">
            <a:extLst>
              <a:ext uri="{FF2B5EF4-FFF2-40B4-BE49-F238E27FC236}">
                <a16:creationId xmlns:a16="http://schemas.microsoft.com/office/drawing/2014/main" id="{8047EC78-5ABF-9D43-A9B6-75DCAC227798}"/>
              </a:ext>
            </a:extLst>
          </p:cNvPr>
          <p:cNvSpPr txBox="1"/>
          <p:nvPr/>
        </p:nvSpPr>
        <p:spPr>
          <a:xfrm>
            <a:off x="856686" y="1489754"/>
            <a:ext cx="914400" cy="369332"/>
          </a:xfrm>
          <a:prstGeom prst="rect">
            <a:avLst/>
          </a:prstGeom>
          <a:noFill/>
        </p:spPr>
        <p:txBody>
          <a:bodyPr wrap="square" rtlCol="0">
            <a:spAutoFit/>
          </a:bodyPr>
          <a:lstStyle/>
          <a:p>
            <a:r>
              <a:rPr lang="en-US" dirty="0"/>
              <a:t>Stack 1</a:t>
            </a:r>
            <a:endParaRPr lang="ru-RU" dirty="0"/>
          </a:p>
        </p:txBody>
      </p:sp>
      <p:sp>
        <p:nvSpPr>
          <p:cNvPr id="17" name="TextBox 16">
            <a:extLst>
              <a:ext uri="{FF2B5EF4-FFF2-40B4-BE49-F238E27FC236}">
                <a16:creationId xmlns:a16="http://schemas.microsoft.com/office/drawing/2014/main" id="{70266B3E-7ABE-6140-B12A-CC56F2881F50}"/>
              </a:ext>
            </a:extLst>
          </p:cNvPr>
          <p:cNvSpPr txBox="1"/>
          <p:nvPr/>
        </p:nvSpPr>
        <p:spPr>
          <a:xfrm>
            <a:off x="847442" y="4032021"/>
            <a:ext cx="914400" cy="369332"/>
          </a:xfrm>
          <a:prstGeom prst="rect">
            <a:avLst/>
          </a:prstGeom>
          <a:noFill/>
        </p:spPr>
        <p:txBody>
          <a:bodyPr wrap="square" rtlCol="0">
            <a:spAutoFit/>
          </a:bodyPr>
          <a:lstStyle/>
          <a:p>
            <a:r>
              <a:rPr lang="en-US" dirty="0"/>
              <a:t>Stack 2</a:t>
            </a:r>
            <a:endParaRPr lang="ru-RU" dirty="0"/>
          </a:p>
        </p:txBody>
      </p:sp>
      <p:graphicFrame>
        <p:nvGraphicFramePr>
          <p:cNvPr id="4" name="Схема 3">
            <a:extLst>
              <a:ext uri="{FF2B5EF4-FFF2-40B4-BE49-F238E27FC236}">
                <a16:creationId xmlns:a16="http://schemas.microsoft.com/office/drawing/2014/main" id="{A65517EE-741E-A449-8305-88E82450377F}"/>
              </a:ext>
            </a:extLst>
          </p:cNvPr>
          <p:cNvGraphicFramePr/>
          <p:nvPr>
            <p:extLst>
              <p:ext uri="{D42A27DB-BD31-4B8C-83A1-F6EECF244321}">
                <p14:modId xmlns:p14="http://schemas.microsoft.com/office/powerpoint/2010/main" val="555834763"/>
              </p:ext>
            </p:extLst>
          </p:nvPr>
        </p:nvGraphicFramePr>
        <p:xfrm>
          <a:off x="1063172" y="4401353"/>
          <a:ext cx="8128000" cy="1631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Схема 17">
            <a:extLst>
              <a:ext uri="{FF2B5EF4-FFF2-40B4-BE49-F238E27FC236}">
                <a16:creationId xmlns:a16="http://schemas.microsoft.com/office/drawing/2014/main" id="{005F9E47-2204-754E-93C8-EEB9B2DD5A6E}"/>
              </a:ext>
            </a:extLst>
          </p:cNvPr>
          <p:cNvGraphicFramePr/>
          <p:nvPr>
            <p:extLst>
              <p:ext uri="{D42A27DB-BD31-4B8C-83A1-F6EECF244321}">
                <p14:modId xmlns:p14="http://schemas.microsoft.com/office/powerpoint/2010/main" val="1308197957"/>
              </p:ext>
            </p:extLst>
          </p:nvPr>
        </p:nvGraphicFramePr>
        <p:xfrm>
          <a:off x="1063172" y="2060021"/>
          <a:ext cx="5773057" cy="11589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8639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1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extLst>
              <p:ext uri="{D42A27DB-BD31-4B8C-83A1-F6EECF244321}">
                <p14:modId xmlns:p14="http://schemas.microsoft.com/office/powerpoint/2010/main" val="743788873"/>
              </p:ext>
            </p:extLst>
          </p:nvPr>
        </p:nvGraphicFramePr>
        <p:xfrm>
          <a:off x="2032000" y="2676902"/>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1085797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2 from 4.</a:t>
            </a:r>
            <a:endParaRPr lang="ru-RU" dirty="0"/>
          </a:p>
        </p:txBody>
      </p:sp>
      <p:grpSp>
        <p:nvGrpSpPr>
          <p:cNvPr id="3" name="Группа 2">
            <a:extLst>
              <a:ext uri="{FF2B5EF4-FFF2-40B4-BE49-F238E27FC236}">
                <a16:creationId xmlns:a16="http://schemas.microsoft.com/office/drawing/2014/main" id="{943C1EB5-EBCC-2F4D-8044-9A3AA3FC917A}"/>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6C05552-D3FD-8941-A8EC-EECEC9159CCF}"/>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7" name="Полилиния 6">
              <a:extLst>
                <a:ext uri="{FF2B5EF4-FFF2-40B4-BE49-F238E27FC236}">
                  <a16:creationId xmlns:a16="http://schemas.microsoft.com/office/drawing/2014/main" id="{E43EF356-4CBA-EC4C-9483-86EB1BEB439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8" name="Полилиния 7">
              <a:extLst>
                <a:ext uri="{FF2B5EF4-FFF2-40B4-BE49-F238E27FC236}">
                  <a16:creationId xmlns:a16="http://schemas.microsoft.com/office/drawing/2014/main" id="{D8086ABB-1825-5045-B666-32B1D9B5600B}"/>
                </a:ext>
              </a:extLst>
            </p:cNvPr>
            <p:cNvSpPr/>
            <p:nvPr/>
          </p:nvSpPr>
          <p:spPr>
            <a:xfrm>
              <a:off x="7377112"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9" name="Полилиния 8">
              <a:extLst>
                <a:ext uri="{FF2B5EF4-FFF2-40B4-BE49-F238E27FC236}">
                  <a16:creationId xmlns:a16="http://schemas.microsoft.com/office/drawing/2014/main" id="{D53107A0-B92A-6141-A3BC-C5291C4CD7C8}"/>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311878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3 from 4.</a:t>
            </a:r>
            <a:endParaRPr lang="ru-RU" dirty="0"/>
          </a:p>
        </p:txBody>
      </p:sp>
      <p:grpSp>
        <p:nvGrpSpPr>
          <p:cNvPr id="3" name="Группа 2">
            <a:extLst>
              <a:ext uri="{FF2B5EF4-FFF2-40B4-BE49-F238E27FC236}">
                <a16:creationId xmlns:a16="http://schemas.microsoft.com/office/drawing/2014/main" id="{943C1EB5-EBCC-2F4D-8044-9A3AA3FC917A}"/>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6C05552-D3FD-8941-A8EC-EECEC9159CCF}"/>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7" name="Полилиния 6">
              <a:extLst>
                <a:ext uri="{FF2B5EF4-FFF2-40B4-BE49-F238E27FC236}">
                  <a16:creationId xmlns:a16="http://schemas.microsoft.com/office/drawing/2014/main" id="{E43EF356-4CBA-EC4C-9483-86EB1BEB439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8" name="Полилиния 7">
              <a:extLst>
                <a:ext uri="{FF2B5EF4-FFF2-40B4-BE49-F238E27FC236}">
                  <a16:creationId xmlns:a16="http://schemas.microsoft.com/office/drawing/2014/main" id="{D8086ABB-1825-5045-B666-32B1D9B5600B}"/>
                </a:ext>
              </a:extLst>
            </p:cNvPr>
            <p:cNvSpPr/>
            <p:nvPr/>
          </p:nvSpPr>
          <p:spPr>
            <a:xfrm>
              <a:off x="7377112"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9" name="Полилиния 8">
              <a:extLst>
                <a:ext uri="{FF2B5EF4-FFF2-40B4-BE49-F238E27FC236}">
                  <a16:creationId xmlns:a16="http://schemas.microsoft.com/office/drawing/2014/main" id="{D53107A0-B92A-6141-A3BC-C5291C4CD7C8}"/>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cxnSp>
        <p:nvCxnSpPr>
          <p:cNvPr id="21" name="Соединительная линия уступом 20">
            <a:extLst>
              <a:ext uri="{FF2B5EF4-FFF2-40B4-BE49-F238E27FC236}">
                <a16:creationId xmlns:a16="http://schemas.microsoft.com/office/drawing/2014/main" id="{2ED63EF1-9110-A443-B9AC-5B2FACAC5D90}"/>
              </a:ext>
            </a:extLst>
          </p:cNvPr>
          <p:cNvCxnSpPr/>
          <p:nvPr/>
        </p:nvCxnSpPr>
        <p:spPr>
          <a:xfrm rot="10800000" flipV="1">
            <a:off x="2039144" y="2122713"/>
            <a:ext cx="3207771" cy="1360715"/>
          </a:xfrm>
          <a:prstGeom prst="bentConnector3">
            <a:avLst>
              <a:gd name="adj1" fmla="val 1076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ная линия уступом 23">
            <a:extLst>
              <a:ext uri="{FF2B5EF4-FFF2-40B4-BE49-F238E27FC236}">
                <a16:creationId xmlns:a16="http://schemas.microsoft.com/office/drawing/2014/main" id="{076EF69A-98AF-384D-A73F-AB1A2A49821C}"/>
              </a:ext>
            </a:extLst>
          </p:cNvPr>
          <p:cNvCxnSpPr/>
          <p:nvPr/>
        </p:nvCxnSpPr>
        <p:spPr>
          <a:xfrm rot="10800000">
            <a:off x="5246915" y="2122713"/>
            <a:ext cx="4905940" cy="1360716"/>
          </a:xfrm>
          <a:prstGeom prst="bentConnector3">
            <a:avLst>
              <a:gd name="adj1" fmla="val -4585"/>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88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4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extLst>
              <p:ext uri="{D42A27DB-BD31-4B8C-83A1-F6EECF244321}">
                <p14:modId xmlns:p14="http://schemas.microsoft.com/office/powerpoint/2010/main" val="723657277"/>
              </p:ext>
            </p:extLst>
          </p:nvPr>
        </p:nvGraphicFramePr>
        <p:xfrm>
          <a:off x="2032000" y="2666016"/>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CE69B3F-7E43-4B44-918B-1BE9DA0FAD0D}"/>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855935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1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nvGraphicFramePr>
        <p:xfrm>
          <a:off x="2032000" y="2676902"/>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48940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2 from 4.</a:t>
            </a:r>
            <a:endParaRPr lang="ru-RU" dirty="0"/>
          </a:p>
        </p:txBody>
      </p:sp>
      <p:grpSp>
        <p:nvGrpSpPr>
          <p:cNvPr id="3" name="Группа 2">
            <a:extLst>
              <a:ext uri="{FF2B5EF4-FFF2-40B4-BE49-F238E27FC236}">
                <a16:creationId xmlns:a16="http://schemas.microsoft.com/office/drawing/2014/main" id="{0BE6DD5D-B8B9-B847-9470-A1C8BB8DE736}"/>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01DE516-4717-3F40-8AE2-8FE971D9717E}"/>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6" name="Полилиния 5">
              <a:extLst>
                <a:ext uri="{FF2B5EF4-FFF2-40B4-BE49-F238E27FC236}">
                  <a16:creationId xmlns:a16="http://schemas.microsoft.com/office/drawing/2014/main" id="{AD6B2DE7-1F17-E241-9657-D0A9511D9B19}"/>
                </a:ext>
              </a:extLst>
            </p:cNvPr>
            <p:cNvSpPr/>
            <p:nvPr/>
          </p:nvSpPr>
          <p:spPr>
            <a:xfrm>
              <a:off x="4387850"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7" name="Полилиния 6">
              <a:extLst>
                <a:ext uri="{FF2B5EF4-FFF2-40B4-BE49-F238E27FC236}">
                  <a16:creationId xmlns:a16="http://schemas.microsoft.com/office/drawing/2014/main" id="{A39D2A35-31C7-294B-BC5A-1178763C65A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9" name="Полилиния 8">
              <a:extLst>
                <a:ext uri="{FF2B5EF4-FFF2-40B4-BE49-F238E27FC236}">
                  <a16:creationId xmlns:a16="http://schemas.microsoft.com/office/drawing/2014/main" id="{0FC5B057-BBA4-484A-939B-01093C0559AE}"/>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371078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0913B-E13A-1C41-8D22-F7A16C2F4CF9}"/>
              </a:ext>
            </a:extLst>
          </p:cNvPr>
          <p:cNvSpPr>
            <a:spLocks noGrp="1"/>
          </p:cNvSpPr>
          <p:nvPr>
            <p:ph type="title"/>
          </p:nvPr>
        </p:nvSpPr>
        <p:spPr/>
        <p:txBody>
          <a:bodyPr/>
          <a:lstStyle/>
          <a:p>
            <a:r>
              <a:rPr lang="en-US" dirty="0"/>
              <a:t>Part 1. Checker</a:t>
            </a:r>
            <a:endParaRPr lang="ru-RU" dirty="0"/>
          </a:p>
        </p:txBody>
      </p:sp>
      <p:sp>
        <p:nvSpPr>
          <p:cNvPr id="3" name="Текст 2">
            <a:extLst>
              <a:ext uri="{FF2B5EF4-FFF2-40B4-BE49-F238E27FC236}">
                <a16:creationId xmlns:a16="http://schemas.microsoft.com/office/drawing/2014/main" id="{B3D6D507-6FB6-3F4D-92D4-7BECA9778FB4}"/>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38149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3 from 4.</a:t>
            </a:r>
            <a:endParaRPr lang="ru-RU" dirty="0"/>
          </a:p>
        </p:txBody>
      </p:sp>
      <p:grpSp>
        <p:nvGrpSpPr>
          <p:cNvPr id="3" name="Группа 2">
            <a:extLst>
              <a:ext uri="{FF2B5EF4-FFF2-40B4-BE49-F238E27FC236}">
                <a16:creationId xmlns:a16="http://schemas.microsoft.com/office/drawing/2014/main" id="{0BE6DD5D-B8B9-B847-9470-A1C8BB8DE736}"/>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01DE516-4717-3F40-8AE2-8FE971D9717E}"/>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6" name="Полилиния 5">
              <a:extLst>
                <a:ext uri="{FF2B5EF4-FFF2-40B4-BE49-F238E27FC236}">
                  <a16:creationId xmlns:a16="http://schemas.microsoft.com/office/drawing/2014/main" id="{AD6B2DE7-1F17-E241-9657-D0A9511D9B19}"/>
                </a:ext>
              </a:extLst>
            </p:cNvPr>
            <p:cNvSpPr/>
            <p:nvPr/>
          </p:nvSpPr>
          <p:spPr>
            <a:xfrm>
              <a:off x="4387850"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7" name="Полилиния 6">
              <a:extLst>
                <a:ext uri="{FF2B5EF4-FFF2-40B4-BE49-F238E27FC236}">
                  <a16:creationId xmlns:a16="http://schemas.microsoft.com/office/drawing/2014/main" id="{A39D2A35-31C7-294B-BC5A-1178763C65A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9" name="Полилиния 8">
              <a:extLst>
                <a:ext uri="{FF2B5EF4-FFF2-40B4-BE49-F238E27FC236}">
                  <a16:creationId xmlns:a16="http://schemas.microsoft.com/office/drawing/2014/main" id="{0FC5B057-BBA4-484A-939B-01093C0559AE}"/>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cxnSp>
        <p:nvCxnSpPr>
          <p:cNvPr id="8" name="Соединительная линия уступом 7">
            <a:extLst>
              <a:ext uri="{FF2B5EF4-FFF2-40B4-BE49-F238E27FC236}">
                <a16:creationId xmlns:a16="http://schemas.microsoft.com/office/drawing/2014/main" id="{3BD91B57-F5C4-C54D-8288-E176D3AAF105}"/>
              </a:ext>
            </a:extLst>
          </p:cNvPr>
          <p:cNvCxnSpPr/>
          <p:nvPr/>
        </p:nvCxnSpPr>
        <p:spPr>
          <a:xfrm rot="10800000" flipV="1">
            <a:off x="2039144" y="2275114"/>
            <a:ext cx="4067743" cy="1219200"/>
          </a:xfrm>
          <a:prstGeom prst="bentConnector3">
            <a:avLst>
              <a:gd name="adj1" fmla="val 1053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Соединительная линия уступом 11">
            <a:extLst>
              <a:ext uri="{FF2B5EF4-FFF2-40B4-BE49-F238E27FC236}">
                <a16:creationId xmlns:a16="http://schemas.microsoft.com/office/drawing/2014/main" id="{E035C951-11E3-7941-BF22-346CEB87B419}"/>
              </a:ext>
            </a:extLst>
          </p:cNvPr>
          <p:cNvCxnSpPr/>
          <p:nvPr/>
        </p:nvCxnSpPr>
        <p:spPr>
          <a:xfrm rot="10800000">
            <a:off x="6106887" y="2275115"/>
            <a:ext cx="4045968" cy="1219201"/>
          </a:xfrm>
          <a:prstGeom prst="bentConnector3">
            <a:avLst>
              <a:gd name="adj1" fmla="val -7577"/>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7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4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extLst>
              <p:ext uri="{D42A27DB-BD31-4B8C-83A1-F6EECF244321}">
                <p14:modId xmlns:p14="http://schemas.microsoft.com/office/powerpoint/2010/main" val="2819449227"/>
              </p:ext>
            </p:extLst>
          </p:nvPr>
        </p:nvGraphicFramePr>
        <p:xfrm>
          <a:off x="2032000" y="2676902"/>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391970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Checker’s subj</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normAutofit fontScale="85000" lnSpcReduction="20000"/>
          </a:bodyPr>
          <a:lstStyle/>
          <a:p>
            <a:r>
              <a:rPr lang="en" dirty="0"/>
              <a:t>You have to write a program named </a:t>
            </a:r>
            <a:r>
              <a:rPr lang="en" b="1" dirty="0"/>
              <a:t>checker</a:t>
            </a:r>
            <a:r>
              <a:rPr lang="en" dirty="0"/>
              <a:t>, which will get as an argument the stack a formatted as a list of integers. The first argument should be at the top of the stack (be careful about the order). If no argument is given checker stops and displays nothing. </a:t>
            </a:r>
          </a:p>
          <a:p>
            <a:r>
              <a:rPr lang="en" dirty="0"/>
              <a:t>Checker will then wait and read instructions on the standard input, each instruction will be followed by ’\n’. Once all the instructions have been read, checker will execute them on the stack received as an argument. </a:t>
            </a:r>
          </a:p>
          <a:p>
            <a:r>
              <a:rPr lang="en" dirty="0"/>
              <a:t>If after executing those instructions, stack a is actually sorted and b is empty, then checker must display "OK" followed by a ’\n’ on the standard output. In every other case, checker must display "KO" followed by a ’\n’ on the standard output.</a:t>
            </a:r>
          </a:p>
          <a:p>
            <a:r>
              <a:rPr lang="en" dirty="0"/>
              <a:t>In case of error, you must display Error followed by a ’\n’ on the standard error. Errors include for example: some arguments are not integers, some arguments are bigger than an integer, there are duplicates, an instruction don’t exist and/or is incorrectly formatted.</a:t>
            </a:r>
            <a:endParaRPr lang="ru-RU" dirty="0"/>
          </a:p>
        </p:txBody>
      </p:sp>
    </p:spTree>
    <p:extLst>
      <p:ext uri="{BB962C8B-B14F-4D97-AF65-F5344CB8AC3E}">
        <p14:creationId xmlns:p14="http://schemas.microsoft.com/office/powerpoint/2010/main" val="400240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Checker how-to in common</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lstStyle/>
          <a:p>
            <a:pPr marL="514350" indent="-514350">
              <a:buFont typeface="+mj-lt"/>
              <a:buAutoNum type="arabicPeriod"/>
            </a:pPr>
            <a:r>
              <a:rPr lang="en-US" dirty="0"/>
              <a:t>Read </a:t>
            </a:r>
            <a:r>
              <a:rPr lang="en-US" b="1" dirty="0"/>
              <a:t>stack a</a:t>
            </a:r>
            <a:r>
              <a:rPr lang="en-US" dirty="0"/>
              <a:t> from stdin via GNL</a:t>
            </a:r>
          </a:p>
          <a:p>
            <a:pPr marL="514350" indent="-514350">
              <a:buFont typeface="+mj-lt"/>
              <a:buAutoNum type="arabicPeriod"/>
            </a:pPr>
            <a:r>
              <a:rPr lang="en-US" dirty="0"/>
              <a:t>Check stack – is it only integers without repeats?</a:t>
            </a:r>
          </a:p>
          <a:p>
            <a:pPr marL="514350" indent="-514350">
              <a:buFont typeface="+mj-lt"/>
              <a:buAutoNum type="arabicPeriod"/>
            </a:pPr>
            <a:r>
              <a:rPr lang="en-US" dirty="0"/>
              <a:t>Save it as linked list of integers = “array”</a:t>
            </a:r>
          </a:p>
          <a:p>
            <a:pPr marL="514350" indent="-514350">
              <a:buFont typeface="+mj-lt"/>
              <a:buAutoNum type="arabicPeriod"/>
            </a:pPr>
            <a:r>
              <a:rPr lang="en-US" dirty="0"/>
              <a:t>Read every instruction from stdin via GNL</a:t>
            </a:r>
          </a:p>
          <a:p>
            <a:pPr marL="514350" indent="-514350">
              <a:buFont typeface="+mj-lt"/>
              <a:buAutoNum type="arabicPeriod"/>
            </a:pPr>
            <a:r>
              <a:rPr lang="en-US" dirty="0"/>
              <a:t>Check instruction from p4 and execute it simultaneously</a:t>
            </a:r>
          </a:p>
          <a:p>
            <a:pPr marL="514350" indent="-514350">
              <a:buFont typeface="+mj-lt"/>
              <a:buAutoNum type="arabicPeriod"/>
            </a:pPr>
            <a:r>
              <a:rPr lang="en-US" dirty="0"/>
              <a:t>Repeat ##4-5 while have instructions</a:t>
            </a:r>
          </a:p>
          <a:p>
            <a:pPr marL="514350" indent="-514350">
              <a:buFont typeface="+mj-lt"/>
              <a:buAutoNum type="arabicPeriod"/>
            </a:pPr>
            <a:r>
              <a:rPr lang="en-US" dirty="0"/>
              <a:t>Check array from beginning – is it sorted?</a:t>
            </a:r>
          </a:p>
          <a:p>
            <a:pPr marL="514350" indent="-514350">
              <a:buFont typeface="+mj-lt"/>
              <a:buAutoNum type="arabicPeriod"/>
            </a:pPr>
            <a:r>
              <a:rPr lang="en-US" dirty="0"/>
              <a:t>Print “OK\n” if  is p7, print “KO\n” otherwise</a:t>
            </a:r>
            <a:endParaRPr lang="ru-RU" dirty="0"/>
          </a:p>
        </p:txBody>
      </p:sp>
    </p:spTree>
    <p:extLst>
      <p:ext uri="{BB962C8B-B14F-4D97-AF65-F5344CB8AC3E}">
        <p14:creationId xmlns:p14="http://schemas.microsoft.com/office/powerpoint/2010/main" val="156633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Using of get next line</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a:xfrm>
            <a:off x="838200" y="1836511"/>
            <a:ext cx="10515600" cy="4351338"/>
          </a:xfrm>
        </p:spPr>
        <p:txBody>
          <a:bodyPr/>
          <a:lstStyle/>
          <a:p>
            <a:r>
              <a:rPr lang="en-US" dirty="0"/>
              <a:t>Should be created a new branch in GNL repo</a:t>
            </a:r>
          </a:p>
          <a:p>
            <a:r>
              <a:rPr lang="en-US" dirty="0"/>
              <a:t>Stdin file descriptor is defined in &lt;</a:t>
            </a:r>
            <a:r>
              <a:rPr lang="en-US" dirty="0" err="1"/>
              <a:t>unistd.h</a:t>
            </a:r>
            <a:r>
              <a:rPr lang="en-US" dirty="0"/>
              <a:t>&gt; as symbolic constant </a:t>
            </a:r>
            <a:r>
              <a:rPr lang="en" dirty="0"/>
              <a:t>STDIN_FILENO</a:t>
            </a:r>
          </a:p>
          <a:p>
            <a:r>
              <a:rPr lang="en-US" dirty="0"/>
              <a:t>We should read from </a:t>
            </a:r>
            <a:r>
              <a:rPr lang="en-US" b="1" dirty="0"/>
              <a:t>STDIN_FILENO</a:t>
            </a:r>
          </a:p>
          <a:p>
            <a:r>
              <a:rPr lang="en-US" dirty="0"/>
              <a:t>For the economy I should rename </a:t>
            </a:r>
            <a:r>
              <a:rPr lang="en-US" b="1" dirty="0" err="1"/>
              <a:t>get_next_line</a:t>
            </a:r>
            <a:r>
              <a:rPr lang="en-US" dirty="0"/>
              <a:t> in </a:t>
            </a:r>
            <a:r>
              <a:rPr lang="en-US" b="1" dirty="0" err="1"/>
              <a:t>getNL</a:t>
            </a:r>
            <a:endParaRPr lang="en-US" b="1" dirty="0"/>
          </a:p>
          <a:p>
            <a:r>
              <a:rPr lang="en-US" dirty="0"/>
              <a:t>What is the best meaning of </a:t>
            </a:r>
            <a:r>
              <a:rPr lang="en-US" b="1" dirty="0"/>
              <a:t>BUFF_SIZE</a:t>
            </a:r>
            <a:r>
              <a:rPr lang="en-US" dirty="0"/>
              <a:t> variable? Suppose, </a:t>
            </a:r>
            <a:r>
              <a:rPr lang="en-US" b="1" dirty="0"/>
              <a:t>2</a:t>
            </a:r>
            <a:r>
              <a:rPr lang="en-US" dirty="0"/>
              <a:t>.</a:t>
            </a:r>
          </a:p>
          <a:p>
            <a:r>
              <a:rPr lang="en-US" dirty="0"/>
              <a:t>I should define a pointer to char where will store the result of GNL</a:t>
            </a:r>
            <a:endParaRPr lang="ru-RU" dirty="0"/>
          </a:p>
        </p:txBody>
      </p:sp>
    </p:spTree>
    <p:extLst>
      <p:ext uri="{BB962C8B-B14F-4D97-AF65-F5344CB8AC3E}">
        <p14:creationId xmlns:p14="http://schemas.microsoft.com/office/powerpoint/2010/main" val="255759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Possible problems with get next line</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lstStyle/>
          <a:p>
            <a:pPr marL="514350" indent="-514350">
              <a:buFont typeface="+mj-lt"/>
              <a:buAutoNum type="arabicPeriod"/>
            </a:pPr>
            <a:r>
              <a:rPr lang="en-US" dirty="0"/>
              <a:t>Memory leaks?</a:t>
            </a:r>
            <a:endParaRPr lang="en" dirty="0"/>
          </a:p>
          <a:p>
            <a:pPr marL="914400" lvl="1" indent="-457200">
              <a:buFont typeface="+mj-lt"/>
              <a:buAutoNum type="arabicPeriod"/>
            </a:pPr>
            <a:r>
              <a:rPr lang="en-US" dirty="0"/>
              <a:t>In a subj defined ascension of memory leaks, but who knows…</a:t>
            </a:r>
          </a:p>
          <a:p>
            <a:pPr marL="514350" indent="-514350">
              <a:buFont typeface="+mj-lt"/>
              <a:buAutoNum type="arabicPeriod"/>
            </a:pPr>
            <a:r>
              <a:rPr lang="en-US" dirty="0"/>
              <a:t>Crashes with some parameters</a:t>
            </a:r>
          </a:p>
          <a:p>
            <a:pPr marL="971550" lvl="1" indent="-514350">
              <a:buFont typeface="+mj-lt"/>
              <a:buAutoNum type="arabicPeriod"/>
            </a:pPr>
            <a:r>
              <a:rPr lang="en-US" dirty="0"/>
              <a:t>Need </a:t>
            </a:r>
            <a:r>
              <a:rPr lang="en-US"/>
              <a:t>check it</a:t>
            </a:r>
            <a:endParaRPr lang="en-US" dirty="0"/>
          </a:p>
          <a:p>
            <a:pPr marL="514350" indent="-514350">
              <a:buFont typeface="+mj-lt"/>
              <a:buAutoNum type="arabicPeriod"/>
            </a:pPr>
            <a:endParaRPr lang="en-US"/>
          </a:p>
        </p:txBody>
      </p:sp>
    </p:spTree>
    <p:extLst>
      <p:ext uri="{BB962C8B-B14F-4D97-AF65-F5344CB8AC3E}">
        <p14:creationId xmlns:p14="http://schemas.microsoft.com/office/powerpoint/2010/main" val="92176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Step 1 from 4.</a:t>
            </a:r>
            <a:endParaRPr lang="ru-RU" dirty="0"/>
          </a:p>
        </p:txBody>
      </p:sp>
      <p:graphicFrame>
        <p:nvGraphicFramePr>
          <p:cNvPr id="4" name="Объект 3">
            <a:extLst>
              <a:ext uri="{FF2B5EF4-FFF2-40B4-BE49-F238E27FC236}">
                <a16:creationId xmlns:a16="http://schemas.microsoft.com/office/drawing/2014/main" id="{4E152B32-D1EA-174B-B381-6CC293F9D6A7}"/>
              </a:ext>
            </a:extLst>
          </p:cNvPr>
          <p:cNvGraphicFramePr>
            <a:graphicFrameLocks noGrp="1"/>
          </p:cNvGraphicFramePr>
          <p:nvPr>
            <p:ph idx="1"/>
            <p:extLst>
              <p:ext uri="{D42A27DB-BD31-4B8C-83A1-F6EECF244321}">
                <p14:modId xmlns:p14="http://schemas.microsoft.com/office/powerpoint/2010/main" val="2781185644"/>
              </p:ext>
            </p:extLst>
          </p:nvPr>
        </p:nvGraphicFramePr>
        <p:xfrm>
          <a:off x="838200" y="1825625"/>
          <a:ext cx="10515600" cy="207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775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Step 2 from 4.</a:t>
            </a:r>
            <a:endParaRPr lang="ru-RU" dirty="0"/>
          </a:p>
        </p:txBody>
      </p:sp>
      <p:grpSp>
        <p:nvGrpSpPr>
          <p:cNvPr id="3" name="Группа 2">
            <a:extLst>
              <a:ext uri="{FF2B5EF4-FFF2-40B4-BE49-F238E27FC236}">
                <a16:creationId xmlns:a16="http://schemas.microsoft.com/office/drawing/2014/main" id="{1FBEDE5B-D21E-DD4C-BB92-9334EB8E79A0}"/>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9E28E326-A05E-AF4D-B51C-CDE94DFDA13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6" name="Полилиния 5">
              <a:extLst>
                <a:ext uri="{FF2B5EF4-FFF2-40B4-BE49-F238E27FC236}">
                  <a16:creationId xmlns:a16="http://schemas.microsoft.com/office/drawing/2014/main" id="{F704D386-C692-CD47-8481-7D8E1E44AF7F}"/>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7" name="Полилиния 6">
              <a:extLst>
                <a:ext uri="{FF2B5EF4-FFF2-40B4-BE49-F238E27FC236}">
                  <a16:creationId xmlns:a16="http://schemas.microsoft.com/office/drawing/2014/main" id="{BBDDC194-A0FE-F94B-86B0-CD32C454F390}"/>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9" name="Полилиния 8">
              <a:extLst>
                <a:ext uri="{FF2B5EF4-FFF2-40B4-BE49-F238E27FC236}">
                  <a16:creationId xmlns:a16="http://schemas.microsoft.com/office/drawing/2014/main" id="{2F09A615-F9C1-B04C-8C9E-3D8D7289D4B7}"/>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cxnSp>
        <p:nvCxnSpPr>
          <p:cNvPr id="12" name="Соединительная линия уступом 11">
            <a:extLst>
              <a:ext uri="{FF2B5EF4-FFF2-40B4-BE49-F238E27FC236}">
                <a16:creationId xmlns:a16="http://schemas.microsoft.com/office/drawing/2014/main" id="{D4050A44-D371-B94D-89D4-E396129450D1}"/>
              </a:ext>
            </a:extLst>
          </p:cNvPr>
          <p:cNvCxnSpPr>
            <a:cxnSpLocks/>
            <a:stCxn id="7" idx="6"/>
          </p:cNvCxnSpPr>
          <p:nvPr/>
        </p:nvCxnSpPr>
        <p:spPr>
          <a:xfrm flipH="1" flipV="1">
            <a:off x="847442" y="2862943"/>
            <a:ext cx="4033102" cy="827131"/>
          </a:xfrm>
          <a:prstGeom prst="bentConnector5">
            <a:avLst>
              <a:gd name="adj1" fmla="val -30770"/>
              <a:gd name="adj2" fmla="val -228022"/>
              <a:gd name="adj3" fmla="val 1164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10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 Step 3 from 4.</a:t>
            </a:r>
            <a:endParaRPr lang="ru-RU" dirty="0"/>
          </a:p>
        </p:txBody>
      </p:sp>
      <p:grpSp>
        <p:nvGrpSpPr>
          <p:cNvPr id="3" name="Группа 2">
            <a:extLst>
              <a:ext uri="{FF2B5EF4-FFF2-40B4-BE49-F238E27FC236}">
                <a16:creationId xmlns:a16="http://schemas.microsoft.com/office/drawing/2014/main" id="{1FBEDE5B-D21E-DD4C-BB92-9334EB8E79A0}"/>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9E28E326-A05E-AF4D-B51C-CDE94DFDA13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7" name="Полилиния 6">
              <a:extLst>
                <a:ext uri="{FF2B5EF4-FFF2-40B4-BE49-F238E27FC236}">
                  <a16:creationId xmlns:a16="http://schemas.microsoft.com/office/drawing/2014/main" id="{BBDDC194-A0FE-F94B-86B0-CD32C454F390}"/>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9" name="Полилиния 8">
              <a:extLst>
                <a:ext uri="{FF2B5EF4-FFF2-40B4-BE49-F238E27FC236}">
                  <a16:creationId xmlns:a16="http://schemas.microsoft.com/office/drawing/2014/main" id="{2F09A615-F9C1-B04C-8C9E-3D8D7289D4B7}"/>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cxnSp>
        <p:nvCxnSpPr>
          <p:cNvPr id="12" name="Соединительная линия уступом 11">
            <a:extLst>
              <a:ext uri="{FF2B5EF4-FFF2-40B4-BE49-F238E27FC236}">
                <a16:creationId xmlns:a16="http://schemas.microsoft.com/office/drawing/2014/main" id="{D4050A44-D371-B94D-89D4-E396129450D1}"/>
              </a:ext>
            </a:extLst>
          </p:cNvPr>
          <p:cNvCxnSpPr>
            <a:cxnSpLocks/>
            <a:stCxn id="7" idx="6"/>
          </p:cNvCxnSpPr>
          <p:nvPr/>
        </p:nvCxnSpPr>
        <p:spPr>
          <a:xfrm flipH="1" flipV="1">
            <a:off x="847442" y="2862943"/>
            <a:ext cx="4033102" cy="827131"/>
          </a:xfrm>
          <a:prstGeom prst="bentConnector5">
            <a:avLst>
              <a:gd name="adj1" fmla="val -30770"/>
              <a:gd name="adj2" fmla="val -228022"/>
              <a:gd name="adj3" fmla="val 116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Соединительная линия уступом 9">
            <a:extLst>
              <a:ext uri="{FF2B5EF4-FFF2-40B4-BE49-F238E27FC236}">
                <a16:creationId xmlns:a16="http://schemas.microsoft.com/office/drawing/2014/main" id="{1DDA71ED-14B5-8240-AA51-52826D56C77C}"/>
              </a:ext>
            </a:extLst>
          </p:cNvPr>
          <p:cNvCxnSpPr>
            <a:cxnSpLocks/>
          </p:cNvCxnSpPr>
          <p:nvPr/>
        </p:nvCxnSpPr>
        <p:spPr>
          <a:xfrm>
            <a:off x="2228641" y="1654585"/>
            <a:ext cx="9125159" cy="1586408"/>
          </a:xfrm>
          <a:prstGeom prst="bentConnector3">
            <a:avLst>
              <a:gd name="adj1" fmla="val 1027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E283B0DE-73A4-1746-8AC0-7FA62CBA5C6B}"/>
              </a:ext>
            </a:extLst>
          </p:cNvPr>
          <p:cNvCxnSpPr/>
          <p:nvPr/>
        </p:nvCxnSpPr>
        <p:spPr>
          <a:xfrm>
            <a:off x="2228641" y="1654585"/>
            <a:ext cx="0" cy="378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3036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681</Words>
  <Application>Microsoft Macintosh PowerPoint</Application>
  <PresentationFormat>Широкоэкранный</PresentationFormat>
  <Paragraphs>112</Paragraphs>
  <Slides>21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21</vt:i4>
      </vt:variant>
    </vt:vector>
  </HeadingPairs>
  <TitlesOfParts>
    <vt:vector size="25" baseType="lpstr">
      <vt:lpstr>Arial</vt:lpstr>
      <vt:lpstr>Calibri</vt:lpstr>
      <vt:lpstr>Calibri Light</vt:lpstr>
      <vt:lpstr>Тема Office</vt:lpstr>
      <vt:lpstr>Architecture of push_swap program</vt:lpstr>
      <vt:lpstr>Part 1. Checker</vt:lpstr>
      <vt:lpstr>Checker’s subj</vt:lpstr>
      <vt:lpstr>Checker how-to in common</vt:lpstr>
      <vt:lpstr>Using of get next line</vt:lpstr>
      <vt:lpstr>Possible problems with get next line</vt:lpstr>
      <vt:lpstr> sa, sb, ss instructions. Step 1 from 4.</vt:lpstr>
      <vt:lpstr> sa, sb, ss instructions. Step 2 from 4.</vt:lpstr>
      <vt:lpstr> sa, sb, ss instructions . Step 3 from 4.</vt:lpstr>
      <vt:lpstr> sa, sb, ss instructions . Step 4 from 4.</vt:lpstr>
      <vt:lpstr> pa, pb instructions . Step 1 from 3.</vt:lpstr>
      <vt:lpstr> pa, pb instructions . Step 2 from 3.</vt:lpstr>
      <vt:lpstr> pa, pb instructions . Step 3 from 3.</vt:lpstr>
      <vt:lpstr> ra, rb, rr instructions . Step 1 from 4.</vt:lpstr>
      <vt:lpstr> ra, rb, rr instructions . Step 2 from 4.</vt:lpstr>
      <vt:lpstr> ra, rb, rr instructions . Step 3 from 4.</vt:lpstr>
      <vt:lpstr> ra, rb, rr instructions . Step 4 from 4.</vt:lpstr>
      <vt:lpstr> rra, rrb, rrr instructions . Step 1 from 4.</vt:lpstr>
      <vt:lpstr> rra, rrb, rrr instructions . Step 2 from 4.</vt:lpstr>
      <vt:lpstr> rra, rrb, rrr instructions . Step 3 from 4.</vt:lpstr>
      <vt:lpstr> rra, rrb, rrr instructions . Step 4 from 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Microsoft Office User</cp:lastModifiedBy>
  <cp:revision>71</cp:revision>
  <dcterms:created xsi:type="dcterms:W3CDTF">2020-02-23T10:12:20Z</dcterms:created>
  <dcterms:modified xsi:type="dcterms:W3CDTF">2020-02-24T13:42:51Z</dcterms:modified>
</cp:coreProperties>
</file>