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57" r:id="rId4"/>
    <p:sldId id="259" r:id="rId5"/>
    <p:sldId id="260" r:id="rId6"/>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8"/>
    <p:restoredTop sz="94643"/>
  </p:normalViewPr>
  <p:slideViewPr>
    <p:cSldViewPr snapToGrid="0" snapToObjects="1">
      <p:cViewPr varScale="1">
        <p:scale>
          <a:sx n="117" d="100"/>
          <a:sy n="117" d="100"/>
        </p:scale>
        <p:origin x="184" y="2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AE65DDF-9097-2E4B-8FC7-85983F4CE139}"/>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17718705-47A9-C540-B615-4FBCFC763FA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AE9C7656-FCFF-2343-86D6-22C71301843C}"/>
              </a:ext>
            </a:extLst>
          </p:cNvPr>
          <p:cNvSpPr>
            <a:spLocks noGrp="1"/>
          </p:cNvSpPr>
          <p:nvPr>
            <p:ph type="dt" sz="half" idx="10"/>
          </p:nvPr>
        </p:nvSpPr>
        <p:spPr/>
        <p:txBody>
          <a:bodyPr/>
          <a:lstStyle/>
          <a:p>
            <a:fld id="{52B7C498-19DA-0F4B-A125-2CE9A38A79D6}" type="datetimeFigureOut">
              <a:rPr lang="ru-RU" smtClean="0"/>
              <a:t>23.02.2020</a:t>
            </a:fld>
            <a:endParaRPr lang="ru-RU"/>
          </a:p>
        </p:txBody>
      </p:sp>
      <p:sp>
        <p:nvSpPr>
          <p:cNvPr id="5" name="Нижний колонтитул 4">
            <a:extLst>
              <a:ext uri="{FF2B5EF4-FFF2-40B4-BE49-F238E27FC236}">
                <a16:creationId xmlns:a16="http://schemas.microsoft.com/office/drawing/2014/main" id="{4377BD42-3385-3549-ACEF-5DFE406121AB}"/>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9A1BB063-00D2-CA48-8D50-FC4C0A4EC0B7}"/>
              </a:ext>
            </a:extLst>
          </p:cNvPr>
          <p:cNvSpPr>
            <a:spLocks noGrp="1"/>
          </p:cNvSpPr>
          <p:nvPr>
            <p:ph type="sldNum" sz="quarter" idx="12"/>
          </p:nvPr>
        </p:nvSpPr>
        <p:spPr/>
        <p:txBody>
          <a:bodyPr/>
          <a:lstStyle/>
          <a:p>
            <a:fld id="{240725E8-8B7F-6248-A340-73AE1E4FAFF6}" type="slidenum">
              <a:rPr lang="ru-RU" smtClean="0"/>
              <a:t>‹#›</a:t>
            </a:fld>
            <a:endParaRPr lang="ru-RU"/>
          </a:p>
        </p:txBody>
      </p:sp>
    </p:spTree>
    <p:extLst>
      <p:ext uri="{BB962C8B-B14F-4D97-AF65-F5344CB8AC3E}">
        <p14:creationId xmlns:p14="http://schemas.microsoft.com/office/powerpoint/2010/main" val="34628394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933FC33-FB7F-C545-AD9D-04B1A7455F71}"/>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050D367E-F5FF-5F41-8E73-EB2FC8A75D73}"/>
              </a:ext>
            </a:extLst>
          </p:cNvPr>
          <p:cNvSpPr>
            <a:spLocks noGrp="1"/>
          </p:cNvSpPr>
          <p:nvPr>
            <p:ph type="body" orient="vert" idx="1"/>
          </p:nvPr>
        </p:nvSpPr>
        <p:spPr/>
        <p:txBody>
          <a:bodyPr vert="eaVert"/>
          <a:lstStyle/>
          <a:p>
            <a:r>
              <a:rPr lang="ru-RU"/>
              <a:t>Образец текста
Второй уровень
Третий уровень
Четвертый уровень
Пятый уровень</a:t>
            </a:r>
          </a:p>
        </p:txBody>
      </p:sp>
      <p:sp>
        <p:nvSpPr>
          <p:cNvPr id="4" name="Дата 3">
            <a:extLst>
              <a:ext uri="{FF2B5EF4-FFF2-40B4-BE49-F238E27FC236}">
                <a16:creationId xmlns:a16="http://schemas.microsoft.com/office/drawing/2014/main" id="{73BFD552-854F-8048-B9A3-5AF3FC8BEB98}"/>
              </a:ext>
            </a:extLst>
          </p:cNvPr>
          <p:cNvSpPr>
            <a:spLocks noGrp="1"/>
          </p:cNvSpPr>
          <p:nvPr>
            <p:ph type="dt" sz="half" idx="10"/>
          </p:nvPr>
        </p:nvSpPr>
        <p:spPr/>
        <p:txBody>
          <a:bodyPr/>
          <a:lstStyle/>
          <a:p>
            <a:fld id="{52B7C498-19DA-0F4B-A125-2CE9A38A79D6}" type="datetimeFigureOut">
              <a:rPr lang="ru-RU" smtClean="0"/>
              <a:t>23.02.2020</a:t>
            </a:fld>
            <a:endParaRPr lang="ru-RU"/>
          </a:p>
        </p:txBody>
      </p:sp>
      <p:sp>
        <p:nvSpPr>
          <p:cNvPr id="5" name="Нижний колонтитул 4">
            <a:extLst>
              <a:ext uri="{FF2B5EF4-FFF2-40B4-BE49-F238E27FC236}">
                <a16:creationId xmlns:a16="http://schemas.microsoft.com/office/drawing/2014/main" id="{8584F428-1B3F-4748-98BF-B065998FD02E}"/>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35AE1F19-D344-0A40-B9B7-E7C91B57BB4E}"/>
              </a:ext>
            </a:extLst>
          </p:cNvPr>
          <p:cNvSpPr>
            <a:spLocks noGrp="1"/>
          </p:cNvSpPr>
          <p:nvPr>
            <p:ph type="sldNum" sz="quarter" idx="12"/>
          </p:nvPr>
        </p:nvSpPr>
        <p:spPr/>
        <p:txBody>
          <a:bodyPr/>
          <a:lstStyle/>
          <a:p>
            <a:fld id="{240725E8-8B7F-6248-A340-73AE1E4FAFF6}" type="slidenum">
              <a:rPr lang="ru-RU" smtClean="0"/>
              <a:t>‹#›</a:t>
            </a:fld>
            <a:endParaRPr lang="ru-RU"/>
          </a:p>
        </p:txBody>
      </p:sp>
    </p:spTree>
    <p:extLst>
      <p:ext uri="{BB962C8B-B14F-4D97-AF65-F5344CB8AC3E}">
        <p14:creationId xmlns:p14="http://schemas.microsoft.com/office/powerpoint/2010/main" val="36327582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DF5FE968-7DAA-CB40-BA99-3309B3B88F1F}"/>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7F4EF1F8-27B2-F643-A11B-701ABA372800}"/>
              </a:ext>
            </a:extLst>
          </p:cNvPr>
          <p:cNvSpPr>
            <a:spLocks noGrp="1"/>
          </p:cNvSpPr>
          <p:nvPr>
            <p:ph type="body" orient="vert" idx="1"/>
          </p:nvPr>
        </p:nvSpPr>
        <p:spPr>
          <a:xfrm>
            <a:off x="838200" y="365125"/>
            <a:ext cx="7734300" cy="5811838"/>
          </a:xfrm>
        </p:spPr>
        <p:txBody>
          <a:bodyPr vert="eaVert"/>
          <a:lstStyle/>
          <a:p>
            <a:r>
              <a:rPr lang="ru-RU"/>
              <a:t>Образец текста
Второй уровень
Третий уровень
Четвертый уровень
Пятый уровень</a:t>
            </a:r>
          </a:p>
        </p:txBody>
      </p:sp>
      <p:sp>
        <p:nvSpPr>
          <p:cNvPr id="4" name="Дата 3">
            <a:extLst>
              <a:ext uri="{FF2B5EF4-FFF2-40B4-BE49-F238E27FC236}">
                <a16:creationId xmlns:a16="http://schemas.microsoft.com/office/drawing/2014/main" id="{09AE395F-21B1-CD40-A554-A5D54BC2681A}"/>
              </a:ext>
            </a:extLst>
          </p:cNvPr>
          <p:cNvSpPr>
            <a:spLocks noGrp="1"/>
          </p:cNvSpPr>
          <p:nvPr>
            <p:ph type="dt" sz="half" idx="10"/>
          </p:nvPr>
        </p:nvSpPr>
        <p:spPr/>
        <p:txBody>
          <a:bodyPr/>
          <a:lstStyle/>
          <a:p>
            <a:fld id="{52B7C498-19DA-0F4B-A125-2CE9A38A79D6}" type="datetimeFigureOut">
              <a:rPr lang="ru-RU" smtClean="0"/>
              <a:t>23.02.2020</a:t>
            </a:fld>
            <a:endParaRPr lang="ru-RU"/>
          </a:p>
        </p:txBody>
      </p:sp>
      <p:sp>
        <p:nvSpPr>
          <p:cNvPr id="5" name="Нижний колонтитул 4">
            <a:extLst>
              <a:ext uri="{FF2B5EF4-FFF2-40B4-BE49-F238E27FC236}">
                <a16:creationId xmlns:a16="http://schemas.microsoft.com/office/drawing/2014/main" id="{F7AD33AA-0FD0-AF4A-827F-243192A1BF17}"/>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60270076-22DE-9646-B1A8-EFC212A08B49}"/>
              </a:ext>
            </a:extLst>
          </p:cNvPr>
          <p:cNvSpPr>
            <a:spLocks noGrp="1"/>
          </p:cNvSpPr>
          <p:nvPr>
            <p:ph type="sldNum" sz="quarter" idx="12"/>
          </p:nvPr>
        </p:nvSpPr>
        <p:spPr/>
        <p:txBody>
          <a:bodyPr/>
          <a:lstStyle/>
          <a:p>
            <a:fld id="{240725E8-8B7F-6248-A340-73AE1E4FAFF6}" type="slidenum">
              <a:rPr lang="ru-RU" smtClean="0"/>
              <a:t>‹#›</a:t>
            </a:fld>
            <a:endParaRPr lang="ru-RU"/>
          </a:p>
        </p:txBody>
      </p:sp>
    </p:spTree>
    <p:extLst>
      <p:ext uri="{BB962C8B-B14F-4D97-AF65-F5344CB8AC3E}">
        <p14:creationId xmlns:p14="http://schemas.microsoft.com/office/powerpoint/2010/main" val="36794823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461966A-2D0E-C249-A599-87F66AF1F6E1}"/>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95BBD4F6-E171-1E4A-AC51-87D2BAE13034}"/>
              </a:ext>
            </a:extLst>
          </p:cNvPr>
          <p:cNvSpPr>
            <a:spLocks noGrp="1"/>
          </p:cNvSpPr>
          <p:nvPr>
            <p:ph idx="1"/>
          </p:nvPr>
        </p:nvSpPr>
        <p:spPr/>
        <p:txBody>
          <a:bodyPr/>
          <a:lstStyle/>
          <a:p>
            <a:r>
              <a:rPr lang="ru-RU"/>
              <a:t>Образец текста
Второй уровень
Третий уровень
Четвертый уровень
Пятый уровень</a:t>
            </a:r>
          </a:p>
        </p:txBody>
      </p:sp>
      <p:sp>
        <p:nvSpPr>
          <p:cNvPr id="4" name="Дата 3">
            <a:extLst>
              <a:ext uri="{FF2B5EF4-FFF2-40B4-BE49-F238E27FC236}">
                <a16:creationId xmlns:a16="http://schemas.microsoft.com/office/drawing/2014/main" id="{14112A22-0E04-E744-A1E1-C613DE7F7E13}"/>
              </a:ext>
            </a:extLst>
          </p:cNvPr>
          <p:cNvSpPr>
            <a:spLocks noGrp="1"/>
          </p:cNvSpPr>
          <p:nvPr>
            <p:ph type="dt" sz="half" idx="10"/>
          </p:nvPr>
        </p:nvSpPr>
        <p:spPr/>
        <p:txBody>
          <a:bodyPr/>
          <a:lstStyle/>
          <a:p>
            <a:fld id="{52B7C498-19DA-0F4B-A125-2CE9A38A79D6}" type="datetimeFigureOut">
              <a:rPr lang="ru-RU" smtClean="0"/>
              <a:t>23.02.2020</a:t>
            </a:fld>
            <a:endParaRPr lang="ru-RU"/>
          </a:p>
        </p:txBody>
      </p:sp>
      <p:sp>
        <p:nvSpPr>
          <p:cNvPr id="5" name="Нижний колонтитул 4">
            <a:extLst>
              <a:ext uri="{FF2B5EF4-FFF2-40B4-BE49-F238E27FC236}">
                <a16:creationId xmlns:a16="http://schemas.microsoft.com/office/drawing/2014/main" id="{5396FA45-6866-774E-8BC7-9D91713ED892}"/>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E9035629-CC22-464C-B766-8F7C8A3AE69D}"/>
              </a:ext>
            </a:extLst>
          </p:cNvPr>
          <p:cNvSpPr>
            <a:spLocks noGrp="1"/>
          </p:cNvSpPr>
          <p:nvPr>
            <p:ph type="sldNum" sz="quarter" idx="12"/>
          </p:nvPr>
        </p:nvSpPr>
        <p:spPr/>
        <p:txBody>
          <a:bodyPr/>
          <a:lstStyle/>
          <a:p>
            <a:fld id="{240725E8-8B7F-6248-A340-73AE1E4FAFF6}" type="slidenum">
              <a:rPr lang="ru-RU" smtClean="0"/>
              <a:t>‹#›</a:t>
            </a:fld>
            <a:endParaRPr lang="ru-RU"/>
          </a:p>
        </p:txBody>
      </p:sp>
    </p:spTree>
    <p:extLst>
      <p:ext uri="{BB962C8B-B14F-4D97-AF65-F5344CB8AC3E}">
        <p14:creationId xmlns:p14="http://schemas.microsoft.com/office/powerpoint/2010/main" val="37092384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D33751C-7328-2749-977B-EB9CCE658C64}"/>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70638350-D601-5A4B-B70A-04D2762E7D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ru-RU"/>
              <a:t>Образец текста
Второй уровень
Третий уровень
Четвертый уровень
Пятый уровень</a:t>
            </a:r>
          </a:p>
        </p:txBody>
      </p:sp>
      <p:sp>
        <p:nvSpPr>
          <p:cNvPr id="4" name="Дата 3">
            <a:extLst>
              <a:ext uri="{FF2B5EF4-FFF2-40B4-BE49-F238E27FC236}">
                <a16:creationId xmlns:a16="http://schemas.microsoft.com/office/drawing/2014/main" id="{F0BA024F-B19D-FA4D-803F-8339196A6EF2}"/>
              </a:ext>
            </a:extLst>
          </p:cNvPr>
          <p:cNvSpPr>
            <a:spLocks noGrp="1"/>
          </p:cNvSpPr>
          <p:nvPr>
            <p:ph type="dt" sz="half" idx="10"/>
          </p:nvPr>
        </p:nvSpPr>
        <p:spPr/>
        <p:txBody>
          <a:bodyPr/>
          <a:lstStyle/>
          <a:p>
            <a:fld id="{52B7C498-19DA-0F4B-A125-2CE9A38A79D6}" type="datetimeFigureOut">
              <a:rPr lang="ru-RU" smtClean="0"/>
              <a:t>23.02.2020</a:t>
            </a:fld>
            <a:endParaRPr lang="ru-RU"/>
          </a:p>
        </p:txBody>
      </p:sp>
      <p:sp>
        <p:nvSpPr>
          <p:cNvPr id="5" name="Нижний колонтитул 4">
            <a:extLst>
              <a:ext uri="{FF2B5EF4-FFF2-40B4-BE49-F238E27FC236}">
                <a16:creationId xmlns:a16="http://schemas.microsoft.com/office/drawing/2014/main" id="{F29AD8FF-CA66-A940-B7F1-31EA3B48F41E}"/>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B181F136-D044-2447-8FE9-839B52E1F088}"/>
              </a:ext>
            </a:extLst>
          </p:cNvPr>
          <p:cNvSpPr>
            <a:spLocks noGrp="1"/>
          </p:cNvSpPr>
          <p:nvPr>
            <p:ph type="sldNum" sz="quarter" idx="12"/>
          </p:nvPr>
        </p:nvSpPr>
        <p:spPr/>
        <p:txBody>
          <a:bodyPr/>
          <a:lstStyle/>
          <a:p>
            <a:fld id="{240725E8-8B7F-6248-A340-73AE1E4FAFF6}" type="slidenum">
              <a:rPr lang="ru-RU" smtClean="0"/>
              <a:t>‹#›</a:t>
            </a:fld>
            <a:endParaRPr lang="ru-RU"/>
          </a:p>
        </p:txBody>
      </p:sp>
    </p:spTree>
    <p:extLst>
      <p:ext uri="{BB962C8B-B14F-4D97-AF65-F5344CB8AC3E}">
        <p14:creationId xmlns:p14="http://schemas.microsoft.com/office/powerpoint/2010/main" val="36253960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AE11870-F91B-5341-AC24-0FF540E5AA49}"/>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44F39304-A4AA-BB43-A8E5-E723F931DC86}"/>
              </a:ext>
            </a:extLst>
          </p:cNvPr>
          <p:cNvSpPr>
            <a:spLocks noGrp="1"/>
          </p:cNvSpPr>
          <p:nvPr>
            <p:ph sz="half" idx="1"/>
          </p:nvPr>
        </p:nvSpPr>
        <p:spPr>
          <a:xfrm>
            <a:off x="838200" y="1825625"/>
            <a:ext cx="5181600" cy="4351338"/>
          </a:xfrm>
        </p:spPr>
        <p:txBody>
          <a:bodyPr/>
          <a:lstStyle/>
          <a:p>
            <a:r>
              <a:rPr lang="ru-RU"/>
              <a:t>Образец текста
Второй уровень
Третий уровень
Четвертый уровень
Пятый уровень</a:t>
            </a:r>
          </a:p>
        </p:txBody>
      </p:sp>
      <p:sp>
        <p:nvSpPr>
          <p:cNvPr id="4" name="Объект 3">
            <a:extLst>
              <a:ext uri="{FF2B5EF4-FFF2-40B4-BE49-F238E27FC236}">
                <a16:creationId xmlns:a16="http://schemas.microsoft.com/office/drawing/2014/main" id="{35854FE9-B645-B64D-8305-45404F116079}"/>
              </a:ext>
            </a:extLst>
          </p:cNvPr>
          <p:cNvSpPr>
            <a:spLocks noGrp="1"/>
          </p:cNvSpPr>
          <p:nvPr>
            <p:ph sz="half" idx="2"/>
          </p:nvPr>
        </p:nvSpPr>
        <p:spPr>
          <a:xfrm>
            <a:off x="6172200" y="1825625"/>
            <a:ext cx="5181600" cy="4351338"/>
          </a:xfrm>
        </p:spPr>
        <p:txBody>
          <a:bodyPr/>
          <a:lstStyle/>
          <a:p>
            <a:r>
              <a:rPr lang="ru-RU"/>
              <a:t>Образец текста
Второй уровень
Третий уровень
Четвертый уровень
Пятый уровень</a:t>
            </a:r>
          </a:p>
        </p:txBody>
      </p:sp>
      <p:sp>
        <p:nvSpPr>
          <p:cNvPr id="5" name="Дата 4">
            <a:extLst>
              <a:ext uri="{FF2B5EF4-FFF2-40B4-BE49-F238E27FC236}">
                <a16:creationId xmlns:a16="http://schemas.microsoft.com/office/drawing/2014/main" id="{740355C5-FB26-FD49-B07A-C927A4C3C8B4}"/>
              </a:ext>
            </a:extLst>
          </p:cNvPr>
          <p:cNvSpPr>
            <a:spLocks noGrp="1"/>
          </p:cNvSpPr>
          <p:nvPr>
            <p:ph type="dt" sz="half" idx="10"/>
          </p:nvPr>
        </p:nvSpPr>
        <p:spPr/>
        <p:txBody>
          <a:bodyPr/>
          <a:lstStyle/>
          <a:p>
            <a:fld id="{52B7C498-19DA-0F4B-A125-2CE9A38A79D6}" type="datetimeFigureOut">
              <a:rPr lang="ru-RU" smtClean="0"/>
              <a:t>23.02.2020</a:t>
            </a:fld>
            <a:endParaRPr lang="ru-RU"/>
          </a:p>
        </p:txBody>
      </p:sp>
      <p:sp>
        <p:nvSpPr>
          <p:cNvPr id="6" name="Нижний колонтитул 5">
            <a:extLst>
              <a:ext uri="{FF2B5EF4-FFF2-40B4-BE49-F238E27FC236}">
                <a16:creationId xmlns:a16="http://schemas.microsoft.com/office/drawing/2014/main" id="{815F3CDF-F419-1645-9171-E94F4024DB52}"/>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2B50CA03-788D-4B4A-B726-E0A198064194}"/>
              </a:ext>
            </a:extLst>
          </p:cNvPr>
          <p:cNvSpPr>
            <a:spLocks noGrp="1"/>
          </p:cNvSpPr>
          <p:nvPr>
            <p:ph type="sldNum" sz="quarter" idx="12"/>
          </p:nvPr>
        </p:nvSpPr>
        <p:spPr/>
        <p:txBody>
          <a:bodyPr/>
          <a:lstStyle/>
          <a:p>
            <a:fld id="{240725E8-8B7F-6248-A340-73AE1E4FAFF6}" type="slidenum">
              <a:rPr lang="ru-RU" smtClean="0"/>
              <a:t>‹#›</a:t>
            </a:fld>
            <a:endParaRPr lang="ru-RU"/>
          </a:p>
        </p:txBody>
      </p:sp>
    </p:spTree>
    <p:extLst>
      <p:ext uri="{BB962C8B-B14F-4D97-AF65-F5344CB8AC3E}">
        <p14:creationId xmlns:p14="http://schemas.microsoft.com/office/powerpoint/2010/main" val="12226515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499EB7C-0C87-FF46-AAB4-70C422911E83}"/>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1AC08E99-3113-A047-A2C2-A7E0CA823B7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ru-RU"/>
              <a:t>Образец текста
Второй уровень
Третий уровень
Четвертый уровень
Пятый уровень</a:t>
            </a:r>
          </a:p>
        </p:txBody>
      </p:sp>
      <p:sp>
        <p:nvSpPr>
          <p:cNvPr id="4" name="Объект 3">
            <a:extLst>
              <a:ext uri="{FF2B5EF4-FFF2-40B4-BE49-F238E27FC236}">
                <a16:creationId xmlns:a16="http://schemas.microsoft.com/office/drawing/2014/main" id="{A969E902-F8E0-184B-B46B-B369E29668A1}"/>
              </a:ext>
            </a:extLst>
          </p:cNvPr>
          <p:cNvSpPr>
            <a:spLocks noGrp="1"/>
          </p:cNvSpPr>
          <p:nvPr>
            <p:ph sz="half" idx="2"/>
          </p:nvPr>
        </p:nvSpPr>
        <p:spPr>
          <a:xfrm>
            <a:off x="839788" y="2505075"/>
            <a:ext cx="5157787" cy="3684588"/>
          </a:xfrm>
        </p:spPr>
        <p:txBody>
          <a:bodyPr/>
          <a:lstStyle/>
          <a:p>
            <a:r>
              <a:rPr lang="ru-RU"/>
              <a:t>Образец текста
Второй уровень
Третий уровень
Четвертый уровень
Пятый уровень</a:t>
            </a:r>
          </a:p>
        </p:txBody>
      </p:sp>
      <p:sp>
        <p:nvSpPr>
          <p:cNvPr id="5" name="Текст 4">
            <a:extLst>
              <a:ext uri="{FF2B5EF4-FFF2-40B4-BE49-F238E27FC236}">
                <a16:creationId xmlns:a16="http://schemas.microsoft.com/office/drawing/2014/main" id="{C19A8106-1A7F-A44F-987F-6136B4B236E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ru-RU"/>
              <a:t>Образец текста
Второй уровень
Третий уровень
Четвертый уровень
Пятый уровень</a:t>
            </a:r>
          </a:p>
        </p:txBody>
      </p:sp>
      <p:sp>
        <p:nvSpPr>
          <p:cNvPr id="6" name="Объект 5">
            <a:extLst>
              <a:ext uri="{FF2B5EF4-FFF2-40B4-BE49-F238E27FC236}">
                <a16:creationId xmlns:a16="http://schemas.microsoft.com/office/drawing/2014/main" id="{38DF3661-F65E-8F4F-A9FD-2EC4E781A22A}"/>
              </a:ext>
            </a:extLst>
          </p:cNvPr>
          <p:cNvSpPr>
            <a:spLocks noGrp="1"/>
          </p:cNvSpPr>
          <p:nvPr>
            <p:ph sz="quarter" idx="4"/>
          </p:nvPr>
        </p:nvSpPr>
        <p:spPr>
          <a:xfrm>
            <a:off x="6172200" y="2505075"/>
            <a:ext cx="5183188" cy="3684588"/>
          </a:xfrm>
        </p:spPr>
        <p:txBody>
          <a:bodyPr/>
          <a:lstStyle/>
          <a:p>
            <a:r>
              <a:rPr lang="ru-RU"/>
              <a:t>Образец текста
Второй уровень
Третий уровень
Четвертый уровень
Пятый уровень</a:t>
            </a:r>
          </a:p>
        </p:txBody>
      </p:sp>
      <p:sp>
        <p:nvSpPr>
          <p:cNvPr id="7" name="Дата 6">
            <a:extLst>
              <a:ext uri="{FF2B5EF4-FFF2-40B4-BE49-F238E27FC236}">
                <a16:creationId xmlns:a16="http://schemas.microsoft.com/office/drawing/2014/main" id="{F921E4CE-A0A2-F24F-99F4-E04546A3A872}"/>
              </a:ext>
            </a:extLst>
          </p:cNvPr>
          <p:cNvSpPr>
            <a:spLocks noGrp="1"/>
          </p:cNvSpPr>
          <p:nvPr>
            <p:ph type="dt" sz="half" idx="10"/>
          </p:nvPr>
        </p:nvSpPr>
        <p:spPr/>
        <p:txBody>
          <a:bodyPr/>
          <a:lstStyle/>
          <a:p>
            <a:fld id="{52B7C498-19DA-0F4B-A125-2CE9A38A79D6}" type="datetimeFigureOut">
              <a:rPr lang="ru-RU" smtClean="0"/>
              <a:t>23.02.2020</a:t>
            </a:fld>
            <a:endParaRPr lang="ru-RU"/>
          </a:p>
        </p:txBody>
      </p:sp>
      <p:sp>
        <p:nvSpPr>
          <p:cNvPr id="8" name="Нижний колонтитул 7">
            <a:extLst>
              <a:ext uri="{FF2B5EF4-FFF2-40B4-BE49-F238E27FC236}">
                <a16:creationId xmlns:a16="http://schemas.microsoft.com/office/drawing/2014/main" id="{B15E7CFD-D843-934E-9803-EC6BD4733A8A}"/>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A7AD4A16-E0C8-2840-9C76-38484E32F53F}"/>
              </a:ext>
            </a:extLst>
          </p:cNvPr>
          <p:cNvSpPr>
            <a:spLocks noGrp="1"/>
          </p:cNvSpPr>
          <p:nvPr>
            <p:ph type="sldNum" sz="quarter" idx="12"/>
          </p:nvPr>
        </p:nvSpPr>
        <p:spPr/>
        <p:txBody>
          <a:bodyPr/>
          <a:lstStyle/>
          <a:p>
            <a:fld id="{240725E8-8B7F-6248-A340-73AE1E4FAFF6}" type="slidenum">
              <a:rPr lang="ru-RU" smtClean="0"/>
              <a:t>‹#›</a:t>
            </a:fld>
            <a:endParaRPr lang="ru-RU"/>
          </a:p>
        </p:txBody>
      </p:sp>
    </p:spTree>
    <p:extLst>
      <p:ext uri="{BB962C8B-B14F-4D97-AF65-F5344CB8AC3E}">
        <p14:creationId xmlns:p14="http://schemas.microsoft.com/office/powerpoint/2010/main" val="35445415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AD43993-1091-9A40-9F8E-FEF7CB5FF570}"/>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964BCF2B-5B2F-5C41-B6F8-F227169D0A50}"/>
              </a:ext>
            </a:extLst>
          </p:cNvPr>
          <p:cNvSpPr>
            <a:spLocks noGrp="1"/>
          </p:cNvSpPr>
          <p:nvPr>
            <p:ph type="dt" sz="half" idx="10"/>
          </p:nvPr>
        </p:nvSpPr>
        <p:spPr/>
        <p:txBody>
          <a:bodyPr/>
          <a:lstStyle/>
          <a:p>
            <a:fld id="{52B7C498-19DA-0F4B-A125-2CE9A38A79D6}" type="datetimeFigureOut">
              <a:rPr lang="ru-RU" smtClean="0"/>
              <a:t>23.02.2020</a:t>
            </a:fld>
            <a:endParaRPr lang="ru-RU"/>
          </a:p>
        </p:txBody>
      </p:sp>
      <p:sp>
        <p:nvSpPr>
          <p:cNvPr id="4" name="Нижний колонтитул 3">
            <a:extLst>
              <a:ext uri="{FF2B5EF4-FFF2-40B4-BE49-F238E27FC236}">
                <a16:creationId xmlns:a16="http://schemas.microsoft.com/office/drawing/2014/main" id="{7E98A799-4335-5540-AC0A-74EDB09E1767}"/>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4631D04E-7312-9140-BAF4-40FA62D29BE1}"/>
              </a:ext>
            </a:extLst>
          </p:cNvPr>
          <p:cNvSpPr>
            <a:spLocks noGrp="1"/>
          </p:cNvSpPr>
          <p:nvPr>
            <p:ph type="sldNum" sz="quarter" idx="12"/>
          </p:nvPr>
        </p:nvSpPr>
        <p:spPr/>
        <p:txBody>
          <a:bodyPr/>
          <a:lstStyle/>
          <a:p>
            <a:fld id="{240725E8-8B7F-6248-A340-73AE1E4FAFF6}" type="slidenum">
              <a:rPr lang="ru-RU" smtClean="0"/>
              <a:t>‹#›</a:t>
            </a:fld>
            <a:endParaRPr lang="ru-RU"/>
          </a:p>
        </p:txBody>
      </p:sp>
    </p:spTree>
    <p:extLst>
      <p:ext uri="{BB962C8B-B14F-4D97-AF65-F5344CB8AC3E}">
        <p14:creationId xmlns:p14="http://schemas.microsoft.com/office/powerpoint/2010/main" val="41003044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0734EE2A-A414-7D4A-A79E-527ED008A198}"/>
              </a:ext>
            </a:extLst>
          </p:cNvPr>
          <p:cNvSpPr>
            <a:spLocks noGrp="1"/>
          </p:cNvSpPr>
          <p:nvPr>
            <p:ph type="dt" sz="half" idx="10"/>
          </p:nvPr>
        </p:nvSpPr>
        <p:spPr/>
        <p:txBody>
          <a:bodyPr/>
          <a:lstStyle/>
          <a:p>
            <a:fld id="{52B7C498-19DA-0F4B-A125-2CE9A38A79D6}" type="datetimeFigureOut">
              <a:rPr lang="ru-RU" smtClean="0"/>
              <a:t>23.02.2020</a:t>
            </a:fld>
            <a:endParaRPr lang="ru-RU"/>
          </a:p>
        </p:txBody>
      </p:sp>
      <p:sp>
        <p:nvSpPr>
          <p:cNvPr id="3" name="Нижний колонтитул 2">
            <a:extLst>
              <a:ext uri="{FF2B5EF4-FFF2-40B4-BE49-F238E27FC236}">
                <a16:creationId xmlns:a16="http://schemas.microsoft.com/office/drawing/2014/main" id="{AE23540B-73C1-184A-B249-B144633C01D7}"/>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BE2F7BC2-17BB-E749-9895-E3E70759C74D}"/>
              </a:ext>
            </a:extLst>
          </p:cNvPr>
          <p:cNvSpPr>
            <a:spLocks noGrp="1"/>
          </p:cNvSpPr>
          <p:nvPr>
            <p:ph type="sldNum" sz="quarter" idx="12"/>
          </p:nvPr>
        </p:nvSpPr>
        <p:spPr/>
        <p:txBody>
          <a:bodyPr/>
          <a:lstStyle/>
          <a:p>
            <a:fld id="{240725E8-8B7F-6248-A340-73AE1E4FAFF6}" type="slidenum">
              <a:rPr lang="ru-RU" smtClean="0"/>
              <a:t>‹#›</a:t>
            </a:fld>
            <a:endParaRPr lang="ru-RU"/>
          </a:p>
        </p:txBody>
      </p:sp>
    </p:spTree>
    <p:extLst>
      <p:ext uri="{BB962C8B-B14F-4D97-AF65-F5344CB8AC3E}">
        <p14:creationId xmlns:p14="http://schemas.microsoft.com/office/powerpoint/2010/main" val="22982482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AAC48EC-6A46-A445-851C-11C5D729874E}"/>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2200E830-EC4D-EB43-9ADB-4284D2527CB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ru-RU"/>
              <a:t>Образец текста
Второй уровень
Третий уровень
Четвертый уровень
Пятый уровень</a:t>
            </a:r>
          </a:p>
        </p:txBody>
      </p:sp>
      <p:sp>
        <p:nvSpPr>
          <p:cNvPr id="4" name="Текст 3">
            <a:extLst>
              <a:ext uri="{FF2B5EF4-FFF2-40B4-BE49-F238E27FC236}">
                <a16:creationId xmlns:a16="http://schemas.microsoft.com/office/drawing/2014/main" id="{0498B6A6-C4AF-0F41-AE06-E5D991179B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lang="ru-RU"/>
              <a:t>Образец текста
Второй уровень
Третий уровень
Четвертый уровень
Пятый уровень</a:t>
            </a:r>
          </a:p>
        </p:txBody>
      </p:sp>
      <p:sp>
        <p:nvSpPr>
          <p:cNvPr id="5" name="Дата 4">
            <a:extLst>
              <a:ext uri="{FF2B5EF4-FFF2-40B4-BE49-F238E27FC236}">
                <a16:creationId xmlns:a16="http://schemas.microsoft.com/office/drawing/2014/main" id="{79242EEA-D615-C64F-9497-A7494163C91D}"/>
              </a:ext>
            </a:extLst>
          </p:cNvPr>
          <p:cNvSpPr>
            <a:spLocks noGrp="1"/>
          </p:cNvSpPr>
          <p:nvPr>
            <p:ph type="dt" sz="half" idx="10"/>
          </p:nvPr>
        </p:nvSpPr>
        <p:spPr/>
        <p:txBody>
          <a:bodyPr/>
          <a:lstStyle/>
          <a:p>
            <a:fld id="{52B7C498-19DA-0F4B-A125-2CE9A38A79D6}" type="datetimeFigureOut">
              <a:rPr lang="ru-RU" smtClean="0"/>
              <a:t>23.02.2020</a:t>
            </a:fld>
            <a:endParaRPr lang="ru-RU"/>
          </a:p>
        </p:txBody>
      </p:sp>
      <p:sp>
        <p:nvSpPr>
          <p:cNvPr id="6" name="Нижний колонтитул 5">
            <a:extLst>
              <a:ext uri="{FF2B5EF4-FFF2-40B4-BE49-F238E27FC236}">
                <a16:creationId xmlns:a16="http://schemas.microsoft.com/office/drawing/2014/main" id="{705C4F9F-09F6-0B41-B9C0-9795468D099A}"/>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5AF04BAB-AEF8-554B-95F8-A307E512ADE5}"/>
              </a:ext>
            </a:extLst>
          </p:cNvPr>
          <p:cNvSpPr>
            <a:spLocks noGrp="1"/>
          </p:cNvSpPr>
          <p:nvPr>
            <p:ph type="sldNum" sz="quarter" idx="12"/>
          </p:nvPr>
        </p:nvSpPr>
        <p:spPr/>
        <p:txBody>
          <a:bodyPr/>
          <a:lstStyle/>
          <a:p>
            <a:fld id="{240725E8-8B7F-6248-A340-73AE1E4FAFF6}" type="slidenum">
              <a:rPr lang="ru-RU" smtClean="0"/>
              <a:t>‹#›</a:t>
            </a:fld>
            <a:endParaRPr lang="ru-RU"/>
          </a:p>
        </p:txBody>
      </p:sp>
    </p:spTree>
    <p:extLst>
      <p:ext uri="{BB962C8B-B14F-4D97-AF65-F5344CB8AC3E}">
        <p14:creationId xmlns:p14="http://schemas.microsoft.com/office/powerpoint/2010/main" val="24842997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A7ABAB5-957A-CA4B-B37D-5661B8209099}"/>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0E5C0E31-5B2B-7045-A3F0-E9875F406EA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40C28153-D361-FD4D-AC58-68BBF1E967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lang="ru-RU"/>
              <a:t>Образец текста
Второй уровень
Третий уровень
Четвертый уровень
Пятый уровень</a:t>
            </a:r>
          </a:p>
        </p:txBody>
      </p:sp>
      <p:sp>
        <p:nvSpPr>
          <p:cNvPr id="5" name="Дата 4">
            <a:extLst>
              <a:ext uri="{FF2B5EF4-FFF2-40B4-BE49-F238E27FC236}">
                <a16:creationId xmlns:a16="http://schemas.microsoft.com/office/drawing/2014/main" id="{A24BF6B1-7479-F84F-BC8B-F323D78AC58E}"/>
              </a:ext>
            </a:extLst>
          </p:cNvPr>
          <p:cNvSpPr>
            <a:spLocks noGrp="1"/>
          </p:cNvSpPr>
          <p:nvPr>
            <p:ph type="dt" sz="half" idx="10"/>
          </p:nvPr>
        </p:nvSpPr>
        <p:spPr/>
        <p:txBody>
          <a:bodyPr/>
          <a:lstStyle/>
          <a:p>
            <a:fld id="{52B7C498-19DA-0F4B-A125-2CE9A38A79D6}" type="datetimeFigureOut">
              <a:rPr lang="ru-RU" smtClean="0"/>
              <a:t>23.02.2020</a:t>
            </a:fld>
            <a:endParaRPr lang="ru-RU"/>
          </a:p>
        </p:txBody>
      </p:sp>
      <p:sp>
        <p:nvSpPr>
          <p:cNvPr id="6" name="Нижний колонтитул 5">
            <a:extLst>
              <a:ext uri="{FF2B5EF4-FFF2-40B4-BE49-F238E27FC236}">
                <a16:creationId xmlns:a16="http://schemas.microsoft.com/office/drawing/2014/main" id="{A299C9D7-9469-BB45-ACDE-56CD265CE111}"/>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C1C35E85-73E6-6648-BF70-C6B15CBA9CAC}"/>
              </a:ext>
            </a:extLst>
          </p:cNvPr>
          <p:cNvSpPr>
            <a:spLocks noGrp="1"/>
          </p:cNvSpPr>
          <p:nvPr>
            <p:ph type="sldNum" sz="quarter" idx="12"/>
          </p:nvPr>
        </p:nvSpPr>
        <p:spPr/>
        <p:txBody>
          <a:bodyPr/>
          <a:lstStyle/>
          <a:p>
            <a:fld id="{240725E8-8B7F-6248-A340-73AE1E4FAFF6}" type="slidenum">
              <a:rPr lang="ru-RU" smtClean="0"/>
              <a:t>‹#›</a:t>
            </a:fld>
            <a:endParaRPr lang="ru-RU"/>
          </a:p>
        </p:txBody>
      </p:sp>
    </p:spTree>
    <p:extLst>
      <p:ext uri="{BB962C8B-B14F-4D97-AF65-F5344CB8AC3E}">
        <p14:creationId xmlns:p14="http://schemas.microsoft.com/office/powerpoint/2010/main" val="19376125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70E4955-4DBE-1E4C-86F7-36A57951FCF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11F63BA5-B3C1-3243-85C5-B30AC555C2A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r>
              <a:rPr lang="ru-RU"/>
              <a:t>Образец текста
Второй уровень
Третий уровень
Четвертый уровень
Пятый уровень</a:t>
            </a:r>
          </a:p>
        </p:txBody>
      </p:sp>
      <p:sp>
        <p:nvSpPr>
          <p:cNvPr id="4" name="Дата 3">
            <a:extLst>
              <a:ext uri="{FF2B5EF4-FFF2-40B4-BE49-F238E27FC236}">
                <a16:creationId xmlns:a16="http://schemas.microsoft.com/office/drawing/2014/main" id="{1268D450-5405-854B-8584-82B830234F2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B7C498-19DA-0F4B-A125-2CE9A38A79D6}" type="datetimeFigureOut">
              <a:rPr lang="ru-RU" smtClean="0"/>
              <a:t>23.02.2020</a:t>
            </a:fld>
            <a:endParaRPr lang="ru-RU"/>
          </a:p>
        </p:txBody>
      </p:sp>
      <p:sp>
        <p:nvSpPr>
          <p:cNvPr id="5" name="Нижний колонтитул 4">
            <a:extLst>
              <a:ext uri="{FF2B5EF4-FFF2-40B4-BE49-F238E27FC236}">
                <a16:creationId xmlns:a16="http://schemas.microsoft.com/office/drawing/2014/main" id="{023C595B-9E1E-0E42-8A26-29AB712E2FD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8ED41ABD-FED2-3148-90DA-D0328D4A61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0725E8-8B7F-6248-A340-73AE1E4FAFF6}" type="slidenum">
              <a:rPr lang="ru-RU" smtClean="0"/>
              <a:t>‹#›</a:t>
            </a:fld>
            <a:endParaRPr lang="ru-RU"/>
          </a:p>
        </p:txBody>
      </p:sp>
    </p:spTree>
    <p:extLst>
      <p:ext uri="{BB962C8B-B14F-4D97-AF65-F5344CB8AC3E}">
        <p14:creationId xmlns:p14="http://schemas.microsoft.com/office/powerpoint/2010/main" val="28575242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C49D00D-FD17-9B45-BFBA-D3246DA82F57}"/>
              </a:ext>
            </a:extLst>
          </p:cNvPr>
          <p:cNvSpPr>
            <a:spLocks noGrp="1"/>
          </p:cNvSpPr>
          <p:nvPr>
            <p:ph type="ctrTitle"/>
          </p:nvPr>
        </p:nvSpPr>
        <p:spPr/>
        <p:txBody>
          <a:bodyPr/>
          <a:lstStyle/>
          <a:p>
            <a:r>
              <a:rPr lang="en-US" dirty="0"/>
              <a:t>Architecture of</a:t>
            </a:r>
            <a:r>
              <a:rPr lang="ru-RU" dirty="0"/>
              <a:t> </a:t>
            </a:r>
            <a:r>
              <a:rPr lang="en-US" i="1" dirty="0" err="1"/>
              <a:t>push_swap</a:t>
            </a:r>
            <a:r>
              <a:rPr lang="en-US" dirty="0"/>
              <a:t> program</a:t>
            </a:r>
            <a:endParaRPr lang="ru-RU" dirty="0"/>
          </a:p>
        </p:txBody>
      </p:sp>
      <p:sp>
        <p:nvSpPr>
          <p:cNvPr id="3" name="Подзаголовок 2">
            <a:extLst>
              <a:ext uri="{FF2B5EF4-FFF2-40B4-BE49-F238E27FC236}">
                <a16:creationId xmlns:a16="http://schemas.microsoft.com/office/drawing/2014/main" id="{6D6BDA69-77D2-1B42-8F53-F460A0A007EC}"/>
              </a:ext>
            </a:extLst>
          </p:cNvPr>
          <p:cNvSpPr>
            <a:spLocks noGrp="1"/>
          </p:cNvSpPr>
          <p:nvPr>
            <p:ph type="subTitle" idx="1"/>
          </p:nvPr>
        </p:nvSpPr>
        <p:spPr/>
        <p:txBody>
          <a:bodyPr/>
          <a:lstStyle/>
          <a:p>
            <a:r>
              <a:rPr lang="en-US" dirty="0"/>
              <a:t>By Igor Popov aka </a:t>
            </a:r>
            <a:r>
              <a:rPr lang="en-US" dirty="0" err="1"/>
              <a:t>klekisha</a:t>
            </a:r>
            <a:endParaRPr lang="ru-RU" dirty="0"/>
          </a:p>
        </p:txBody>
      </p:sp>
    </p:spTree>
    <p:extLst>
      <p:ext uri="{BB962C8B-B14F-4D97-AF65-F5344CB8AC3E}">
        <p14:creationId xmlns:p14="http://schemas.microsoft.com/office/powerpoint/2010/main" val="5565589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330913B-E13A-1C41-8D22-F7A16C2F4CF9}"/>
              </a:ext>
            </a:extLst>
          </p:cNvPr>
          <p:cNvSpPr>
            <a:spLocks noGrp="1"/>
          </p:cNvSpPr>
          <p:nvPr>
            <p:ph type="title"/>
          </p:nvPr>
        </p:nvSpPr>
        <p:spPr/>
        <p:txBody>
          <a:bodyPr/>
          <a:lstStyle/>
          <a:p>
            <a:r>
              <a:rPr lang="en-US" dirty="0"/>
              <a:t>Part 1. Checker</a:t>
            </a:r>
            <a:endParaRPr lang="ru-RU" dirty="0"/>
          </a:p>
        </p:txBody>
      </p:sp>
      <p:sp>
        <p:nvSpPr>
          <p:cNvPr id="3" name="Текст 2">
            <a:extLst>
              <a:ext uri="{FF2B5EF4-FFF2-40B4-BE49-F238E27FC236}">
                <a16:creationId xmlns:a16="http://schemas.microsoft.com/office/drawing/2014/main" id="{B3D6D507-6FB6-3F4D-92D4-7BECA9778FB4}"/>
              </a:ext>
            </a:extLst>
          </p:cNvPr>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13814962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D13F7C6-DCBB-414C-BFED-0875635DC46E}"/>
              </a:ext>
            </a:extLst>
          </p:cNvPr>
          <p:cNvSpPr>
            <a:spLocks noGrp="1"/>
          </p:cNvSpPr>
          <p:nvPr>
            <p:ph type="title"/>
          </p:nvPr>
        </p:nvSpPr>
        <p:spPr/>
        <p:txBody>
          <a:bodyPr/>
          <a:lstStyle/>
          <a:p>
            <a:r>
              <a:rPr lang="en-US" dirty="0"/>
              <a:t>Checker’s subj</a:t>
            </a:r>
            <a:endParaRPr lang="ru-RU" dirty="0"/>
          </a:p>
        </p:txBody>
      </p:sp>
      <p:sp>
        <p:nvSpPr>
          <p:cNvPr id="3" name="Объект 2">
            <a:extLst>
              <a:ext uri="{FF2B5EF4-FFF2-40B4-BE49-F238E27FC236}">
                <a16:creationId xmlns:a16="http://schemas.microsoft.com/office/drawing/2014/main" id="{DE421272-597F-DA43-AA2D-37410AF9EB37}"/>
              </a:ext>
            </a:extLst>
          </p:cNvPr>
          <p:cNvSpPr>
            <a:spLocks noGrp="1"/>
          </p:cNvSpPr>
          <p:nvPr>
            <p:ph idx="1"/>
          </p:nvPr>
        </p:nvSpPr>
        <p:spPr/>
        <p:txBody>
          <a:bodyPr>
            <a:normAutofit fontScale="85000" lnSpcReduction="20000"/>
          </a:bodyPr>
          <a:lstStyle/>
          <a:p>
            <a:r>
              <a:rPr lang="en" dirty="0"/>
              <a:t>You have to write a program named </a:t>
            </a:r>
            <a:r>
              <a:rPr lang="en" b="1" dirty="0"/>
              <a:t>checker</a:t>
            </a:r>
            <a:r>
              <a:rPr lang="en" dirty="0"/>
              <a:t>, which will get as an argument the stack a formatted as a list of integers. The first argument should be at the top of the stack (be careful about the order). If no argument is given checker stops and displays nothing. </a:t>
            </a:r>
          </a:p>
          <a:p>
            <a:r>
              <a:rPr lang="en" dirty="0"/>
              <a:t>Checker will then wait and read instructions on the standard input, each instruction will be followed by ’\n’. Once all the instructions have been read, checker will execute them on the stack received as an argument. </a:t>
            </a:r>
          </a:p>
          <a:p>
            <a:r>
              <a:rPr lang="en" dirty="0"/>
              <a:t>If after executing those instructions, stack a is actually sorted and b is empty, then checker must display "OK" followed by a ’\n’ on the standard output. In every other case, checker must display "KO" followed by a ’\n’ on the standard output.</a:t>
            </a:r>
          </a:p>
          <a:p>
            <a:r>
              <a:rPr lang="en" dirty="0"/>
              <a:t>In case of error, you must display Error followed by a ’\n’ on the standard error. Errors include for example: some arguments are not integers, some arguments are bigger than an integer, there are duplicates, an instruction don’t exist and/or is incorrectly formatted.</a:t>
            </a:r>
            <a:endParaRPr lang="ru-RU" dirty="0"/>
          </a:p>
        </p:txBody>
      </p:sp>
    </p:spTree>
    <p:extLst>
      <p:ext uri="{BB962C8B-B14F-4D97-AF65-F5344CB8AC3E}">
        <p14:creationId xmlns:p14="http://schemas.microsoft.com/office/powerpoint/2010/main" val="40024045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D13F7C6-DCBB-414C-BFED-0875635DC46E}"/>
              </a:ext>
            </a:extLst>
          </p:cNvPr>
          <p:cNvSpPr>
            <a:spLocks noGrp="1"/>
          </p:cNvSpPr>
          <p:nvPr>
            <p:ph type="title"/>
          </p:nvPr>
        </p:nvSpPr>
        <p:spPr/>
        <p:txBody>
          <a:bodyPr/>
          <a:lstStyle/>
          <a:p>
            <a:r>
              <a:rPr lang="en-US" dirty="0"/>
              <a:t>Checker how-to in common</a:t>
            </a:r>
            <a:endParaRPr lang="ru-RU" dirty="0"/>
          </a:p>
        </p:txBody>
      </p:sp>
      <p:sp>
        <p:nvSpPr>
          <p:cNvPr id="3" name="Объект 2">
            <a:extLst>
              <a:ext uri="{FF2B5EF4-FFF2-40B4-BE49-F238E27FC236}">
                <a16:creationId xmlns:a16="http://schemas.microsoft.com/office/drawing/2014/main" id="{DE421272-597F-DA43-AA2D-37410AF9EB37}"/>
              </a:ext>
            </a:extLst>
          </p:cNvPr>
          <p:cNvSpPr>
            <a:spLocks noGrp="1"/>
          </p:cNvSpPr>
          <p:nvPr>
            <p:ph idx="1"/>
          </p:nvPr>
        </p:nvSpPr>
        <p:spPr/>
        <p:txBody>
          <a:bodyPr/>
          <a:lstStyle/>
          <a:p>
            <a:pPr marL="514350" indent="-514350">
              <a:buFont typeface="+mj-lt"/>
              <a:buAutoNum type="arabicPeriod"/>
            </a:pPr>
            <a:r>
              <a:rPr lang="en-US" dirty="0"/>
              <a:t>Read </a:t>
            </a:r>
            <a:r>
              <a:rPr lang="en-US" b="1" dirty="0"/>
              <a:t>stack a</a:t>
            </a:r>
            <a:r>
              <a:rPr lang="en-US" dirty="0"/>
              <a:t> from stdin via GNL</a:t>
            </a:r>
          </a:p>
          <a:p>
            <a:pPr marL="514350" indent="-514350">
              <a:buFont typeface="+mj-lt"/>
              <a:buAutoNum type="arabicPeriod"/>
            </a:pPr>
            <a:r>
              <a:rPr lang="en-US" dirty="0"/>
              <a:t>Check stack – is it only integers without repeats?</a:t>
            </a:r>
          </a:p>
          <a:p>
            <a:pPr marL="514350" indent="-514350">
              <a:buFont typeface="+mj-lt"/>
              <a:buAutoNum type="arabicPeriod"/>
            </a:pPr>
            <a:r>
              <a:rPr lang="en-US" dirty="0"/>
              <a:t>Save it as linked list of integers = “array”</a:t>
            </a:r>
          </a:p>
          <a:p>
            <a:pPr marL="514350" indent="-514350">
              <a:buFont typeface="+mj-lt"/>
              <a:buAutoNum type="arabicPeriod"/>
            </a:pPr>
            <a:r>
              <a:rPr lang="en-US" dirty="0"/>
              <a:t>Read every instruction from stdin via GNL</a:t>
            </a:r>
          </a:p>
          <a:p>
            <a:pPr marL="514350" indent="-514350">
              <a:buFont typeface="+mj-lt"/>
              <a:buAutoNum type="arabicPeriod"/>
            </a:pPr>
            <a:r>
              <a:rPr lang="en-US" dirty="0"/>
              <a:t>Check instruction from p4 and execute it simultaneously</a:t>
            </a:r>
          </a:p>
          <a:p>
            <a:pPr marL="514350" indent="-514350">
              <a:buFont typeface="+mj-lt"/>
              <a:buAutoNum type="arabicPeriod"/>
            </a:pPr>
            <a:r>
              <a:rPr lang="en-US" dirty="0"/>
              <a:t>Repeat ##4-5 while have instructions</a:t>
            </a:r>
          </a:p>
          <a:p>
            <a:pPr marL="514350" indent="-514350">
              <a:buFont typeface="+mj-lt"/>
              <a:buAutoNum type="arabicPeriod"/>
            </a:pPr>
            <a:r>
              <a:rPr lang="en-US" dirty="0"/>
              <a:t>Check array from beginning – is it sorted?</a:t>
            </a:r>
          </a:p>
          <a:p>
            <a:pPr marL="514350" indent="-514350">
              <a:buFont typeface="+mj-lt"/>
              <a:buAutoNum type="arabicPeriod"/>
            </a:pPr>
            <a:r>
              <a:rPr lang="en-US" dirty="0"/>
              <a:t>Print “OK\n” if  is p7, print “KO\n” otherwise</a:t>
            </a:r>
            <a:endParaRPr lang="ru-RU" dirty="0"/>
          </a:p>
        </p:txBody>
      </p:sp>
    </p:spTree>
    <p:extLst>
      <p:ext uri="{BB962C8B-B14F-4D97-AF65-F5344CB8AC3E}">
        <p14:creationId xmlns:p14="http://schemas.microsoft.com/office/powerpoint/2010/main" val="15663379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D13F7C6-DCBB-414C-BFED-0875635DC46E}"/>
              </a:ext>
            </a:extLst>
          </p:cNvPr>
          <p:cNvSpPr>
            <a:spLocks noGrp="1"/>
          </p:cNvSpPr>
          <p:nvPr>
            <p:ph type="title"/>
          </p:nvPr>
        </p:nvSpPr>
        <p:spPr/>
        <p:txBody>
          <a:bodyPr/>
          <a:lstStyle/>
          <a:p>
            <a:r>
              <a:rPr lang="en-US" dirty="0"/>
              <a:t>Part 1. Checker</a:t>
            </a:r>
            <a:endParaRPr lang="ru-RU" dirty="0"/>
          </a:p>
        </p:txBody>
      </p:sp>
      <p:sp>
        <p:nvSpPr>
          <p:cNvPr id="3" name="Объект 2">
            <a:extLst>
              <a:ext uri="{FF2B5EF4-FFF2-40B4-BE49-F238E27FC236}">
                <a16:creationId xmlns:a16="http://schemas.microsoft.com/office/drawing/2014/main" id="{DE421272-597F-DA43-AA2D-37410AF9EB37}"/>
              </a:ext>
            </a:extLst>
          </p:cNvPr>
          <p:cNvSpPr>
            <a:spLocks noGrp="1"/>
          </p:cNvSpPr>
          <p:nvPr>
            <p:ph idx="1"/>
          </p:nvPr>
        </p:nvSpPr>
        <p:spPr/>
        <p:txBody>
          <a:bodyPr/>
          <a:lstStyle/>
          <a:p>
            <a:endParaRPr lang="ru-RU" dirty="0"/>
          </a:p>
        </p:txBody>
      </p:sp>
    </p:spTree>
    <p:extLst>
      <p:ext uri="{BB962C8B-B14F-4D97-AF65-F5344CB8AC3E}">
        <p14:creationId xmlns:p14="http://schemas.microsoft.com/office/powerpoint/2010/main" val="2557595454"/>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TotalTime>
  <Words>305</Words>
  <Application>Microsoft Macintosh PowerPoint</Application>
  <PresentationFormat>Широкоэкранный</PresentationFormat>
  <Paragraphs>18</Paragraphs>
  <Slides>5</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5</vt:i4>
      </vt:variant>
    </vt:vector>
  </HeadingPairs>
  <TitlesOfParts>
    <vt:vector size="9" baseType="lpstr">
      <vt:lpstr>Arial</vt:lpstr>
      <vt:lpstr>Calibri</vt:lpstr>
      <vt:lpstr>Calibri Light</vt:lpstr>
      <vt:lpstr>Тема Office</vt:lpstr>
      <vt:lpstr>Architecture of push_swap program</vt:lpstr>
      <vt:lpstr>Part 1. Checker</vt:lpstr>
      <vt:lpstr>Checker’s subj</vt:lpstr>
      <vt:lpstr>Checker how-to in common</vt:lpstr>
      <vt:lpstr>Part 1. Checker</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Microsoft Office User</dc:creator>
  <cp:lastModifiedBy>Microsoft Office User</cp:lastModifiedBy>
  <cp:revision>9</cp:revision>
  <dcterms:created xsi:type="dcterms:W3CDTF">2020-02-23T10:12:20Z</dcterms:created>
  <dcterms:modified xsi:type="dcterms:W3CDTF">2020-02-23T10:30:06Z</dcterms:modified>
</cp:coreProperties>
</file>