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diagrams/data66.xml" ContentType="application/vnd.openxmlformats-officedocument.drawingml.diagramData+xml"/>
  <Override PartName="/ppt/diagrams/layout66.xml" ContentType="application/vnd.openxmlformats-officedocument.drawingml.diagramLayout+xml"/>
  <Override PartName="/ppt/diagrams/quickStyle66.xml" ContentType="application/vnd.openxmlformats-officedocument.drawingml.diagramStyle+xml"/>
  <Override PartName="/ppt/diagrams/colors66.xml" ContentType="application/vnd.openxmlformats-officedocument.drawingml.diagramColors+xml"/>
  <Override PartName="/ppt/diagrams/drawing66.xml" ContentType="application/vnd.ms-office.drawingml.diagramDrawing+xml"/>
  <Override PartName="/ppt/diagrams/data67.xml" ContentType="application/vnd.openxmlformats-officedocument.drawingml.diagramData+xml"/>
  <Override PartName="/ppt/diagrams/layout67.xml" ContentType="application/vnd.openxmlformats-officedocument.drawingml.diagramLayout+xml"/>
  <Override PartName="/ppt/diagrams/quickStyle67.xml" ContentType="application/vnd.openxmlformats-officedocument.drawingml.diagramStyle+xml"/>
  <Override PartName="/ppt/diagrams/colors67.xml" ContentType="application/vnd.openxmlformats-officedocument.drawingml.diagramColors+xml"/>
  <Override PartName="/ppt/diagrams/drawing67.xml" ContentType="application/vnd.ms-office.drawingml.diagramDrawing+xml"/>
  <Override PartName="/ppt/diagrams/data68.xml" ContentType="application/vnd.openxmlformats-officedocument.drawingml.diagramData+xml"/>
  <Override PartName="/ppt/diagrams/layout68.xml" ContentType="application/vnd.openxmlformats-officedocument.drawingml.diagramLayout+xml"/>
  <Override PartName="/ppt/diagrams/quickStyle68.xml" ContentType="application/vnd.openxmlformats-officedocument.drawingml.diagramStyle+xml"/>
  <Override PartName="/ppt/diagrams/colors68.xml" ContentType="application/vnd.openxmlformats-officedocument.drawingml.diagramColors+xml"/>
  <Override PartName="/ppt/diagrams/drawing68.xml" ContentType="application/vnd.ms-office.drawingml.diagramDrawing+xml"/>
  <Override PartName="/ppt/diagrams/data69.xml" ContentType="application/vnd.openxmlformats-officedocument.drawingml.diagramData+xml"/>
  <Override PartName="/ppt/diagrams/layout69.xml" ContentType="application/vnd.openxmlformats-officedocument.drawingml.diagramLayout+xml"/>
  <Override PartName="/ppt/diagrams/quickStyle69.xml" ContentType="application/vnd.openxmlformats-officedocument.drawingml.diagramStyle+xml"/>
  <Override PartName="/ppt/diagrams/colors69.xml" ContentType="application/vnd.openxmlformats-officedocument.drawingml.diagramColors+xml"/>
  <Override PartName="/ppt/diagrams/drawing69.xml" ContentType="application/vnd.ms-office.drawingml.diagramDrawing+xml"/>
  <Override PartName="/ppt/diagrams/data70.xml" ContentType="application/vnd.openxmlformats-officedocument.drawingml.diagramData+xml"/>
  <Override PartName="/ppt/diagrams/layout70.xml" ContentType="application/vnd.openxmlformats-officedocument.drawingml.diagramLayout+xml"/>
  <Override PartName="/ppt/diagrams/quickStyle70.xml" ContentType="application/vnd.openxmlformats-officedocument.drawingml.diagramStyle+xml"/>
  <Override PartName="/ppt/diagrams/colors70.xml" ContentType="application/vnd.openxmlformats-officedocument.drawingml.diagramColors+xml"/>
  <Override PartName="/ppt/diagrams/drawing70.xml" ContentType="application/vnd.ms-office.drawingml.diagramDrawing+xml"/>
  <Override PartName="/ppt/diagrams/data71.xml" ContentType="application/vnd.openxmlformats-officedocument.drawingml.diagramData+xml"/>
  <Override PartName="/ppt/diagrams/layout71.xml" ContentType="application/vnd.openxmlformats-officedocument.drawingml.diagramLayout+xml"/>
  <Override PartName="/ppt/diagrams/quickStyle71.xml" ContentType="application/vnd.openxmlformats-officedocument.drawingml.diagramStyle+xml"/>
  <Override PartName="/ppt/diagrams/colors71.xml" ContentType="application/vnd.openxmlformats-officedocument.drawingml.diagramColors+xml"/>
  <Override PartName="/ppt/diagrams/drawing71.xml" ContentType="application/vnd.ms-office.drawingml.diagramDrawing+xml"/>
  <Override PartName="/ppt/diagrams/data72.xml" ContentType="application/vnd.openxmlformats-officedocument.drawingml.diagramData+xml"/>
  <Override PartName="/ppt/diagrams/layout72.xml" ContentType="application/vnd.openxmlformats-officedocument.drawingml.diagramLayout+xml"/>
  <Override PartName="/ppt/diagrams/quickStyle72.xml" ContentType="application/vnd.openxmlformats-officedocument.drawingml.diagramStyle+xml"/>
  <Override PartName="/ppt/diagrams/colors72.xml" ContentType="application/vnd.openxmlformats-officedocument.drawingml.diagramColors+xml"/>
  <Override PartName="/ppt/diagrams/drawing72.xml" ContentType="application/vnd.ms-office.drawingml.diagramDrawing+xml"/>
  <Override PartName="/ppt/diagrams/data73.xml" ContentType="application/vnd.openxmlformats-officedocument.drawingml.diagramData+xml"/>
  <Override PartName="/ppt/diagrams/layout73.xml" ContentType="application/vnd.openxmlformats-officedocument.drawingml.diagramLayout+xml"/>
  <Override PartName="/ppt/diagrams/quickStyle73.xml" ContentType="application/vnd.openxmlformats-officedocument.drawingml.diagramStyle+xml"/>
  <Override PartName="/ppt/diagrams/colors73.xml" ContentType="application/vnd.openxmlformats-officedocument.drawingml.diagramColors+xml"/>
  <Override PartName="/ppt/diagrams/drawing73.xml" ContentType="application/vnd.ms-office.drawingml.diagramDrawing+xml"/>
  <Override PartName="/ppt/diagrams/data74.xml" ContentType="application/vnd.openxmlformats-officedocument.drawingml.diagramData+xml"/>
  <Override PartName="/ppt/diagrams/layout74.xml" ContentType="application/vnd.openxmlformats-officedocument.drawingml.diagramLayout+xml"/>
  <Override PartName="/ppt/diagrams/quickStyle74.xml" ContentType="application/vnd.openxmlformats-officedocument.drawingml.diagramStyle+xml"/>
  <Override PartName="/ppt/diagrams/colors74.xml" ContentType="application/vnd.openxmlformats-officedocument.drawingml.diagramColors+xml"/>
  <Override PartName="/ppt/diagrams/drawing74.xml" ContentType="application/vnd.ms-office.drawingml.diagramDrawing+xml"/>
  <Override PartName="/ppt/diagrams/data75.xml" ContentType="application/vnd.openxmlformats-officedocument.drawingml.diagramData+xml"/>
  <Override PartName="/ppt/diagrams/layout75.xml" ContentType="application/vnd.openxmlformats-officedocument.drawingml.diagramLayout+xml"/>
  <Override PartName="/ppt/diagrams/quickStyle75.xml" ContentType="application/vnd.openxmlformats-officedocument.drawingml.diagramStyle+xml"/>
  <Override PartName="/ppt/diagrams/colors75.xml" ContentType="application/vnd.openxmlformats-officedocument.drawingml.diagramColors+xml"/>
  <Override PartName="/ppt/diagrams/drawing75.xml" ContentType="application/vnd.ms-office.drawingml.diagramDrawing+xml"/>
  <Override PartName="/ppt/diagrams/data76.xml" ContentType="application/vnd.openxmlformats-officedocument.drawingml.diagramData+xml"/>
  <Override PartName="/ppt/diagrams/layout76.xml" ContentType="application/vnd.openxmlformats-officedocument.drawingml.diagramLayout+xml"/>
  <Override PartName="/ppt/diagrams/quickStyle76.xml" ContentType="application/vnd.openxmlformats-officedocument.drawingml.diagramStyle+xml"/>
  <Override PartName="/ppt/diagrams/colors76.xml" ContentType="application/vnd.openxmlformats-officedocument.drawingml.diagramColors+xml"/>
  <Override PartName="/ppt/diagrams/drawing76.xml" ContentType="application/vnd.ms-office.drawingml.diagramDrawing+xml"/>
  <Override PartName="/ppt/diagrams/data77.xml" ContentType="application/vnd.openxmlformats-officedocument.drawingml.diagramData+xml"/>
  <Override PartName="/ppt/diagrams/layout77.xml" ContentType="application/vnd.openxmlformats-officedocument.drawingml.diagramLayout+xml"/>
  <Override PartName="/ppt/diagrams/quickStyle77.xml" ContentType="application/vnd.openxmlformats-officedocument.drawingml.diagramStyle+xml"/>
  <Override PartName="/ppt/diagrams/colors77.xml" ContentType="application/vnd.openxmlformats-officedocument.drawingml.diagramColors+xml"/>
  <Override PartName="/ppt/diagrams/drawing77.xml" ContentType="application/vnd.ms-office.drawingml.diagramDrawing+xml"/>
  <Override PartName="/ppt/diagrams/data78.xml" ContentType="application/vnd.openxmlformats-officedocument.drawingml.diagramData+xml"/>
  <Override PartName="/ppt/diagrams/layout78.xml" ContentType="application/vnd.openxmlformats-officedocument.drawingml.diagramLayout+xml"/>
  <Override PartName="/ppt/diagrams/quickStyle78.xml" ContentType="application/vnd.openxmlformats-officedocument.drawingml.diagramStyle+xml"/>
  <Override PartName="/ppt/diagrams/colors78.xml" ContentType="application/vnd.openxmlformats-officedocument.drawingml.diagramColors+xml"/>
  <Override PartName="/ppt/diagrams/drawing78.xml" ContentType="application/vnd.ms-office.drawingml.diagramDrawing+xml"/>
  <Override PartName="/ppt/diagrams/data79.xml" ContentType="application/vnd.openxmlformats-officedocument.drawingml.diagramData+xml"/>
  <Override PartName="/ppt/diagrams/layout79.xml" ContentType="application/vnd.openxmlformats-officedocument.drawingml.diagramLayout+xml"/>
  <Override PartName="/ppt/diagrams/quickStyle79.xml" ContentType="application/vnd.openxmlformats-officedocument.drawingml.diagramStyle+xml"/>
  <Override PartName="/ppt/diagrams/colors79.xml" ContentType="application/vnd.openxmlformats-officedocument.drawingml.diagramColors+xml"/>
  <Override PartName="/ppt/diagrams/drawing79.xml" ContentType="application/vnd.ms-office.drawingml.diagramDrawing+xml"/>
  <Override PartName="/ppt/diagrams/data80.xml" ContentType="application/vnd.openxmlformats-officedocument.drawingml.diagramData+xml"/>
  <Override PartName="/ppt/diagrams/layout80.xml" ContentType="application/vnd.openxmlformats-officedocument.drawingml.diagramLayout+xml"/>
  <Override PartName="/ppt/diagrams/quickStyle80.xml" ContentType="application/vnd.openxmlformats-officedocument.drawingml.diagramStyle+xml"/>
  <Override PartName="/ppt/diagrams/colors80.xml" ContentType="application/vnd.openxmlformats-officedocument.drawingml.diagramColors+xml"/>
  <Override PartName="/ppt/diagrams/drawing80.xml" ContentType="application/vnd.ms-office.drawingml.diagramDrawing+xml"/>
  <Override PartName="/ppt/diagrams/data81.xml" ContentType="application/vnd.openxmlformats-officedocument.drawingml.diagramData+xml"/>
  <Override PartName="/ppt/diagrams/layout81.xml" ContentType="application/vnd.openxmlformats-officedocument.drawingml.diagramLayout+xml"/>
  <Override PartName="/ppt/diagrams/quickStyle81.xml" ContentType="application/vnd.openxmlformats-officedocument.drawingml.diagramStyle+xml"/>
  <Override PartName="/ppt/diagrams/colors81.xml" ContentType="application/vnd.openxmlformats-officedocument.drawingml.diagramColors+xml"/>
  <Override PartName="/ppt/diagrams/drawing81.xml" ContentType="application/vnd.ms-office.drawingml.diagramDrawing+xml"/>
  <Override PartName="/ppt/diagrams/data82.xml" ContentType="application/vnd.openxmlformats-officedocument.drawingml.diagramData+xml"/>
  <Override PartName="/ppt/diagrams/layout82.xml" ContentType="application/vnd.openxmlformats-officedocument.drawingml.diagramLayout+xml"/>
  <Override PartName="/ppt/diagrams/quickStyle82.xml" ContentType="application/vnd.openxmlformats-officedocument.drawingml.diagramStyle+xml"/>
  <Override PartName="/ppt/diagrams/colors82.xml" ContentType="application/vnd.openxmlformats-officedocument.drawingml.diagramColors+xml"/>
  <Override PartName="/ppt/diagrams/drawing82.xml" ContentType="application/vnd.ms-office.drawingml.diagramDrawing+xml"/>
  <Override PartName="/ppt/diagrams/data83.xml" ContentType="application/vnd.openxmlformats-officedocument.drawingml.diagramData+xml"/>
  <Override PartName="/ppt/diagrams/layout83.xml" ContentType="application/vnd.openxmlformats-officedocument.drawingml.diagramLayout+xml"/>
  <Override PartName="/ppt/diagrams/quickStyle83.xml" ContentType="application/vnd.openxmlformats-officedocument.drawingml.diagramStyle+xml"/>
  <Override PartName="/ppt/diagrams/colors83.xml" ContentType="application/vnd.openxmlformats-officedocument.drawingml.diagramColors+xml"/>
  <Override PartName="/ppt/diagrams/drawing83.xml" ContentType="application/vnd.ms-office.drawingml.diagramDrawing+xml"/>
  <Override PartName="/ppt/diagrams/data84.xml" ContentType="application/vnd.openxmlformats-officedocument.drawingml.diagramData+xml"/>
  <Override PartName="/ppt/diagrams/layout84.xml" ContentType="application/vnd.openxmlformats-officedocument.drawingml.diagramLayout+xml"/>
  <Override PartName="/ppt/diagrams/quickStyle84.xml" ContentType="application/vnd.openxmlformats-officedocument.drawingml.diagramStyle+xml"/>
  <Override PartName="/ppt/diagrams/colors84.xml" ContentType="application/vnd.openxmlformats-officedocument.drawingml.diagramColors+xml"/>
  <Override PartName="/ppt/diagrams/drawing84.xml" ContentType="application/vnd.ms-office.drawingml.diagramDrawing+xml"/>
  <Override PartName="/ppt/diagrams/data85.xml" ContentType="application/vnd.openxmlformats-officedocument.drawingml.diagramData+xml"/>
  <Override PartName="/ppt/diagrams/layout85.xml" ContentType="application/vnd.openxmlformats-officedocument.drawingml.diagramLayout+xml"/>
  <Override PartName="/ppt/diagrams/quickStyle85.xml" ContentType="application/vnd.openxmlformats-officedocument.drawingml.diagramStyle+xml"/>
  <Override PartName="/ppt/diagrams/colors85.xml" ContentType="application/vnd.openxmlformats-officedocument.drawingml.diagramColors+xml"/>
  <Override PartName="/ppt/diagrams/drawing85.xml" ContentType="application/vnd.ms-office.drawingml.diagramDrawing+xml"/>
  <Override PartName="/ppt/diagrams/data86.xml" ContentType="application/vnd.openxmlformats-officedocument.drawingml.diagramData+xml"/>
  <Override PartName="/ppt/diagrams/layout86.xml" ContentType="application/vnd.openxmlformats-officedocument.drawingml.diagramLayout+xml"/>
  <Override PartName="/ppt/diagrams/quickStyle86.xml" ContentType="application/vnd.openxmlformats-officedocument.drawingml.diagramStyle+xml"/>
  <Override PartName="/ppt/diagrams/colors86.xml" ContentType="application/vnd.openxmlformats-officedocument.drawingml.diagramColors+xml"/>
  <Override PartName="/ppt/diagrams/drawing86.xml" ContentType="application/vnd.ms-office.drawingml.diagramDrawing+xml"/>
  <Override PartName="/ppt/diagrams/data87.xml" ContentType="application/vnd.openxmlformats-officedocument.drawingml.diagramData+xml"/>
  <Override PartName="/ppt/diagrams/layout87.xml" ContentType="application/vnd.openxmlformats-officedocument.drawingml.diagramLayout+xml"/>
  <Override PartName="/ppt/diagrams/quickStyle87.xml" ContentType="application/vnd.openxmlformats-officedocument.drawingml.diagramStyle+xml"/>
  <Override PartName="/ppt/diagrams/colors87.xml" ContentType="application/vnd.openxmlformats-officedocument.drawingml.diagramColors+xml"/>
  <Override PartName="/ppt/diagrams/drawing87.xml" ContentType="application/vnd.ms-office.drawingml.diagramDrawing+xml"/>
  <Override PartName="/ppt/diagrams/data88.xml" ContentType="application/vnd.openxmlformats-officedocument.drawingml.diagramData+xml"/>
  <Override PartName="/ppt/diagrams/layout88.xml" ContentType="application/vnd.openxmlformats-officedocument.drawingml.diagramLayout+xml"/>
  <Override PartName="/ppt/diagrams/quickStyle88.xml" ContentType="application/vnd.openxmlformats-officedocument.drawingml.diagramStyle+xml"/>
  <Override PartName="/ppt/diagrams/colors88.xml" ContentType="application/vnd.openxmlformats-officedocument.drawingml.diagramColors+xml"/>
  <Override PartName="/ppt/diagrams/drawing88.xml" ContentType="application/vnd.ms-office.drawingml.diagramDrawing+xml"/>
  <Override PartName="/ppt/diagrams/data89.xml" ContentType="application/vnd.openxmlformats-officedocument.drawingml.diagramData+xml"/>
  <Override PartName="/ppt/diagrams/layout89.xml" ContentType="application/vnd.openxmlformats-officedocument.drawingml.diagramLayout+xml"/>
  <Override PartName="/ppt/diagrams/quickStyle89.xml" ContentType="application/vnd.openxmlformats-officedocument.drawingml.diagramStyle+xml"/>
  <Override PartName="/ppt/diagrams/colors89.xml" ContentType="application/vnd.openxmlformats-officedocument.drawingml.diagramColors+xml"/>
  <Override PartName="/ppt/diagrams/drawing89.xml" ContentType="application/vnd.ms-office.drawingml.diagramDrawing+xml"/>
  <Override PartName="/ppt/diagrams/data90.xml" ContentType="application/vnd.openxmlformats-officedocument.drawingml.diagramData+xml"/>
  <Override PartName="/ppt/diagrams/layout90.xml" ContentType="application/vnd.openxmlformats-officedocument.drawingml.diagramLayout+xml"/>
  <Override PartName="/ppt/diagrams/quickStyle90.xml" ContentType="application/vnd.openxmlformats-officedocument.drawingml.diagramStyle+xml"/>
  <Override PartName="/ppt/diagrams/colors90.xml" ContentType="application/vnd.openxmlformats-officedocument.drawingml.diagramColors+xml"/>
  <Override PartName="/ppt/diagrams/drawing90.xml" ContentType="application/vnd.ms-office.drawingml.diagramDrawing+xml"/>
  <Override PartName="/ppt/diagrams/data91.xml" ContentType="application/vnd.openxmlformats-officedocument.drawingml.diagramData+xml"/>
  <Override PartName="/ppt/diagrams/layout91.xml" ContentType="application/vnd.openxmlformats-officedocument.drawingml.diagramLayout+xml"/>
  <Override PartName="/ppt/diagrams/quickStyle91.xml" ContentType="application/vnd.openxmlformats-officedocument.drawingml.diagramStyle+xml"/>
  <Override PartName="/ppt/diagrams/colors91.xml" ContentType="application/vnd.openxmlformats-officedocument.drawingml.diagramColors+xml"/>
  <Override PartName="/ppt/diagrams/drawing91.xml" ContentType="application/vnd.ms-office.drawingml.diagramDrawing+xml"/>
  <Override PartName="/ppt/diagrams/data92.xml" ContentType="application/vnd.openxmlformats-officedocument.drawingml.diagramData+xml"/>
  <Override PartName="/ppt/diagrams/layout92.xml" ContentType="application/vnd.openxmlformats-officedocument.drawingml.diagramLayout+xml"/>
  <Override PartName="/ppt/diagrams/quickStyle92.xml" ContentType="application/vnd.openxmlformats-officedocument.drawingml.diagramStyle+xml"/>
  <Override PartName="/ppt/diagrams/colors92.xml" ContentType="application/vnd.openxmlformats-officedocument.drawingml.diagramColors+xml"/>
  <Override PartName="/ppt/diagrams/drawing92.xml" ContentType="application/vnd.ms-office.drawingml.diagramDrawing+xml"/>
  <Override PartName="/ppt/diagrams/data93.xml" ContentType="application/vnd.openxmlformats-officedocument.drawingml.diagramData+xml"/>
  <Override PartName="/ppt/diagrams/layout93.xml" ContentType="application/vnd.openxmlformats-officedocument.drawingml.diagramLayout+xml"/>
  <Override PartName="/ppt/diagrams/quickStyle93.xml" ContentType="application/vnd.openxmlformats-officedocument.drawingml.diagramStyle+xml"/>
  <Override PartName="/ppt/diagrams/colors93.xml" ContentType="application/vnd.openxmlformats-officedocument.drawingml.diagramColors+xml"/>
  <Override PartName="/ppt/diagrams/drawing93.xml" ContentType="application/vnd.ms-office.drawingml.diagramDrawing+xml"/>
  <Override PartName="/ppt/diagrams/data94.xml" ContentType="application/vnd.openxmlformats-officedocument.drawingml.diagramData+xml"/>
  <Override PartName="/ppt/diagrams/layout94.xml" ContentType="application/vnd.openxmlformats-officedocument.drawingml.diagramLayout+xml"/>
  <Override PartName="/ppt/diagrams/quickStyle94.xml" ContentType="application/vnd.openxmlformats-officedocument.drawingml.diagramStyle+xml"/>
  <Override PartName="/ppt/diagrams/colors94.xml" ContentType="application/vnd.openxmlformats-officedocument.drawingml.diagramColors+xml"/>
  <Override PartName="/ppt/diagrams/drawing94.xml" ContentType="application/vnd.ms-office.drawingml.diagramDrawing+xml"/>
  <Override PartName="/ppt/diagrams/data95.xml" ContentType="application/vnd.openxmlformats-officedocument.drawingml.diagramData+xml"/>
  <Override PartName="/ppt/diagrams/layout95.xml" ContentType="application/vnd.openxmlformats-officedocument.drawingml.diagramLayout+xml"/>
  <Override PartName="/ppt/diagrams/quickStyle95.xml" ContentType="application/vnd.openxmlformats-officedocument.drawingml.diagramStyle+xml"/>
  <Override PartName="/ppt/diagrams/colors95.xml" ContentType="application/vnd.openxmlformats-officedocument.drawingml.diagramColors+xml"/>
  <Override PartName="/ppt/diagrams/drawing95.xml" ContentType="application/vnd.ms-office.drawingml.diagramDrawing+xml"/>
  <Override PartName="/ppt/diagrams/data96.xml" ContentType="application/vnd.openxmlformats-officedocument.drawingml.diagramData+xml"/>
  <Override PartName="/ppt/diagrams/layout96.xml" ContentType="application/vnd.openxmlformats-officedocument.drawingml.diagramLayout+xml"/>
  <Override PartName="/ppt/diagrams/quickStyle96.xml" ContentType="application/vnd.openxmlformats-officedocument.drawingml.diagramStyle+xml"/>
  <Override PartName="/ppt/diagrams/colors96.xml" ContentType="application/vnd.openxmlformats-officedocument.drawingml.diagramColors+xml"/>
  <Override PartName="/ppt/diagrams/drawing96.xml" ContentType="application/vnd.ms-office.drawingml.diagramDrawing+xml"/>
  <Override PartName="/ppt/diagrams/data97.xml" ContentType="application/vnd.openxmlformats-officedocument.drawingml.diagramData+xml"/>
  <Override PartName="/ppt/diagrams/layout97.xml" ContentType="application/vnd.openxmlformats-officedocument.drawingml.diagramLayout+xml"/>
  <Override PartName="/ppt/diagrams/quickStyle97.xml" ContentType="application/vnd.openxmlformats-officedocument.drawingml.diagramStyle+xml"/>
  <Override PartName="/ppt/diagrams/colors97.xml" ContentType="application/vnd.openxmlformats-officedocument.drawingml.diagramColors+xml"/>
  <Override PartName="/ppt/diagrams/drawing97.xml" ContentType="application/vnd.ms-office.drawingml.diagramDrawing+xml"/>
  <Override PartName="/ppt/diagrams/data98.xml" ContentType="application/vnd.openxmlformats-officedocument.drawingml.diagramData+xml"/>
  <Override PartName="/ppt/diagrams/layout98.xml" ContentType="application/vnd.openxmlformats-officedocument.drawingml.diagramLayout+xml"/>
  <Override PartName="/ppt/diagrams/quickStyle98.xml" ContentType="application/vnd.openxmlformats-officedocument.drawingml.diagramStyle+xml"/>
  <Override PartName="/ppt/diagrams/colors98.xml" ContentType="application/vnd.openxmlformats-officedocument.drawingml.diagramColors+xml"/>
  <Override PartName="/ppt/diagrams/drawing98.xml" ContentType="application/vnd.ms-office.drawingml.diagramDrawing+xml"/>
  <Override PartName="/ppt/diagrams/data99.xml" ContentType="application/vnd.openxmlformats-officedocument.drawingml.diagramData+xml"/>
  <Override PartName="/ppt/diagrams/layout99.xml" ContentType="application/vnd.openxmlformats-officedocument.drawingml.diagramLayout+xml"/>
  <Override PartName="/ppt/diagrams/quickStyle99.xml" ContentType="application/vnd.openxmlformats-officedocument.drawingml.diagramStyle+xml"/>
  <Override PartName="/ppt/diagrams/colors99.xml" ContentType="application/vnd.openxmlformats-officedocument.drawingml.diagramColors+xml"/>
  <Override PartName="/ppt/diagrams/drawing99.xml" ContentType="application/vnd.ms-office.drawingml.diagramDrawing+xml"/>
  <Override PartName="/ppt/diagrams/data100.xml" ContentType="application/vnd.openxmlformats-officedocument.drawingml.diagramData+xml"/>
  <Override PartName="/ppt/diagrams/layout100.xml" ContentType="application/vnd.openxmlformats-officedocument.drawingml.diagramLayout+xml"/>
  <Override PartName="/ppt/diagrams/quickStyle100.xml" ContentType="application/vnd.openxmlformats-officedocument.drawingml.diagramStyle+xml"/>
  <Override PartName="/ppt/diagrams/colors100.xml" ContentType="application/vnd.openxmlformats-officedocument.drawingml.diagramColors+xml"/>
  <Override PartName="/ppt/diagrams/drawing100.xml" ContentType="application/vnd.ms-office.drawingml.diagramDrawing+xml"/>
  <Override PartName="/ppt/diagrams/data101.xml" ContentType="application/vnd.openxmlformats-officedocument.drawingml.diagramData+xml"/>
  <Override PartName="/ppt/diagrams/layout101.xml" ContentType="application/vnd.openxmlformats-officedocument.drawingml.diagramLayout+xml"/>
  <Override PartName="/ppt/diagrams/quickStyle101.xml" ContentType="application/vnd.openxmlformats-officedocument.drawingml.diagramStyle+xml"/>
  <Override PartName="/ppt/diagrams/colors101.xml" ContentType="application/vnd.openxmlformats-officedocument.drawingml.diagramColors+xml"/>
  <Override PartName="/ppt/diagrams/drawing101.xml" ContentType="application/vnd.ms-office.drawingml.diagramDrawing+xml"/>
  <Override PartName="/ppt/diagrams/data102.xml" ContentType="application/vnd.openxmlformats-officedocument.drawingml.diagramData+xml"/>
  <Override PartName="/ppt/diagrams/layout102.xml" ContentType="application/vnd.openxmlformats-officedocument.drawingml.diagramLayout+xml"/>
  <Override PartName="/ppt/diagrams/quickStyle102.xml" ContentType="application/vnd.openxmlformats-officedocument.drawingml.diagramStyle+xml"/>
  <Override PartName="/ppt/diagrams/colors102.xml" ContentType="application/vnd.openxmlformats-officedocument.drawingml.diagramColors+xml"/>
  <Override PartName="/ppt/diagrams/drawing102.xml" ContentType="application/vnd.ms-office.drawingml.diagramDrawing+xml"/>
  <Override PartName="/ppt/diagrams/data103.xml" ContentType="application/vnd.openxmlformats-officedocument.drawingml.diagramData+xml"/>
  <Override PartName="/ppt/diagrams/layout103.xml" ContentType="application/vnd.openxmlformats-officedocument.drawingml.diagramLayout+xml"/>
  <Override PartName="/ppt/diagrams/quickStyle103.xml" ContentType="application/vnd.openxmlformats-officedocument.drawingml.diagramStyle+xml"/>
  <Override PartName="/ppt/diagrams/colors103.xml" ContentType="application/vnd.openxmlformats-officedocument.drawingml.diagramColors+xml"/>
  <Override PartName="/ppt/diagrams/drawing103.xml" ContentType="application/vnd.ms-office.drawingml.diagramDrawing+xml"/>
  <Override PartName="/ppt/diagrams/data104.xml" ContentType="application/vnd.openxmlformats-officedocument.drawingml.diagramData+xml"/>
  <Override PartName="/ppt/diagrams/layout104.xml" ContentType="application/vnd.openxmlformats-officedocument.drawingml.diagramLayout+xml"/>
  <Override PartName="/ppt/diagrams/quickStyle104.xml" ContentType="application/vnd.openxmlformats-officedocument.drawingml.diagramStyle+xml"/>
  <Override PartName="/ppt/diagrams/colors104.xml" ContentType="application/vnd.openxmlformats-officedocument.drawingml.diagramColors+xml"/>
  <Override PartName="/ppt/diagrams/drawing104.xml" ContentType="application/vnd.ms-office.drawingml.diagramDrawing+xml"/>
  <Override PartName="/ppt/diagrams/data105.xml" ContentType="application/vnd.openxmlformats-officedocument.drawingml.diagramData+xml"/>
  <Override PartName="/ppt/diagrams/layout105.xml" ContentType="application/vnd.openxmlformats-officedocument.drawingml.diagramLayout+xml"/>
  <Override PartName="/ppt/diagrams/quickStyle105.xml" ContentType="application/vnd.openxmlformats-officedocument.drawingml.diagramStyle+xml"/>
  <Override PartName="/ppt/diagrams/colors105.xml" ContentType="application/vnd.openxmlformats-officedocument.drawingml.diagramColors+xml"/>
  <Override PartName="/ppt/diagrams/drawing105.xml" ContentType="application/vnd.ms-office.drawingml.diagramDrawing+xml"/>
  <Override PartName="/ppt/diagrams/data106.xml" ContentType="application/vnd.openxmlformats-officedocument.drawingml.diagramData+xml"/>
  <Override PartName="/ppt/diagrams/layout106.xml" ContentType="application/vnd.openxmlformats-officedocument.drawingml.diagramLayout+xml"/>
  <Override PartName="/ppt/diagrams/quickStyle106.xml" ContentType="application/vnd.openxmlformats-officedocument.drawingml.diagramStyle+xml"/>
  <Override PartName="/ppt/diagrams/colors106.xml" ContentType="application/vnd.openxmlformats-officedocument.drawingml.diagramColors+xml"/>
  <Override PartName="/ppt/diagrams/drawing106.xml" ContentType="application/vnd.ms-office.drawingml.diagramDrawing+xml"/>
  <Override PartName="/ppt/diagrams/data107.xml" ContentType="application/vnd.openxmlformats-officedocument.drawingml.diagramData+xml"/>
  <Override PartName="/ppt/diagrams/layout107.xml" ContentType="application/vnd.openxmlformats-officedocument.drawingml.diagramLayout+xml"/>
  <Override PartName="/ppt/diagrams/quickStyle107.xml" ContentType="application/vnd.openxmlformats-officedocument.drawingml.diagramStyle+xml"/>
  <Override PartName="/ppt/diagrams/colors107.xml" ContentType="application/vnd.openxmlformats-officedocument.drawingml.diagramColors+xml"/>
  <Override PartName="/ppt/diagrams/drawing107.xml" ContentType="application/vnd.ms-office.drawingml.diagramDrawing+xml"/>
  <Override PartName="/ppt/diagrams/data108.xml" ContentType="application/vnd.openxmlformats-officedocument.drawingml.diagramData+xml"/>
  <Override PartName="/ppt/diagrams/layout108.xml" ContentType="application/vnd.openxmlformats-officedocument.drawingml.diagramLayout+xml"/>
  <Override PartName="/ppt/diagrams/quickStyle108.xml" ContentType="application/vnd.openxmlformats-officedocument.drawingml.diagramStyle+xml"/>
  <Override PartName="/ppt/diagrams/colors108.xml" ContentType="application/vnd.openxmlformats-officedocument.drawingml.diagramColors+xml"/>
  <Override PartName="/ppt/diagrams/drawing108.xml" ContentType="application/vnd.ms-office.drawingml.diagramDrawing+xml"/>
  <Override PartName="/ppt/diagrams/data109.xml" ContentType="application/vnd.openxmlformats-officedocument.drawingml.diagramData+xml"/>
  <Override PartName="/ppt/diagrams/layout109.xml" ContentType="application/vnd.openxmlformats-officedocument.drawingml.diagramLayout+xml"/>
  <Override PartName="/ppt/diagrams/quickStyle109.xml" ContentType="application/vnd.openxmlformats-officedocument.drawingml.diagramStyle+xml"/>
  <Override PartName="/ppt/diagrams/colors109.xml" ContentType="application/vnd.openxmlformats-officedocument.drawingml.diagramColors+xml"/>
  <Override PartName="/ppt/diagrams/drawing109.xml" ContentType="application/vnd.ms-office.drawingml.diagramDrawing+xml"/>
  <Override PartName="/ppt/diagrams/data110.xml" ContentType="application/vnd.openxmlformats-officedocument.drawingml.diagramData+xml"/>
  <Override PartName="/ppt/diagrams/layout110.xml" ContentType="application/vnd.openxmlformats-officedocument.drawingml.diagramLayout+xml"/>
  <Override PartName="/ppt/diagrams/quickStyle110.xml" ContentType="application/vnd.openxmlformats-officedocument.drawingml.diagramStyle+xml"/>
  <Override PartName="/ppt/diagrams/colors110.xml" ContentType="application/vnd.openxmlformats-officedocument.drawingml.diagramColors+xml"/>
  <Override PartName="/ppt/diagrams/drawing110.xml" ContentType="application/vnd.ms-office.drawingml.diagramDrawing+xml"/>
  <Override PartName="/ppt/diagrams/data111.xml" ContentType="application/vnd.openxmlformats-officedocument.drawingml.diagramData+xml"/>
  <Override PartName="/ppt/diagrams/layout111.xml" ContentType="application/vnd.openxmlformats-officedocument.drawingml.diagramLayout+xml"/>
  <Override PartName="/ppt/diagrams/quickStyle111.xml" ContentType="application/vnd.openxmlformats-officedocument.drawingml.diagramStyle+xml"/>
  <Override PartName="/ppt/diagrams/colors111.xml" ContentType="application/vnd.openxmlformats-officedocument.drawingml.diagramColors+xml"/>
  <Override PartName="/ppt/diagrams/drawing111.xml" ContentType="application/vnd.ms-office.drawingml.diagramDrawing+xml"/>
  <Override PartName="/ppt/diagrams/data112.xml" ContentType="application/vnd.openxmlformats-officedocument.drawingml.diagramData+xml"/>
  <Override PartName="/ppt/diagrams/layout112.xml" ContentType="application/vnd.openxmlformats-officedocument.drawingml.diagramLayout+xml"/>
  <Override PartName="/ppt/diagrams/quickStyle112.xml" ContentType="application/vnd.openxmlformats-officedocument.drawingml.diagramStyle+xml"/>
  <Override PartName="/ppt/diagrams/colors112.xml" ContentType="application/vnd.openxmlformats-officedocument.drawingml.diagramColors+xml"/>
  <Override PartName="/ppt/diagrams/drawing112.xml" ContentType="application/vnd.ms-office.drawingml.diagramDrawing+xml"/>
  <Override PartName="/ppt/diagrams/data113.xml" ContentType="application/vnd.openxmlformats-officedocument.drawingml.diagramData+xml"/>
  <Override PartName="/ppt/diagrams/layout113.xml" ContentType="application/vnd.openxmlformats-officedocument.drawingml.diagramLayout+xml"/>
  <Override PartName="/ppt/diagrams/quickStyle113.xml" ContentType="application/vnd.openxmlformats-officedocument.drawingml.diagramStyle+xml"/>
  <Override PartName="/ppt/diagrams/colors113.xml" ContentType="application/vnd.openxmlformats-officedocument.drawingml.diagramColors+xml"/>
  <Override PartName="/ppt/diagrams/drawing113.xml" ContentType="application/vnd.ms-office.drawingml.diagramDrawing+xml"/>
  <Override PartName="/ppt/diagrams/data114.xml" ContentType="application/vnd.openxmlformats-officedocument.drawingml.diagramData+xml"/>
  <Override PartName="/ppt/diagrams/layout114.xml" ContentType="application/vnd.openxmlformats-officedocument.drawingml.diagramLayout+xml"/>
  <Override PartName="/ppt/diagrams/quickStyle114.xml" ContentType="application/vnd.openxmlformats-officedocument.drawingml.diagramStyle+xml"/>
  <Override PartName="/ppt/diagrams/colors114.xml" ContentType="application/vnd.openxmlformats-officedocument.drawingml.diagramColors+xml"/>
  <Override PartName="/ppt/diagrams/drawing114.xml" ContentType="application/vnd.ms-office.drawingml.diagramDrawing+xml"/>
  <Override PartName="/ppt/diagrams/data115.xml" ContentType="application/vnd.openxmlformats-officedocument.drawingml.diagramData+xml"/>
  <Override PartName="/ppt/diagrams/layout115.xml" ContentType="application/vnd.openxmlformats-officedocument.drawingml.diagramLayout+xml"/>
  <Override PartName="/ppt/diagrams/quickStyle115.xml" ContentType="application/vnd.openxmlformats-officedocument.drawingml.diagramStyle+xml"/>
  <Override PartName="/ppt/diagrams/colors115.xml" ContentType="application/vnd.openxmlformats-officedocument.drawingml.diagramColors+xml"/>
  <Override PartName="/ppt/diagrams/drawing115.xml" ContentType="application/vnd.ms-office.drawingml.diagramDrawing+xml"/>
  <Override PartName="/ppt/diagrams/data116.xml" ContentType="application/vnd.openxmlformats-officedocument.drawingml.diagramData+xml"/>
  <Override PartName="/ppt/diagrams/layout116.xml" ContentType="application/vnd.openxmlformats-officedocument.drawingml.diagramLayout+xml"/>
  <Override PartName="/ppt/diagrams/quickStyle116.xml" ContentType="application/vnd.openxmlformats-officedocument.drawingml.diagramStyle+xml"/>
  <Override PartName="/ppt/diagrams/colors116.xml" ContentType="application/vnd.openxmlformats-officedocument.drawingml.diagramColors+xml"/>
  <Override PartName="/ppt/diagrams/drawing116.xml" ContentType="application/vnd.ms-office.drawingml.diagramDrawing+xml"/>
  <Override PartName="/ppt/diagrams/data117.xml" ContentType="application/vnd.openxmlformats-officedocument.drawingml.diagramData+xml"/>
  <Override PartName="/ppt/diagrams/layout117.xml" ContentType="application/vnd.openxmlformats-officedocument.drawingml.diagramLayout+xml"/>
  <Override PartName="/ppt/diagrams/quickStyle117.xml" ContentType="application/vnd.openxmlformats-officedocument.drawingml.diagramStyle+xml"/>
  <Override PartName="/ppt/diagrams/colors117.xml" ContentType="application/vnd.openxmlformats-officedocument.drawingml.diagramColors+xml"/>
  <Override PartName="/ppt/diagrams/drawing117.xml" ContentType="application/vnd.ms-office.drawingml.diagramDrawing+xml"/>
  <Override PartName="/ppt/diagrams/data118.xml" ContentType="application/vnd.openxmlformats-officedocument.drawingml.diagramData+xml"/>
  <Override PartName="/ppt/diagrams/layout118.xml" ContentType="application/vnd.openxmlformats-officedocument.drawingml.diagramLayout+xml"/>
  <Override PartName="/ppt/diagrams/quickStyle118.xml" ContentType="application/vnd.openxmlformats-officedocument.drawingml.diagramStyle+xml"/>
  <Override PartName="/ppt/diagrams/colors118.xml" ContentType="application/vnd.openxmlformats-officedocument.drawingml.diagramColors+xml"/>
  <Override PartName="/ppt/diagrams/drawing118.xml" ContentType="application/vnd.ms-office.drawingml.diagramDrawing+xml"/>
  <Override PartName="/ppt/diagrams/data119.xml" ContentType="application/vnd.openxmlformats-officedocument.drawingml.diagramData+xml"/>
  <Override PartName="/ppt/diagrams/layout119.xml" ContentType="application/vnd.openxmlformats-officedocument.drawingml.diagramLayout+xml"/>
  <Override PartName="/ppt/diagrams/quickStyle119.xml" ContentType="application/vnd.openxmlformats-officedocument.drawingml.diagramStyle+xml"/>
  <Override PartName="/ppt/diagrams/colors119.xml" ContentType="application/vnd.openxmlformats-officedocument.drawingml.diagramColors+xml"/>
  <Override PartName="/ppt/diagrams/drawing119.xml" ContentType="application/vnd.ms-office.drawingml.diagramDrawing+xml"/>
  <Override PartName="/ppt/diagrams/data120.xml" ContentType="application/vnd.openxmlformats-officedocument.drawingml.diagramData+xml"/>
  <Override PartName="/ppt/diagrams/layout120.xml" ContentType="application/vnd.openxmlformats-officedocument.drawingml.diagramLayout+xml"/>
  <Override PartName="/ppt/diagrams/quickStyle120.xml" ContentType="application/vnd.openxmlformats-officedocument.drawingml.diagramStyle+xml"/>
  <Override PartName="/ppt/diagrams/colors120.xml" ContentType="application/vnd.openxmlformats-officedocument.drawingml.diagramColors+xml"/>
  <Override PartName="/ppt/diagrams/drawing120.xml" ContentType="application/vnd.ms-office.drawingml.diagramDrawing+xml"/>
  <Override PartName="/ppt/diagrams/data121.xml" ContentType="application/vnd.openxmlformats-officedocument.drawingml.diagramData+xml"/>
  <Override PartName="/ppt/diagrams/layout121.xml" ContentType="application/vnd.openxmlformats-officedocument.drawingml.diagramLayout+xml"/>
  <Override PartName="/ppt/diagrams/quickStyle121.xml" ContentType="application/vnd.openxmlformats-officedocument.drawingml.diagramStyle+xml"/>
  <Override PartName="/ppt/diagrams/colors121.xml" ContentType="application/vnd.openxmlformats-officedocument.drawingml.diagramColors+xml"/>
  <Override PartName="/ppt/diagrams/drawing121.xml" ContentType="application/vnd.ms-office.drawingml.diagramDrawing+xml"/>
  <Override PartName="/ppt/diagrams/data122.xml" ContentType="application/vnd.openxmlformats-officedocument.drawingml.diagramData+xml"/>
  <Override PartName="/ppt/diagrams/layout122.xml" ContentType="application/vnd.openxmlformats-officedocument.drawingml.diagramLayout+xml"/>
  <Override PartName="/ppt/diagrams/quickStyle122.xml" ContentType="application/vnd.openxmlformats-officedocument.drawingml.diagramStyle+xml"/>
  <Override PartName="/ppt/diagrams/colors122.xml" ContentType="application/vnd.openxmlformats-officedocument.drawingml.diagramColors+xml"/>
  <Override PartName="/ppt/diagrams/drawing122.xml" ContentType="application/vnd.ms-office.drawingml.diagramDrawing+xml"/>
  <Override PartName="/ppt/diagrams/data123.xml" ContentType="application/vnd.openxmlformats-officedocument.drawingml.diagramData+xml"/>
  <Override PartName="/ppt/diagrams/layout123.xml" ContentType="application/vnd.openxmlformats-officedocument.drawingml.diagramLayout+xml"/>
  <Override PartName="/ppt/diagrams/quickStyle123.xml" ContentType="application/vnd.openxmlformats-officedocument.drawingml.diagramStyle+xml"/>
  <Override PartName="/ppt/diagrams/colors123.xml" ContentType="application/vnd.openxmlformats-officedocument.drawingml.diagramColors+xml"/>
  <Override PartName="/ppt/diagrams/drawing123.xml" ContentType="application/vnd.ms-office.drawingml.diagramDrawing+xml"/>
  <Override PartName="/ppt/diagrams/data124.xml" ContentType="application/vnd.openxmlformats-officedocument.drawingml.diagramData+xml"/>
  <Override PartName="/ppt/diagrams/layout124.xml" ContentType="application/vnd.openxmlformats-officedocument.drawingml.diagramLayout+xml"/>
  <Override PartName="/ppt/diagrams/quickStyle124.xml" ContentType="application/vnd.openxmlformats-officedocument.drawingml.diagramStyle+xml"/>
  <Override PartName="/ppt/diagrams/colors124.xml" ContentType="application/vnd.openxmlformats-officedocument.drawingml.diagramColors+xml"/>
  <Override PartName="/ppt/diagrams/drawing124.xml" ContentType="application/vnd.ms-office.drawingml.diagramDrawing+xml"/>
  <Override PartName="/ppt/diagrams/data125.xml" ContentType="application/vnd.openxmlformats-officedocument.drawingml.diagramData+xml"/>
  <Override PartName="/ppt/diagrams/layout125.xml" ContentType="application/vnd.openxmlformats-officedocument.drawingml.diagramLayout+xml"/>
  <Override PartName="/ppt/diagrams/quickStyle125.xml" ContentType="application/vnd.openxmlformats-officedocument.drawingml.diagramStyle+xml"/>
  <Override PartName="/ppt/diagrams/colors125.xml" ContentType="application/vnd.openxmlformats-officedocument.drawingml.diagramColors+xml"/>
  <Override PartName="/ppt/diagrams/drawing125.xml" ContentType="application/vnd.ms-office.drawingml.diagramDrawing+xml"/>
  <Override PartName="/ppt/diagrams/data126.xml" ContentType="application/vnd.openxmlformats-officedocument.drawingml.diagramData+xml"/>
  <Override PartName="/ppt/diagrams/layout126.xml" ContentType="application/vnd.openxmlformats-officedocument.drawingml.diagramLayout+xml"/>
  <Override PartName="/ppt/diagrams/quickStyle126.xml" ContentType="application/vnd.openxmlformats-officedocument.drawingml.diagramStyle+xml"/>
  <Override PartName="/ppt/diagrams/colors126.xml" ContentType="application/vnd.openxmlformats-officedocument.drawingml.diagramColors+xml"/>
  <Override PartName="/ppt/diagrams/drawing126.xml" ContentType="application/vnd.ms-office.drawingml.diagramDrawing+xml"/>
  <Override PartName="/ppt/diagrams/data127.xml" ContentType="application/vnd.openxmlformats-officedocument.drawingml.diagramData+xml"/>
  <Override PartName="/ppt/diagrams/layout127.xml" ContentType="application/vnd.openxmlformats-officedocument.drawingml.diagramLayout+xml"/>
  <Override PartName="/ppt/diagrams/quickStyle127.xml" ContentType="application/vnd.openxmlformats-officedocument.drawingml.diagramStyle+xml"/>
  <Override PartName="/ppt/diagrams/colors127.xml" ContentType="application/vnd.openxmlformats-officedocument.drawingml.diagramColors+xml"/>
  <Override PartName="/ppt/diagrams/drawing127.xml" ContentType="application/vnd.ms-office.drawingml.diagramDrawing+xml"/>
  <Override PartName="/ppt/diagrams/data128.xml" ContentType="application/vnd.openxmlformats-officedocument.drawingml.diagramData+xml"/>
  <Override PartName="/ppt/diagrams/layout128.xml" ContentType="application/vnd.openxmlformats-officedocument.drawingml.diagramLayout+xml"/>
  <Override PartName="/ppt/diagrams/quickStyle128.xml" ContentType="application/vnd.openxmlformats-officedocument.drawingml.diagramStyle+xml"/>
  <Override PartName="/ppt/diagrams/colors128.xml" ContentType="application/vnd.openxmlformats-officedocument.drawingml.diagramColors+xml"/>
  <Override PartName="/ppt/diagrams/drawing128.xml" ContentType="application/vnd.ms-office.drawingml.diagramDrawing+xml"/>
  <Override PartName="/ppt/diagrams/data129.xml" ContentType="application/vnd.openxmlformats-officedocument.drawingml.diagramData+xml"/>
  <Override PartName="/ppt/diagrams/layout129.xml" ContentType="application/vnd.openxmlformats-officedocument.drawingml.diagramLayout+xml"/>
  <Override PartName="/ppt/diagrams/quickStyle129.xml" ContentType="application/vnd.openxmlformats-officedocument.drawingml.diagramStyle+xml"/>
  <Override PartName="/ppt/diagrams/colors129.xml" ContentType="application/vnd.openxmlformats-officedocument.drawingml.diagramColors+xml"/>
  <Override PartName="/ppt/diagrams/drawing129.xml" ContentType="application/vnd.ms-office.drawingml.diagramDrawing+xml"/>
  <Override PartName="/ppt/diagrams/data130.xml" ContentType="application/vnd.openxmlformats-officedocument.drawingml.diagramData+xml"/>
  <Override PartName="/ppt/diagrams/layout130.xml" ContentType="application/vnd.openxmlformats-officedocument.drawingml.diagramLayout+xml"/>
  <Override PartName="/ppt/diagrams/quickStyle130.xml" ContentType="application/vnd.openxmlformats-officedocument.drawingml.diagramStyle+xml"/>
  <Override PartName="/ppt/diagrams/colors130.xml" ContentType="application/vnd.openxmlformats-officedocument.drawingml.diagramColors+xml"/>
  <Override PartName="/ppt/diagrams/drawing130.xml" ContentType="application/vnd.ms-office.drawingml.diagramDrawing+xml"/>
  <Override PartName="/ppt/diagrams/data131.xml" ContentType="application/vnd.openxmlformats-officedocument.drawingml.diagramData+xml"/>
  <Override PartName="/ppt/diagrams/layout131.xml" ContentType="application/vnd.openxmlformats-officedocument.drawingml.diagramLayout+xml"/>
  <Override PartName="/ppt/diagrams/quickStyle131.xml" ContentType="application/vnd.openxmlformats-officedocument.drawingml.diagramStyle+xml"/>
  <Override PartName="/ppt/diagrams/colors131.xml" ContentType="application/vnd.openxmlformats-officedocument.drawingml.diagramColors+xml"/>
  <Override PartName="/ppt/diagrams/drawing131.xml" ContentType="application/vnd.ms-office.drawingml.diagramDrawing+xml"/>
  <Override PartName="/ppt/diagrams/data132.xml" ContentType="application/vnd.openxmlformats-officedocument.drawingml.diagramData+xml"/>
  <Override PartName="/ppt/diagrams/layout132.xml" ContentType="application/vnd.openxmlformats-officedocument.drawingml.diagramLayout+xml"/>
  <Override PartName="/ppt/diagrams/quickStyle132.xml" ContentType="application/vnd.openxmlformats-officedocument.drawingml.diagramStyle+xml"/>
  <Override PartName="/ppt/diagrams/colors132.xml" ContentType="application/vnd.openxmlformats-officedocument.drawingml.diagramColors+xml"/>
  <Override PartName="/ppt/diagrams/drawing132.xml" ContentType="application/vnd.ms-office.drawingml.diagramDrawing+xml"/>
  <Override PartName="/ppt/diagrams/data133.xml" ContentType="application/vnd.openxmlformats-officedocument.drawingml.diagramData+xml"/>
  <Override PartName="/ppt/diagrams/layout133.xml" ContentType="application/vnd.openxmlformats-officedocument.drawingml.diagramLayout+xml"/>
  <Override PartName="/ppt/diagrams/quickStyle133.xml" ContentType="application/vnd.openxmlformats-officedocument.drawingml.diagramStyle+xml"/>
  <Override PartName="/ppt/diagrams/colors133.xml" ContentType="application/vnd.openxmlformats-officedocument.drawingml.diagramColors+xml"/>
  <Override PartName="/ppt/diagrams/drawing133.xml" ContentType="application/vnd.ms-office.drawingml.diagramDrawing+xml"/>
  <Override PartName="/ppt/diagrams/data134.xml" ContentType="application/vnd.openxmlformats-officedocument.drawingml.diagramData+xml"/>
  <Override PartName="/ppt/diagrams/layout134.xml" ContentType="application/vnd.openxmlformats-officedocument.drawingml.diagramLayout+xml"/>
  <Override PartName="/ppt/diagrams/quickStyle134.xml" ContentType="application/vnd.openxmlformats-officedocument.drawingml.diagramStyle+xml"/>
  <Override PartName="/ppt/diagrams/colors134.xml" ContentType="application/vnd.openxmlformats-officedocument.drawingml.diagramColors+xml"/>
  <Override PartName="/ppt/diagrams/drawing134.xml" ContentType="application/vnd.ms-office.drawingml.diagramDrawing+xml"/>
  <Override PartName="/ppt/diagrams/data135.xml" ContentType="application/vnd.openxmlformats-officedocument.drawingml.diagramData+xml"/>
  <Override PartName="/ppt/diagrams/layout135.xml" ContentType="application/vnd.openxmlformats-officedocument.drawingml.diagramLayout+xml"/>
  <Override PartName="/ppt/diagrams/quickStyle135.xml" ContentType="application/vnd.openxmlformats-officedocument.drawingml.diagramStyle+xml"/>
  <Override PartName="/ppt/diagrams/colors135.xml" ContentType="application/vnd.openxmlformats-officedocument.drawingml.diagramColors+xml"/>
  <Override PartName="/ppt/diagrams/drawing135.xml" ContentType="application/vnd.ms-office.drawingml.diagramDrawing+xml"/>
  <Override PartName="/ppt/diagrams/data136.xml" ContentType="application/vnd.openxmlformats-officedocument.drawingml.diagramData+xml"/>
  <Override PartName="/ppt/diagrams/layout136.xml" ContentType="application/vnd.openxmlformats-officedocument.drawingml.diagramLayout+xml"/>
  <Override PartName="/ppt/diagrams/quickStyle136.xml" ContentType="application/vnd.openxmlformats-officedocument.drawingml.diagramStyle+xml"/>
  <Override PartName="/ppt/diagrams/colors136.xml" ContentType="application/vnd.openxmlformats-officedocument.drawingml.diagramColors+xml"/>
  <Override PartName="/ppt/diagrams/drawing136.xml" ContentType="application/vnd.ms-office.drawingml.diagramDrawing+xml"/>
  <Override PartName="/ppt/diagrams/data137.xml" ContentType="application/vnd.openxmlformats-officedocument.drawingml.diagramData+xml"/>
  <Override PartName="/ppt/diagrams/layout137.xml" ContentType="application/vnd.openxmlformats-officedocument.drawingml.diagramLayout+xml"/>
  <Override PartName="/ppt/diagrams/quickStyle137.xml" ContentType="application/vnd.openxmlformats-officedocument.drawingml.diagramStyle+xml"/>
  <Override PartName="/ppt/diagrams/colors137.xml" ContentType="application/vnd.openxmlformats-officedocument.drawingml.diagramColors+xml"/>
  <Override PartName="/ppt/diagrams/drawing137.xml" ContentType="application/vnd.ms-office.drawingml.diagramDrawing+xml"/>
  <Override PartName="/ppt/diagrams/data138.xml" ContentType="application/vnd.openxmlformats-officedocument.drawingml.diagramData+xml"/>
  <Override PartName="/ppt/diagrams/layout138.xml" ContentType="application/vnd.openxmlformats-officedocument.drawingml.diagramLayout+xml"/>
  <Override PartName="/ppt/diagrams/quickStyle138.xml" ContentType="application/vnd.openxmlformats-officedocument.drawingml.diagramStyle+xml"/>
  <Override PartName="/ppt/diagrams/colors138.xml" ContentType="application/vnd.openxmlformats-officedocument.drawingml.diagramColors+xml"/>
  <Override PartName="/ppt/diagrams/drawing138.xml" ContentType="application/vnd.ms-office.drawingml.diagramDrawing+xml"/>
  <Override PartName="/ppt/diagrams/data139.xml" ContentType="application/vnd.openxmlformats-officedocument.drawingml.diagramData+xml"/>
  <Override PartName="/ppt/diagrams/layout139.xml" ContentType="application/vnd.openxmlformats-officedocument.drawingml.diagramLayout+xml"/>
  <Override PartName="/ppt/diagrams/quickStyle139.xml" ContentType="application/vnd.openxmlformats-officedocument.drawingml.diagramStyle+xml"/>
  <Override PartName="/ppt/diagrams/colors139.xml" ContentType="application/vnd.openxmlformats-officedocument.drawingml.diagramColors+xml"/>
  <Override PartName="/ppt/diagrams/drawing13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1" r:id="rId7"/>
    <p:sldId id="262" r:id="rId8"/>
    <p:sldId id="263" r:id="rId9"/>
    <p:sldId id="265" r:id="rId10"/>
    <p:sldId id="266" r:id="rId11"/>
    <p:sldId id="267" r:id="rId12"/>
    <p:sldId id="269" r:id="rId13"/>
    <p:sldId id="268" r:id="rId14"/>
    <p:sldId id="271" r:id="rId15"/>
    <p:sldId id="273" r:id="rId16"/>
    <p:sldId id="274" r:id="rId17"/>
    <p:sldId id="272" r:id="rId18"/>
    <p:sldId id="275" r:id="rId19"/>
    <p:sldId id="277" r:id="rId20"/>
    <p:sldId id="278" r:id="rId21"/>
    <p:sldId id="276" r:id="rId22"/>
    <p:sldId id="279" r:id="rId23"/>
    <p:sldId id="280" r:id="rId24"/>
    <p:sldId id="281" r:id="rId25"/>
    <p:sldId id="283" r:id="rId26"/>
    <p:sldId id="284" r:id="rId27"/>
    <p:sldId id="285" r:id="rId28"/>
    <p:sldId id="286" r:id="rId29"/>
    <p:sldId id="287" r:id="rId30"/>
    <p:sldId id="289" r:id="rId31"/>
    <p:sldId id="288" r:id="rId32"/>
    <p:sldId id="291" r:id="rId33"/>
    <p:sldId id="292" r:id="rId34"/>
    <p:sldId id="293" r:id="rId35"/>
    <p:sldId id="294" r:id="rId36"/>
    <p:sldId id="295" r:id="rId37"/>
    <p:sldId id="296" r:id="rId38"/>
    <p:sldId id="297" r:id="rId39"/>
    <p:sldId id="298"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3" r:id="rId90"/>
    <p:sldId id="354" r:id="rId91"/>
    <p:sldId id="355" r:id="rId92"/>
    <p:sldId id="356" r:id="rId93"/>
    <p:sldId id="357" r:id="rId94"/>
    <p:sldId id="358" r:id="rId95"/>
    <p:sldId id="359" r:id="rId96"/>
    <p:sldId id="360" r:id="rId97"/>
    <p:sldId id="361" r:id="rId98"/>
    <p:sldId id="362" r:id="rId99"/>
    <p:sldId id="363" r:id="rId100"/>
    <p:sldId id="364" r:id="rId101"/>
    <p:sldId id="282" r:id="rId102"/>
    <p:sldId id="365" r:id="rId103"/>
    <p:sldId id="366" r:id="rId104"/>
    <p:sldId id="367" r:id="rId105"/>
    <p:sldId id="368" r:id="rId106"/>
    <p:sldId id="370" r:id="rId107"/>
    <p:sldId id="369" r:id="rId108"/>
    <p:sldId id="372" r:id="rId109"/>
    <p:sldId id="371" r:id="rId1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5E6993B-D3F9-394E-B609-2A70FBA4B3B7}">
          <p14:sldIdLst>
            <p14:sldId id="256"/>
          </p14:sldIdLst>
        </p14:section>
        <p14:section name="Checker" id="{97866DA2-124B-8045-BAD0-EA7B57529C05}">
          <p14:sldIdLst>
            <p14:sldId id="258"/>
            <p14:sldId id="257"/>
            <p14:sldId id="259"/>
            <p14:sldId id="260"/>
            <p14:sldId id="261"/>
            <p14:sldId id="262"/>
            <p14:sldId id="263"/>
            <p14:sldId id="265"/>
            <p14:sldId id="266"/>
            <p14:sldId id="267"/>
            <p14:sldId id="269"/>
            <p14:sldId id="268"/>
            <p14:sldId id="271"/>
            <p14:sldId id="273"/>
            <p14:sldId id="274"/>
            <p14:sldId id="272"/>
            <p14:sldId id="275"/>
            <p14:sldId id="277"/>
            <p14:sldId id="278"/>
            <p14:sldId id="276"/>
          </p14:sldIdLst>
        </p14:section>
        <p14:section name="Sorting 3 numbers" id="{60A92095-EC57-7940-8B82-0401BD3D7E66}">
          <p14:sldIdLst>
            <p14:sldId id="279"/>
            <p14:sldId id="280"/>
            <p14:sldId id="281"/>
          </p14:sldIdLst>
        </p14:section>
        <p14:section name="Sorting 5 numbers" id="{55E7A505-DFF0-9848-864E-F90B58DFBD33}">
          <p14:sldIdLst>
            <p14:sldId id="283"/>
            <p14:sldId id="284"/>
            <p14:sldId id="285"/>
            <p14:sldId id="286"/>
            <p14:sldId id="287"/>
            <p14:sldId id="289"/>
            <p14:sldId id="288"/>
            <p14:sldId id="291"/>
            <p14:sldId id="292"/>
            <p14:sldId id="293"/>
            <p14:sldId id="294"/>
            <p14:sldId id="295"/>
            <p14:sldId id="296"/>
            <p14:sldId id="297"/>
            <p14:sldId id="298"/>
            <p14:sldId id="300"/>
            <p14:sldId id="301"/>
            <p14:sldId id="302"/>
            <p14:sldId id="303"/>
            <p14:sldId id="304"/>
            <p14:sldId id="305"/>
            <p14:sldId id="306"/>
            <p14:sldId id="307"/>
            <p14:sldId id="308"/>
            <p14:sldId id="309"/>
            <p14:sldId id="310"/>
            <p14:sldId id="311"/>
            <p14:sldId id="312"/>
            <p14:sldId id="314"/>
            <p14:sldId id="315"/>
            <p14:sldId id="316"/>
            <p14:sldId id="317"/>
            <p14:sldId id="318"/>
            <p14:sldId id="319"/>
            <p14:sldId id="320"/>
            <p14:sldId id="321"/>
            <p14:sldId id="322"/>
            <p14:sldId id="323"/>
            <p14:sldId id="324"/>
            <p14:sldId id="325"/>
            <p14:sldId id="326"/>
            <p14:sldId id="327"/>
            <p14:sldId id="328"/>
            <p14:sldId id="329"/>
            <p14:sldId id="330"/>
          </p14:sldIdLst>
        </p14:section>
        <p14:section name="Sorting N numbers. Too much operations" id="{2D293313-BF51-6B46-A4B8-93EE9ECA2A88}">
          <p14:sldIdLst>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3"/>
            <p14:sldId id="354"/>
            <p14:sldId id="355"/>
            <p14:sldId id="356"/>
            <p14:sldId id="357"/>
            <p14:sldId id="358"/>
            <p14:sldId id="359"/>
            <p14:sldId id="360"/>
            <p14:sldId id="361"/>
            <p14:sldId id="362"/>
            <p14:sldId id="363"/>
            <p14:sldId id="364"/>
            <p14:sldId id="282"/>
          </p14:sldIdLst>
        </p14:section>
        <p14:section name="Sorting N numbers. Bad idea" id="{864E8B14-5607-6943-9B02-40996359CA68}">
          <p14:sldIdLst>
            <p14:sldId id="365"/>
            <p14:sldId id="366"/>
            <p14:sldId id="367"/>
            <p14:sldId id="368"/>
          </p14:sldIdLst>
        </p14:section>
        <p14:section name="Sorting N. #3." id="{830F560F-14F9-7142-B24F-3315D97E618C}">
          <p14:sldIdLst>
            <p14:sldId id="370"/>
            <p14:sldId id="369"/>
            <p14:sldId id="372"/>
            <p14:sldId id="3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404"/>
    <p:restoredTop sz="94643"/>
  </p:normalViewPr>
  <p:slideViewPr>
    <p:cSldViewPr snapToGrid="0" snapToObjects="1">
      <p:cViewPr varScale="1">
        <p:scale>
          <a:sx n="100" d="100"/>
          <a:sy n="100" d="100"/>
        </p:scale>
        <p:origin x="176"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305741-4C20-F34E-B3B1-1B5A9FE49139}" type="doc">
      <dgm:prSet loTypeId="urn:microsoft.com/office/officeart/2005/8/layout/process1" loCatId="" qsTypeId="urn:microsoft.com/office/officeart/2005/8/quickstyle/simple1" qsCatId="simple" csTypeId="urn:microsoft.com/office/officeart/2005/8/colors/accent1_2" csCatId="accent1" phldr="1"/>
      <dgm:spPr/>
    </dgm:pt>
    <dgm:pt modelId="{F50A9056-5C99-9140-821E-32550DAC7965}">
      <dgm:prSet phldrT="[Текст]"/>
      <dgm:spPr/>
      <dgm:t>
        <a:bodyPr/>
        <a:lstStyle/>
        <a:p>
          <a:r>
            <a:rPr lang="en-US" dirty="0"/>
            <a:t>1</a:t>
          </a:r>
          <a:endParaRPr lang="ru-RU" dirty="0"/>
        </a:p>
      </dgm:t>
    </dgm:pt>
    <dgm:pt modelId="{D743D856-05E8-264F-9742-1FDA25A82575}" type="parTrans" cxnId="{5E2FDD58-9BA1-3C41-BD78-14CC51305C12}">
      <dgm:prSet/>
      <dgm:spPr/>
      <dgm:t>
        <a:bodyPr/>
        <a:lstStyle/>
        <a:p>
          <a:endParaRPr lang="ru-RU"/>
        </a:p>
      </dgm:t>
    </dgm:pt>
    <dgm:pt modelId="{1604961D-03D4-F04D-A0D2-9A5BA754E53B}" type="sibTrans" cxnId="{5E2FDD58-9BA1-3C41-BD78-14CC51305C12}">
      <dgm:prSet/>
      <dgm:spPr/>
      <dgm:t>
        <a:bodyPr/>
        <a:lstStyle/>
        <a:p>
          <a:endParaRPr lang="ru-RU"/>
        </a:p>
      </dgm:t>
    </dgm:pt>
    <dgm:pt modelId="{8D3EBE5E-0114-034A-8C94-1B996196B7D4}">
      <dgm:prSet phldrT="[Текст]"/>
      <dgm:spPr/>
      <dgm:t>
        <a:bodyPr/>
        <a:lstStyle/>
        <a:p>
          <a:r>
            <a:rPr lang="en-US" dirty="0"/>
            <a:t>2</a:t>
          </a:r>
          <a:endParaRPr lang="ru-RU" dirty="0"/>
        </a:p>
      </dgm:t>
    </dgm:pt>
    <dgm:pt modelId="{B6D5781B-024A-D249-8876-D406173DEA21}" type="parTrans" cxnId="{EF21975F-557F-3143-81E8-4420AE48E46E}">
      <dgm:prSet/>
      <dgm:spPr/>
      <dgm:t>
        <a:bodyPr/>
        <a:lstStyle/>
        <a:p>
          <a:endParaRPr lang="ru-RU"/>
        </a:p>
      </dgm:t>
    </dgm:pt>
    <dgm:pt modelId="{912D254B-4A42-174B-A6D7-4EF9AD2CD5B9}" type="sibTrans" cxnId="{EF21975F-557F-3143-81E8-4420AE48E46E}">
      <dgm:prSet/>
      <dgm:spPr/>
      <dgm:t>
        <a:bodyPr/>
        <a:lstStyle/>
        <a:p>
          <a:endParaRPr lang="ru-RU"/>
        </a:p>
      </dgm:t>
    </dgm:pt>
    <dgm:pt modelId="{CF1FC257-C988-0743-8712-361DEE74DE89}">
      <dgm:prSet phldrT="[Текст]"/>
      <dgm:spPr/>
      <dgm:t>
        <a:bodyPr/>
        <a:lstStyle/>
        <a:p>
          <a:r>
            <a:rPr lang="en-US" dirty="0"/>
            <a:t>3</a:t>
          </a:r>
          <a:endParaRPr lang="ru-RU" dirty="0"/>
        </a:p>
      </dgm:t>
    </dgm:pt>
    <dgm:pt modelId="{E216C6B4-9BA2-6B44-AD95-0B4CB8A56DA1}" type="parTrans" cxnId="{0E225EE0-78CB-BA4F-BBC1-B2A73135B913}">
      <dgm:prSet/>
      <dgm:spPr/>
      <dgm:t>
        <a:bodyPr/>
        <a:lstStyle/>
        <a:p>
          <a:endParaRPr lang="ru-RU"/>
        </a:p>
      </dgm:t>
    </dgm:pt>
    <dgm:pt modelId="{D3AB13B2-FF67-F146-8085-86B489BED13A}" type="sibTrans" cxnId="{0E225EE0-78CB-BA4F-BBC1-B2A73135B913}">
      <dgm:prSet/>
      <dgm:spPr/>
      <dgm:t>
        <a:bodyPr/>
        <a:lstStyle/>
        <a:p>
          <a:endParaRPr lang="ru-RU"/>
        </a:p>
      </dgm:t>
    </dgm:pt>
    <dgm:pt modelId="{1731249A-4E12-D74E-9C23-B875807067DA}" type="pres">
      <dgm:prSet presAssocID="{1D305741-4C20-F34E-B3B1-1B5A9FE49139}" presName="Name0" presStyleCnt="0">
        <dgm:presLayoutVars>
          <dgm:dir/>
          <dgm:resizeHandles val="exact"/>
        </dgm:presLayoutVars>
      </dgm:prSet>
      <dgm:spPr/>
    </dgm:pt>
    <dgm:pt modelId="{B9698550-5048-A744-AC5B-5C1D73835388}" type="pres">
      <dgm:prSet presAssocID="{F50A9056-5C99-9140-821E-32550DAC7965}" presName="node" presStyleLbl="node1" presStyleIdx="0" presStyleCnt="3">
        <dgm:presLayoutVars>
          <dgm:bulletEnabled val="1"/>
        </dgm:presLayoutVars>
      </dgm:prSet>
      <dgm:spPr/>
    </dgm:pt>
    <dgm:pt modelId="{BFF8C9E5-7240-8B4D-9B45-462834B91608}" type="pres">
      <dgm:prSet presAssocID="{1604961D-03D4-F04D-A0D2-9A5BA754E53B}" presName="sibTrans" presStyleLbl="sibTrans2D1" presStyleIdx="0" presStyleCnt="2"/>
      <dgm:spPr/>
    </dgm:pt>
    <dgm:pt modelId="{CA2CA8E1-CDB9-4948-ABA7-AC69ABFBDD26}" type="pres">
      <dgm:prSet presAssocID="{1604961D-03D4-F04D-A0D2-9A5BA754E53B}" presName="connectorText" presStyleLbl="sibTrans2D1" presStyleIdx="0" presStyleCnt="2"/>
      <dgm:spPr/>
    </dgm:pt>
    <dgm:pt modelId="{0D2D82A0-2ABA-3143-BAB9-B2286A7D82CC}" type="pres">
      <dgm:prSet presAssocID="{8D3EBE5E-0114-034A-8C94-1B996196B7D4}" presName="node" presStyleLbl="node1" presStyleIdx="1" presStyleCnt="3">
        <dgm:presLayoutVars>
          <dgm:bulletEnabled val="1"/>
        </dgm:presLayoutVars>
      </dgm:prSet>
      <dgm:spPr/>
    </dgm:pt>
    <dgm:pt modelId="{FCCF1210-83FD-334A-8CF8-986EB6E4EB9F}" type="pres">
      <dgm:prSet presAssocID="{912D254B-4A42-174B-A6D7-4EF9AD2CD5B9}" presName="sibTrans" presStyleLbl="sibTrans2D1" presStyleIdx="1" presStyleCnt="2"/>
      <dgm:spPr/>
    </dgm:pt>
    <dgm:pt modelId="{F1B92E5B-D2CD-5E42-B01B-6DF3DA221B72}" type="pres">
      <dgm:prSet presAssocID="{912D254B-4A42-174B-A6D7-4EF9AD2CD5B9}" presName="connectorText" presStyleLbl="sibTrans2D1" presStyleIdx="1" presStyleCnt="2"/>
      <dgm:spPr/>
    </dgm:pt>
    <dgm:pt modelId="{7A69256D-07C1-3E48-8371-BA0C4B3CA513}" type="pres">
      <dgm:prSet presAssocID="{CF1FC257-C988-0743-8712-361DEE74DE89}" presName="node" presStyleLbl="node1" presStyleIdx="2" presStyleCnt="3">
        <dgm:presLayoutVars>
          <dgm:bulletEnabled val="1"/>
        </dgm:presLayoutVars>
      </dgm:prSet>
      <dgm:spPr/>
    </dgm:pt>
  </dgm:ptLst>
  <dgm:cxnLst>
    <dgm:cxn modelId="{7F68BA0A-5655-1A49-B66D-7604F04D1F4B}" type="presOf" srcId="{1D305741-4C20-F34E-B3B1-1B5A9FE49139}" destId="{1731249A-4E12-D74E-9C23-B875807067DA}" srcOrd="0" destOrd="0" presId="urn:microsoft.com/office/officeart/2005/8/layout/process1"/>
    <dgm:cxn modelId="{94AC6535-F593-954B-8CD3-1BD376C76D30}" type="presOf" srcId="{1604961D-03D4-F04D-A0D2-9A5BA754E53B}" destId="{BFF8C9E5-7240-8B4D-9B45-462834B91608}" srcOrd="0" destOrd="0" presId="urn:microsoft.com/office/officeart/2005/8/layout/process1"/>
    <dgm:cxn modelId="{62306635-D7AA-984D-A37A-13A0ECF069EB}" type="presOf" srcId="{CF1FC257-C988-0743-8712-361DEE74DE89}" destId="{7A69256D-07C1-3E48-8371-BA0C4B3CA513}" srcOrd="0" destOrd="0" presId="urn:microsoft.com/office/officeart/2005/8/layout/process1"/>
    <dgm:cxn modelId="{F6108936-6D7F-3345-A6D2-E330DCE3874E}" type="presOf" srcId="{F50A9056-5C99-9140-821E-32550DAC7965}" destId="{B9698550-5048-A744-AC5B-5C1D73835388}" srcOrd="0" destOrd="0" presId="urn:microsoft.com/office/officeart/2005/8/layout/process1"/>
    <dgm:cxn modelId="{5E2FDD58-9BA1-3C41-BD78-14CC51305C12}" srcId="{1D305741-4C20-F34E-B3B1-1B5A9FE49139}" destId="{F50A9056-5C99-9140-821E-32550DAC7965}" srcOrd="0" destOrd="0" parTransId="{D743D856-05E8-264F-9742-1FDA25A82575}" sibTransId="{1604961D-03D4-F04D-A0D2-9A5BA754E53B}"/>
    <dgm:cxn modelId="{EF21975F-557F-3143-81E8-4420AE48E46E}" srcId="{1D305741-4C20-F34E-B3B1-1B5A9FE49139}" destId="{8D3EBE5E-0114-034A-8C94-1B996196B7D4}" srcOrd="1" destOrd="0" parTransId="{B6D5781B-024A-D249-8876-D406173DEA21}" sibTransId="{912D254B-4A42-174B-A6D7-4EF9AD2CD5B9}"/>
    <dgm:cxn modelId="{354CFB80-45DF-3F4D-B2F4-0CEFECD04517}" type="presOf" srcId="{8D3EBE5E-0114-034A-8C94-1B996196B7D4}" destId="{0D2D82A0-2ABA-3143-BAB9-B2286A7D82CC}" srcOrd="0" destOrd="0" presId="urn:microsoft.com/office/officeart/2005/8/layout/process1"/>
    <dgm:cxn modelId="{44ADCFA5-A3F5-6247-AFD1-706587F074A8}" type="presOf" srcId="{912D254B-4A42-174B-A6D7-4EF9AD2CD5B9}" destId="{FCCF1210-83FD-334A-8CF8-986EB6E4EB9F}" srcOrd="0" destOrd="0" presId="urn:microsoft.com/office/officeart/2005/8/layout/process1"/>
    <dgm:cxn modelId="{1EFC7DA8-4D3B-CB4C-858A-DB7868132FC6}" type="presOf" srcId="{912D254B-4A42-174B-A6D7-4EF9AD2CD5B9}" destId="{F1B92E5B-D2CD-5E42-B01B-6DF3DA221B72}" srcOrd="1" destOrd="0" presId="urn:microsoft.com/office/officeart/2005/8/layout/process1"/>
    <dgm:cxn modelId="{2BBC23D6-D65C-A94C-B7A1-EA8BE56D69F8}" type="presOf" srcId="{1604961D-03D4-F04D-A0D2-9A5BA754E53B}" destId="{CA2CA8E1-CDB9-4948-ABA7-AC69ABFBDD26}" srcOrd="1" destOrd="0" presId="urn:microsoft.com/office/officeart/2005/8/layout/process1"/>
    <dgm:cxn modelId="{0E225EE0-78CB-BA4F-BBC1-B2A73135B913}" srcId="{1D305741-4C20-F34E-B3B1-1B5A9FE49139}" destId="{CF1FC257-C988-0743-8712-361DEE74DE89}" srcOrd="2" destOrd="0" parTransId="{E216C6B4-9BA2-6B44-AD95-0B4CB8A56DA1}" sibTransId="{D3AB13B2-FF67-F146-8085-86B489BED13A}"/>
    <dgm:cxn modelId="{2D57D46C-B815-4A43-9DE3-7972CC8F9A09}" type="presParOf" srcId="{1731249A-4E12-D74E-9C23-B875807067DA}" destId="{B9698550-5048-A744-AC5B-5C1D73835388}" srcOrd="0" destOrd="0" presId="urn:microsoft.com/office/officeart/2005/8/layout/process1"/>
    <dgm:cxn modelId="{6324E4D1-2D4C-2E4B-AAF6-0C23B6310EEF}" type="presParOf" srcId="{1731249A-4E12-D74E-9C23-B875807067DA}" destId="{BFF8C9E5-7240-8B4D-9B45-462834B91608}" srcOrd="1" destOrd="0" presId="urn:microsoft.com/office/officeart/2005/8/layout/process1"/>
    <dgm:cxn modelId="{F3E2BAA4-4CC4-C849-94B1-AD0A2C81CFC5}" type="presParOf" srcId="{BFF8C9E5-7240-8B4D-9B45-462834B91608}" destId="{CA2CA8E1-CDB9-4948-ABA7-AC69ABFBDD26}" srcOrd="0" destOrd="0" presId="urn:microsoft.com/office/officeart/2005/8/layout/process1"/>
    <dgm:cxn modelId="{1B49D266-BDA3-9C40-A83C-18B1FBE6B22A}" type="presParOf" srcId="{1731249A-4E12-D74E-9C23-B875807067DA}" destId="{0D2D82A0-2ABA-3143-BAB9-B2286A7D82CC}" srcOrd="2" destOrd="0" presId="urn:microsoft.com/office/officeart/2005/8/layout/process1"/>
    <dgm:cxn modelId="{F166CE6D-B1C6-AE43-93B7-7086B34D4FF2}" type="presParOf" srcId="{1731249A-4E12-D74E-9C23-B875807067DA}" destId="{FCCF1210-83FD-334A-8CF8-986EB6E4EB9F}" srcOrd="3" destOrd="0" presId="urn:microsoft.com/office/officeart/2005/8/layout/process1"/>
    <dgm:cxn modelId="{68FBD5ED-3A91-9147-A18B-3800C4B57643}" type="presParOf" srcId="{FCCF1210-83FD-334A-8CF8-986EB6E4EB9F}" destId="{F1B92E5B-D2CD-5E42-B01B-6DF3DA221B72}" srcOrd="0" destOrd="0" presId="urn:microsoft.com/office/officeart/2005/8/layout/process1"/>
    <dgm:cxn modelId="{D922C6B3-B6C6-934B-92C5-E1F8A5C030B9}" type="presParOf" srcId="{1731249A-4E12-D74E-9C23-B875807067DA}" destId="{7A69256D-07C1-3E48-8371-BA0C4B3CA513}"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4</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5</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2">
        <dgm:presLayoutVars>
          <dgm:bulletEnabled val="1"/>
        </dgm:presLayoutVars>
      </dgm:prSet>
      <dgm:spPr/>
    </dgm:pt>
    <dgm:pt modelId="{E595D63F-D112-784E-BE60-0AD4A3C93654}" type="pres">
      <dgm:prSet presAssocID="{3B9E4B67-05DD-4149-B360-109DCCA47793}" presName="sibTrans" presStyleLbl="sibTrans2D1" presStyleIdx="0" presStyleCnt="1"/>
      <dgm:spPr/>
    </dgm:pt>
    <dgm:pt modelId="{476709DD-D9AD-5547-9BEC-1F8F5E5EDAB3}" type="pres">
      <dgm:prSet presAssocID="{3B9E4B67-05DD-4149-B360-109DCCA47793}" presName="connectorText" presStyleLbl="sibTrans2D1" presStyleIdx="0" presStyleCnt="1"/>
      <dgm:spPr/>
    </dgm:pt>
    <dgm:pt modelId="{60410BB1-ECED-F342-992E-153E85D8ED18}" type="pres">
      <dgm:prSet presAssocID="{7849FC19-0CF5-BA43-9F69-871F2EEF42F8}" presName="node" presStyleLbl="node1" presStyleIdx="1" presStyleCnt="2">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A2477A20-12E8-7E49-B6D1-E45B56B147BD}" srcId="{EBBC9A32-2FDC-6B4C-9D7F-7DC59C2F670C}" destId="{7849FC19-0CF5-BA43-9F69-871F2EEF42F8}" srcOrd="1"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0B77F523-7478-3743-806E-1C7360C23374}" type="presParOf" srcId="{B54EC368-9BF5-E04C-A0E5-C7FE47DC3FD6}" destId="{60410BB1-ECED-F342-992E-153E85D8ED18}" srcOrd="2"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00.xml><?xml version="1.0" encoding="utf-8"?>
<dgm:dataModel xmlns:dgm="http://schemas.openxmlformats.org/drawingml/2006/diagram" xmlns:a="http://schemas.openxmlformats.org/drawingml/2006/main">
  <dgm:ptLst>
    <dgm:pt modelId="{E48E4ACB-41F9-4342-955D-C647E2CB68D3}" type="doc">
      <dgm:prSet loTypeId="urn:microsoft.com/office/officeart/2005/8/layout/process2" loCatId="" qsTypeId="urn:microsoft.com/office/officeart/2005/8/quickstyle/simple1" qsCatId="simple" csTypeId="urn:microsoft.com/office/officeart/2005/8/colors/accent1_2" csCatId="accent1" phldr="1"/>
      <dgm:spPr/>
    </dgm:pt>
    <dgm:pt modelId="{A17F2537-3A6D-1548-9292-446C8C24FE49}">
      <dgm:prSet phldrT="[Текст]"/>
      <dgm:spPr/>
      <dgm:t>
        <a:bodyPr/>
        <a:lstStyle/>
        <a:p>
          <a:r>
            <a:rPr lang="en-US" dirty="0"/>
            <a:t>7</a:t>
          </a:r>
          <a:endParaRPr lang="ru-RU" dirty="0"/>
        </a:p>
      </dgm:t>
    </dgm:pt>
    <dgm:pt modelId="{B4A705FD-0EA3-4D47-A1F0-EC09796A18BC}" type="parTrans" cxnId="{C2C8F50A-09BE-5A45-A236-4ED70DBEAFC5}">
      <dgm:prSet/>
      <dgm:spPr/>
      <dgm:t>
        <a:bodyPr/>
        <a:lstStyle/>
        <a:p>
          <a:endParaRPr lang="ru-RU"/>
        </a:p>
      </dgm:t>
    </dgm:pt>
    <dgm:pt modelId="{13654F62-5F1E-834E-8609-7114AC7D9CF5}" type="sibTrans" cxnId="{C2C8F50A-09BE-5A45-A236-4ED70DBEAFC5}">
      <dgm:prSet/>
      <dgm:spPr/>
      <dgm:t>
        <a:bodyPr/>
        <a:lstStyle/>
        <a:p>
          <a:endParaRPr lang="ru-RU"/>
        </a:p>
      </dgm:t>
    </dgm:pt>
    <dgm:pt modelId="{AC9DE644-FD7A-3247-825E-81B91D9A5D4D}">
      <dgm:prSet phldrT="[Текст]"/>
      <dgm:spPr/>
      <dgm:t>
        <a:bodyPr/>
        <a:lstStyle/>
        <a:p>
          <a:r>
            <a:rPr lang="en-US" dirty="0"/>
            <a:t>4</a:t>
          </a:r>
          <a:endParaRPr lang="ru-RU" dirty="0"/>
        </a:p>
      </dgm:t>
    </dgm:pt>
    <dgm:pt modelId="{CCDF3326-101A-9847-A10A-9D71384503F3}" type="parTrans" cxnId="{AF81D985-9C6B-C14B-B92B-566F7BCF565E}">
      <dgm:prSet/>
      <dgm:spPr/>
      <dgm:t>
        <a:bodyPr/>
        <a:lstStyle/>
        <a:p>
          <a:endParaRPr lang="ru-RU"/>
        </a:p>
      </dgm:t>
    </dgm:pt>
    <dgm:pt modelId="{E23AD785-0D33-B543-A81F-85335010AC49}" type="sibTrans" cxnId="{AF81D985-9C6B-C14B-B92B-566F7BCF565E}">
      <dgm:prSet/>
      <dgm:spPr/>
      <dgm:t>
        <a:bodyPr/>
        <a:lstStyle/>
        <a:p>
          <a:endParaRPr lang="ru-RU"/>
        </a:p>
      </dgm:t>
    </dgm:pt>
    <dgm:pt modelId="{AE9C01A8-CFF0-F846-81AD-D635672ED35F}">
      <dgm:prSet phldrT="[Текст]"/>
      <dgm:spPr/>
      <dgm:t>
        <a:bodyPr/>
        <a:lstStyle/>
        <a:p>
          <a:r>
            <a:rPr lang="en-US" dirty="0"/>
            <a:t>6</a:t>
          </a:r>
          <a:endParaRPr lang="ru-RU" dirty="0"/>
        </a:p>
      </dgm:t>
    </dgm:pt>
    <dgm:pt modelId="{BC98464F-5271-7E40-8A33-28E3626DFB36}" type="parTrans" cxnId="{0D81823F-F9D3-6448-B9A1-05DF5B3F0611}">
      <dgm:prSet/>
      <dgm:spPr/>
      <dgm:t>
        <a:bodyPr/>
        <a:lstStyle/>
        <a:p>
          <a:endParaRPr lang="ru-RU"/>
        </a:p>
      </dgm:t>
    </dgm:pt>
    <dgm:pt modelId="{E3D67B50-5873-B34A-ADB8-373B80259401}" type="sibTrans" cxnId="{0D81823F-F9D3-6448-B9A1-05DF5B3F0611}">
      <dgm:prSet/>
      <dgm:spPr/>
      <dgm:t>
        <a:bodyPr/>
        <a:lstStyle/>
        <a:p>
          <a:endParaRPr lang="ru-RU"/>
        </a:p>
      </dgm:t>
    </dgm:pt>
    <dgm:pt modelId="{8FCB5ADC-DE8E-B841-AC83-71547839D8B2}">
      <dgm:prSet phldrT="[Текст]"/>
      <dgm:spPr/>
      <dgm:t>
        <a:bodyPr/>
        <a:lstStyle/>
        <a:p>
          <a:r>
            <a:rPr lang="en-US" dirty="0"/>
            <a:t>10</a:t>
          </a:r>
          <a:endParaRPr lang="ru-RU" dirty="0"/>
        </a:p>
      </dgm:t>
    </dgm:pt>
    <dgm:pt modelId="{C974C6D9-29B3-AE41-9159-FA748095D1D9}" type="parTrans" cxnId="{53E70A20-C791-124E-9CB5-91EC0D221D49}">
      <dgm:prSet/>
      <dgm:spPr/>
      <dgm:t>
        <a:bodyPr/>
        <a:lstStyle/>
        <a:p>
          <a:endParaRPr lang="ru-RU"/>
        </a:p>
      </dgm:t>
    </dgm:pt>
    <dgm:pt modelId="{FCDAFA6F-C538-A147-96B5-192399F124E1}" type="sibTrans" cxnId="{53E70A20-C791-124E-9CB5-91EC0D221D49}">
      <dgm:prSet/>
      <dgm:spPr/>
      <dgm:t>
        <a:bodyPr/>
        <a:lstStyle/>
        <a:p>
          <a:endParaRPr lang="ru-RU"/>
        </a:p>
      </dgm:t>
    </dgm:pt>
    <dgm:pt modelId="{D810ABB4-1F1A-C54C-85F6-8A15C6E79011}">
      <dgm:prSet phldrT="[Текст]"/>
      <dgm:spPr/>
      <dgm:t>
        <a:bodyPr/>
        <a:lstStyle/>
        <a:p>
          <a:r>
            <a:rPr lang="en-US" dirty="0"/>
            <a:t>2</a:t>
          </a:r>
          <a:endParaRPr lang="ru-RU" dirty="0"/>
        </a:p>
      </dgm:t>
    </dgm:pt>
    <dgm:pt modelId="{A7E7495E-4CC3-1840-885A-8DB345F05A3F}" type="parTrans" cxnId="{1333744C-4D5E-4F4D-81E2-BB0BAFCAD834}">
      <dgm:prSet/>
      <dgm:spPr/>
      <dgm:t>
        <a:bodyPr/>
        <a:lstStyle/>
        <a:p>
          <a:endParaRPr lang="ru-RU"/>
        </a:p>
      </dgm:t>
    </dgm:pt>
    <dgm:pt modelId="{6BB5A976-07C1-6D46-85D0-B2FF9E2C29E2}" type="sibTrans" cxnId="{1333744C-4D5E-4F4D-81E2-BB0BAFCAD834}">
      <dgm:prSet/>
      <dgm:spPr/>
      <dgm:t>
        <a:bodyPr/>
        <a:lstStyle/>
        <a:p>
          <a:endParaRPr lang="ru-RU"/>
        </a:p>
      </dgm:t>
    </dgm:pt>
    <dgm:pt modelId="{6C71E5EC-94FB-0B4A-A4F0-93124BFA4E08}">
      <dgm:prSet phldrT="[Текст]"/>
      <dgm:spPr/>
      <dgm:t>
        <a:bodyPr/>
        <a:lstStyle/>
        <a:p>
          <a:r>
            <a:rPr lang="en-US" dirty="0"/>
            <a:t>9</a:t>
          </a:r>
          <a:endParaRPr lang="ru-RU" dirty="0"/>
        </a:p>
      </dgm:t>
    </dgm:pt>
    <dgm:pt modelId="{E00BB243-EC0D-C241-B9F6-1F3C82EB9F9D}" type="parTrans" cxnId="{AE6438C9-BF55-144E-B56A-34120334C858}">
      <dgm:prSet/>
      <dgm:spPr/>
      <dgm:t>
        <a:bodyPr/>
        <a:lstStyle/>
        <a:p>
          <a:endParaRPr lang="ru-RU"/>
        </a:p>
      </dgm:t>
    </dgm:pt>
    <dgm:pt modelId="{F1E4DD8E-37EF-9149-9FE1-BD5DC65A2642}" type="sibTrans" cxnId="{AE6438C9-BF55-144E-B56A-34120334C858}">
      <dgm:prSet/>
      <dgm:spPr/>
      <dgm:t>
        <a:bodyPr/>
        <a:lstStyle/>
        <a:p>
          <a:endParaRPr lang="ru-RU"/>
        </a:p>
      </dgm:t>
    </dgm:pt>
    <dgm:pt modelId="{742DDE24-0890-A84B-8665-AA5F2075A677}">
      <dgm:prSet phldrT="[Текст]"/>
      <dgm:spPr/>
      <dgm:t>
        <a:bodyPr/>
        <a:lstStyle/>
        <a:p>
          <a:r>
            <a:rPr lang="en-US" dirty="0"/>
            <a:t>8</a:t>
          </a:r>
          <a:endParaRPr lang="ru-RU" dirty="0"/>
        </a:p>
      </dgm:t>
    </dgm:pt>
    <dgm:pt modelId="{53B75A64-F3DF-304F-843D-28E6441637DB}" type="parTrans" cxnId="{C7086508-CFCA-7446-985F-2FF8B1434A68}">
      <dgm:prSet/>
      <dgm:spPr/>
      <dgm:t>
        <a:bodyPr/>
        <a:lstStyle/>
        <a:p>
          <a:endParaRPr lang="ru-RU"/>
        </a:p>
      </dgm:t>
    </dgm:pt>
    <dgm:pt modelId="{8D789091-2368-DD41-B8F4-B0A516272D7E}" type="sibTrans" cxnId="{C7086508-CFCA-7446-985F-2FF8B1434A68}">
      <dgm:prSet/>
      <dgm:spPr/>
      <dgm:t>
        <a:bodyPr/>
        <a:lstStyle/>
        <a:p>
          <a:endParaRPr lang="ru-RU"/>
        </a:p>
      </dgm:t>
    </dgm:pt>
    <dgm:pt modelId="{517EBCB4-9B70-5343-9E37-CA029FFDB5A7}" type="pres">
      <dgm:prSet presAssocID="{E48E4ACB-41F9-4342-955D-C647E2CB68D3}" presName="linearFlow" presStyleCnt="0">
        <dgm:presLayoutVars>
          <dgm:resizeHandles val="exact"/>
        </dgm:presLayoutVars>
      </dgm:prSet>
      <dgm:spPr/>
    </dgm:pt>
    <dgm:pt modelId="{517158D8-633D-174C-A9F5-C3C5BCC44275}" type="pres">
      <dgm:prSet presAssocID="{A17F2537-3A6D-1548-9292-446C8C24FE49}" presName="node" presStyleLbl="node1" presStyleIdx="0" presStyleCnt="7">
        <dgm:presLayoutVars>
          <dgm:bulletEnabled val="1"/>
        </dgm:presLayoutVars>
      </dgm:prSet>
      <dgm:spPr/>
    </dgm:pt>
    <dgm:pt modelId="{9F97265E-A328-CA42-9032-EBD5AC2CF9ED}" type="pres">
      <dgm:prSet presAssocID="{13654F62-5F1E-834E-8609-7114AC7D9CF5}" presName="sibTrans" presStyleLbl="sibTrans2D1" presStyleIdx="0" presStyleCnt="6"/>
      <dgm:spPr/>
    </dgm:pt>
    <dgm:pt modelId="{BC03D7A7-297D-CA40-85BF-6D475CFCAD39}" type="pres">
      <dgm:prSet presAssocID="{13654F62-5F1E-834E-8609-7114AC7D9CF5}" presName="connectorText" presStyleLbl="sibTrans2D1" presStyleIdx="0" presStyleCnt="6"/>
      <dgm:spPr/>
    </dgm:pt>
    <dgm:pt modelId="{6364DB4C-DFF2-FD4F-80E7-4D9FDED25278}" type="pres">
      <dgm:prSet presAssocID="{742DDE24-0890-A84B-8665-AA5F2075A677}" presName="node" presStyleLbl="node1" presStyleIdx="1" presStyleCnt="7">
        <dgm:presLayoutVars>
          <dgm:bulletEnabled val="1"/>
        </dgm:presLayoutVars>
      </dgm:prSet>
      <dgm:spPr/>
    </dgm:pt>
    <dgm:pt modelId="{E3D1556F-1A0C-4744-9865-9F9105E68A37}" type="pres">
      <dgm:prSet presAssocID="{8D789091-2368-DD41-B8F4-B0A516272D7E}" presName="sibTrans" presStyleLbl="sibTrans2D1" presStyleIdx="1" presStyleCnt="6"/>
      <dgm:spPr/>
    </dgm:pt>
    <dgm:pt modelId="{8EEEEF84-BED3-694D-9836-5CC525D9644D}" type="pres">
      <dgm:prSet presAssocID="{8D789091-2368-DD41-B8F4-B0A516272D7E}" presName="connectorText" presStyleLbl="sibTrans2D1" presStyleIdx="1" presStyleCnt="6"/>
      <dgm:spPr/>
    </dgm:pt>
    <dgm:pt modelId="{6292E32E-91DB-3743-B0DC-E30A9A483E0D}" type="pres">
      <dgm:prSet presAssocID="{6C71E5EC-94FB-0B4A-A4F0-93124BFA4E08}" presName="node" presStyleLbl="node1" presStyleIdx="2" presStyleCnt="7">
        <dgm:presLayoutVars>
          <dgm:bulletEnabled val="1"/>
        </dgm:presLayoutVars>
      </dgm:prSet>
      <dgm:spPr/>
    </dgm:pt>
    <dgm:pt modelId="{D4287E9A-268F-F84D-82F3-AD1136A0F533}" type="pres">
      <dgm:prSet presAssocID="{F1E4DD8E-37EF-9149-9FE1-BD5DC65A2642}" presName="sibTrans" presStyleLbl="sibTrans2D1" presStyleIdx="2" presStyleCnt="6"/>
      <dgm:spPr/>
    </dgm:pt>
    <dgm:pt modelId="{E15B22FE-79CC-AA40-B106-0C6A64860EA7}" type="pres">
      <dgm:prSet presAssocID="{F1E4DD8E-37EF-9149-9FE1-BD5DC65A2642}" presName="connectorText" presStyleLbl="sibTrans2D1" presStyleIdx="2" presStyleCnt="6"/>
      <dgm:spPr/>
    </dgm:pt>
    <dgm:pt modelId="{67B96F1B-DA64-F144-8552-A128C648F047}" type="pres">
      <dgm:prSet presAssocID="{8FCB5ADC-DE8E-B841-AC83-71547839D8B2}" presName="node" presStyleLbl="node1" presStyleIdx="3" presStyleCnt="7">
        <dgm:presLayoutVars>
          <dgm:bulletEnabled val="1"/>
        </dgm:presLayoutVars>
      </dgm:prSet>
      <dgm:spPr/>
    </dgm:pt>
    <dgm:pt modelId="{C36C926B-2865-B047-8888-3D6F0DFA4C47}" type="pres">
      <dgm:prSet presAssocID="{FCDAFA6F-C538-A147-96B5-192399F124E1}" presName="sibTrans" presStyleLbl="sibTrans2D1" presStyleIdx="3" presStyleCnt="6"/>
      <dgm:spPr/>
    </dgm:pt>
    <dgm:pt modelId="{F73456EF-0A6A-AB47-BACB-2BE243087193}" type="pres">
      <dgm:prSet presAssocID="{FCDAFA6F-C538-A147-96B5-192399F124E1}" presName="connectorText" presStyleLbl="sibTrans2D1" presStyleIdx="3" presStyleCnt="6"/>
      <dgm:spPr/>
    </dgm:pt>
    <dgm:pt modelId="{2676709D-6F4E-004F-A5A4-8A55007E190D}" type="pres">
      <dgm:prSet presAssocID="{D810ABB4-1F1A-C54C-85F6-8A15C6E79011}" presName="node" presStyleLbl="node1" presStyleIdx="4" presStyleCnt="7">
        <dgm:presLayoutVars>
          <dgm:bulletEnabled val="1"/>
        </dgm:presLayoutVars>
      </dgm:prSet>
      <dgm:spPr/>
    </dgm:pt>
    <dgm:pt modelId="{7599D441-FCDE-1842-BE4C-ECC69A3B1BCF}" type="pres">
      <dgm:prSet presAssocID="{6BB5A976-07C1-6D46-85D0-B2FF9E2C29E2}" presName="sibTrans" presStyleLbl="sibTrans2D1" presStyleIdx="4" presStyleCnt="6"/>
      <dgm:spPr/>
    </dgm:pt>
    <dgm:pt modelId="{7AEF4B72-930D-844F-B0B2-43AE97509B20}" type="pres">
      <dgm:prSet presAssocID="{6BB5A976-07C1-6D46-85D0-B2FF9E2C29E2}" presName="connectorText" presStyleLbl="sibTrans2D1" presStyleIdx="4" presStyleCnt="6"/>
      <dgm:spPr/>
    </dgm:pt>
    <dgm:pt modelId="{28810E13-D872-0F47-B1A1-D6A3E1E81CC4}" type="pres">
      <dgm:prSet presAssocID="{AC9DE644-FD7A-3247-825E-81B91D9A5D4D}" presName="node" presStyleLbl="node1" presStyleIdx="5" presStyleCnt="7">
        <dgm:presLayoutVars>
          <dgm:bulletEnabled val="1"/>
        </dgm:presLayoutVars>
      </dgm:prSet>
      <dgm:spPr/>
    </dgm:pt>
    <dgm:pt modelId="{369170AE-B630-134A-8ECE-C850FB92BFF2}" type="pres">
      <dgm:prSet presAssocID="{E23AD785-0D33-B543-A81F-85335010AC49}" presName="sibTrans" presStyleLbl="sibTrans2D1" presStyleIdx="5" presStyleCnt="6"/>
      <dgm:spPr/>
    </dgm:pt>
    <dgm:pt modelId="{43BEB64F-F8CB-2E4F-99D6-96BB1E55331E}" type="pres">
      <dgm:prSet presAssocID="{E23AD785-0D33-B543-A81F-85335010AC49}" presName="connectorText" presStyleLbl="sibTrans2D1" presStyleIdx="5" presStyleCnt="6"/>
      <dgm:spPr/>
    </dgm:pt>
    <dgm:pt modelId="{ADD8F15F-8489-AF4C-939A-76969F4A28A7}" type="pres">
      <dgm:prSet presAssocID="{AE9C01A8-CFF0-F846-81AD-D635672ED35F}" presName="node" presStyleLbl="node1" presStyleIdx="6" presStyleCnt="7">
        <dgm:presLayoutVars>
          <dgm:bulletEnabled val="1"/>
        </dgm:presLayoutVars>
      </dgm:prSet>
      <dgm:spPr/>
    </dgm:pt>
  </dgm:ptLst>
  <dgm:cxnLst>
    <dgm:cxn modelId="{C7086508-CFCA-7446-985F-2FF8B1434A68}" srcId="{E48E4ACB-41F9-4342-955D-C647E2CB68D3}" destId="{742DDE24-0890-A84B-8665-AA5F2075A677}" srcOrd="1" destOrd="0" parTransId="{53B75A64-F3DF-304F-843D-28E6441637DB}" sibTransId="{8D789091-2368-DD41-B8F4-B0A516272D7E}"/>
    <dgm:cxn modelId="{C2C8F50A-09BE-5A45-A236-4ED70DBEAFC5}" srcId="{E48E4ACB-41F9-4342-955D-C647E2CB68D3}" destId="{A17F2537-3A6D-1548-9292-446C8C24FE49}" srcOrd="0" destOrd="0" parTransId="{B4A705FD-0EA3-4D47-A1F0-EC09796A18BC}" sibTransId="{13654F62-5F1E-834E-8609-7114AC7D9CF5}"/>
    <dgm:cxn modelId="{9ABC110C-D0A4-224D-893C-EA576C3FB389}" type="presOf" srcId="{E23AD785-0D33-B543-A81F-85335010AC49}" destId="{43BEB64F-F8CB-2E4F-99D6-96BB1E55331E}" srcOrd="1" destOrd="0" presId="urn:microsoft.com/office/officeart/2005/8/layout/process2"/>
    <dgm:cxn modelId="{53E70A20-C791-124E-9CB5-91EC0D221D49}" srcId="{E48E4ACB-41F9-4342-955D-C647E2CB68D3}" destId="{8FCB5ADC-DE8E-B841-AC83-71547839D8B2}" srcOrd="3" destOrd="0" parTransId="{C974C6D9-29B3-AE41-9159-FA748095D1D9}" sibTransId="{FCDAFA6F-C538-A147-96B5-192399F124E1}"/>
    <dgm:cxn modelId="{86B9502E-25F0-7947-B62F-B9882EE96BEA}" type="presOf" srcId="{A17F2537-3A6D-1548-9292-446C8C24FE49}" destId="{517158D8-633D-174C-A9F5-C3C5BCC44275}" srcOrd="0" destOrd="0" presId="urn:microsoft.com/office/officeart/2005/8/layout/process2"/>
    <dgm:cxn modelId="{CDAE5C32-81EB-3C4A-89C0-E66882D8EB69}" type="presOf" srcId="{8FCB5ADC-DE8E-B841-AC83-71547839D8B2}" destId="{67B96F1B-DA64-F144-8552-A128C648F047}" srcOrd="0" destOrd="0" presId="urn:microsoft.com/office/officeart/2005/8/layout/process2"/>
    <dgm:cxn modelId="{163D773A-962D-4244-83A0-28F671BB1D25}" type="presOf" srcId="{FCDAFA6F-C538-A147-96B5-192399F124E1}" destId="{C36C926B-2865-B047-8888-3D6F0DFA4C47}" srcOrd="0" destOrd="0" presId="urn:microsoft.com/office/officeart/2005/8/layout/process2"/>
    <dgm:cxn modelId="{0D81823F-F9D3-6448-B9A1-05DF5B3F0611}" srcId="{E48E4ACB-41F9-4342-955D-C647E2CB68D3}" destId="{AE9C01A8-CFF0-F846-81AD-D635672ED35F}" srcOrd="6" destOrd="0" parTransId="{BC98464F-5271-7E40-8A33-28E3626DFB36}" sibTransId="{E3D67B50-5873-B34A-ADB8-373B80259401}"/>
    <dgm:cxn modelId="{9E386E46-B406-7842-9C34-11EADF77CDE2}" type="presOf" srcId="{6BB5A976-07C1-6D46-85D0-B2FF9E2C29E2}" destId="{7599D441-FCDE-1842-BE4C-ECC69A3B1BCF}" srcOrd="0" destOrd="0" presId="urn:microsoft.com/office/officeart/2005/8/layout/process2"/>
    <dgm:cxn modelId="{1333744C-4D5E-4F4D-81E2-BB0BAFCAD834}" srcId="{E48E4ACB-41F9-4342-955D-C647E2CB68D3}" destId="{D810ABB4-1F1A-C54C-85F6-8A15C6E79011}" srcOrd="4" destOrd="0" parTransId="{A7E7495E-4CC3-1840-885A-8DB345F05A3F}" sibTransId="{6BB5A976-07C1-6D46-85D0-B2FF9E2C29E2}"/>
    <dgm:cxn modelId="{08339D4E-B58F-BB49-807B-E654F59A0611}" type="presOf" srcId="{6BB5A976-07C1-6D46-85D0-B2FF9E2C29E2}" destId="{7AEF4B72-930D-844F-B0B2-43AE97509B20}" srcOrd="1" destOrd="0" presId="urn:microsoft.com/office/officeart/2005/8/layout/process2"/>
    <dgm:cxn modelId="{99F84062-E1AA-CA47-BBF4-995DD5C1A2A9}" type="presOf" srcId="{13654F62-5F1E-834E-8609-7114AC7D9CF5}" destId="{9F97265E-A328-CA42-9032-EBD5AC2CF9ED}" srcOrd="0" destOrd="0" presId="urn:microsoft.com/office/officeart/2005/8/layout/process2"/>
    <dgm:cxn modelId="{0E4B3866-7E27-6144-A1CC-6704927E1790}" type="presOf" srcId="{8D789091-2368-DD41-B8F4-B0A516272D7E}" destId="{E3D1556F-1A0C-4744-9865-9F9105E68A37}" srcOrd="0" destOrd="0" presId="urn:microsoft.com/office/officeart/2005/8/layout/process2"/>
    <dgm:cxn modelId="{6391C566-91A6-0B48-8754-923A67CD3898}" type="presOf" srcId="{F1E4DD8E-37EF-9149-9FE1-BD5DC65A2642}" destId="{D4287E9A-268F-F84D-82F3-AD1136A0F533}" srcOrd="0" destOrd="0" presId="urn:microsoft.com/office/officeart/2005/8/layout/process2"/>
    <dgm:cxn modelId="{7655E26E-5F73-024E-A8DB-3ACC366D7F81}" type="presOf" srcId="{8D789091-2368-DD41-B8F4-B0A516272D7E}" destId="{8EEEEF84-BED3-694D-9836-5CC525D9644D}" srcOrd="1" destOrd="0" presId="urn:microsoft.com/office/officeart/2005/8/layout/process2"/>
    <dgm:cxn modelId="{D3063879-4BA9-8445-8BE3-0D84A0A2D1E9}" type="presOf" srcId="{742DDE24-0890-A84B-8665-AA5F2075A677}" destId="{6364DB4C-DFF2-FD4F-80E7-4D9FDED25278}" srcOrd="0" destOrd="0" presId="urn:microsoft.com/office/officeart/2005/8/layout/process2"/>
    <dgm:cxn modelId="{FFBF737D-732D-934A-A5E4-829B5148DCF1}" type="presOf" srcId="{D810ABB4-1F1A-C54C-85F6-8A15C6E79011}" destId="{2676709D-6F4E-004F-A5A4-8A55007E190D}" srcOrd="0" destOrd="0" presId="urn:microsoft.com/office/officeart/2005/8/layout/process2"/>
    <dgm:cxn modelId="{AF81D985-9C6B-C14B-B92B-566F7BCF565E}" srcId="{E48E4ACB-41F9-4342-955D-C647E2CB68D3}" destId="{AC9DE644-FD7A-3247-825E-81B91D9A5D4D}" srcOrd="5" destOrd="0" parTransId="{CCDF3326-101A-9847-A10A-9D71384503F3}" sibTransId="{E23AD785-0D33-B543-A81F-85335010AC49}"/>
    <dgm:cxn modelId="{6F03898D-ED28-0449-B08B-32E0434A0008}" type="presOf" srcId="{E48E4ACB-41F9-4342-955D-C647E2CB68D3}" destId="{517EBCB4-9B70-5343-9E37-CA029FFDB5A7}" srcOrd="0" destOrd="0" presId="urn:microsoft.com/office/officeart/2005/8/layout/process2"/>
    <dgm:cxn modelId="{957ED599-8259-054D-A889-8CAA00DB95B8}" type="presOf" srcId="{AE9C01A8-CFF0-F846-81AD-D635672ED35F}" destId="{ADD8F15F-8489-AF4C-939A-76969F4A28A7}" srcOrd="0" destOrd="0" presId="urn:microsoft.com/office/officeart/2005/8/layout/process2"/>
    <dgm:cxn modelId="{56D8A3AD-1744-254B-9738-7A749691DC7C}" type="presOf" srcId="{AC9DE644-FD7A-3247-825E-81B91D9A5D4D}" destId="{28810E13-D872-0F47-B1A1-D6A3E1E81CC4}" srcOrd="0" destOrd="0" presId="urn:microsoft.com/office/officeart/2005/8/layout/process2"/>
    <dgm:cxn modelId="{AE6438C9-BF55-144E-B56A-34120334C858}" srcId="{E48E4ACB-41F9-4342-955D-C647E2CB68D3}" destId="{6C71E5EC-94FB-0B4A-A4F0-93124BFA4E08}" srcOrd="2" destOrd="0" parTransId="{E00BB243-EC0D-C241-B9F6-1F3C82EB9F9D}" sibTransId="{F1E4DD8E-37EF-9149-9FE1-BD5DC65A2642}"/>
    <dgm:cxn modelId="{6FC3FCCC-4D1F-5D48-8942-499CA3084B4F}" type="presOf" srcId="{6C71E5EC-94FB-0B4A-A4F0-93124BFA4E08}" destId="{6292E32E-91DB-3743-B0DC-E30A9A483E0D}" srcOrd="0" destOrd="0" presId="urn:microsoft.com/office/officeart/2005/8/layout/process2"/>
    <dgm:cxn modelId="{C12108DA-3572-5147-B54F-15CED25EFFC7}" type="presOf" srcId="{FCDAFA6F-C538-A147-96B5-192399F124E1}" destId="{F73456EF-0A6A-AB47-BACB-2BE243087193}" srcOrd="1" destOrd="0" presId="urn:microsoft.com/office/officeart/2005/8/layout/process2"/>
    <dgm:cxn modelId="{84FDCEE4-CF46-4047-8CC3-0A2319C578C1}" type="presOf" srcId="{13654F62-5F1E-834E-8609-7114AC7D9CF5}" destId="{BC03D7A7-297D-CA40-85BF-6D475CFCAD39}" srcOrd="1" destOrd="0" presId="urn:microsoft.com/office/officeart/2005/8/layout/process2"/>
    <dgm:cxn modelId="{FA2908EE-34ED-2B49-885C-ED3904392CB9}" type="presOf" srcId="{F1E4DD8E-37EF-9149-9FE1-BD5DC65A2642}" destId="{E15B22FE-79CC-AA40-B106-0C6A64860EA7}" srcOrd="1" destOrd="0" presId="urn:microsoft.com/office/officeart/2005/8/layout/process2"/>
    <dgm:cxn modelId="{DED8A7EE-5FAD-D94F-B832-B71222D915C7}" type="presOf" srcId="{E23AD785-0D33-B543-A81F-85335010AC49}" destId="{369170AE-B630-134A-8ECE-C850FB92BFF2}" srcOrd="0" destOrd="0" presId="urn:microsoft.com/office/officeart/2005/8/layout/process2"/>
    <dgm:cxn modelId="{5C5F3230-FEFD-1446-AD95-50A380009320}" type="presParOf" srcId="{517EBCB4-9B70-5343-9E37-CA029FFDB5A7}" destId="{517158D8-633D-174C-A9F5-C3C5BCC44275}" srcOrd="0" destOrd="0" presId="urn:microsoft.com/office/officeart/2005/8/layout/process2"/>
    <dgm:cxn modelId="{AFB8738F-F1B1-3849-AA65-E22AC12EA57D}" type="presParOf" srcId="{517EBCB4-9B70-5343-9E37-CA029FFDB5A7}" destId="{9F97265E-A328-CA42-9032-EBD5AC2CF9ED}" srcOrd="1" destOrd="0" presId="urn:microsoft.com/office/officeart/2005/8/layout/process2"/>
    <dgm:cxn modelId="{523C53F6-996B-0F44-9F1B-B2BEE0019D15}" type="presParOf" srcId="{9F97265E-A328-CA42-9032-EBD5AC2CF9ED}" destId="{BC03D7A7-297D-CA40-85BF-6D475CFCAD39}" srcOrd="0" destOrd="0" presId="urn:microsoft.com/office/officeart/2005/8/layout/process2"/>
    <dgm:cxn modelId="{97145AF3-22FA-DF49-B1E5-9593E8EFC9AE}" type="presParOf" srcId="{517EBCB4-9B70-5343-9E37-CA029FFDB5A7}" destId="{6364DB4C-DFF2-FD4F-80E7-4D9FDED25278}" srcOrd="2" destOrd="0" presId="urn:microsoft.com/office/officeart/2005/8/layout/process2"/>
    <dgm:cxn modelId="{989BA65F-51E4-B94D-881E-BA5BC04751B3}" type="presParOf" srcId="{517EBCB4-9B70-5343-9E37-CA029FFDB5A7}" destId="{E3D1556F-1A0C-4744-9865-9F9105E68A37}" srcOrd="3" destOrd="0" presId="urn:microsoft.com/office/officeart/2005/8/layout/process2"/>
    <dgm:cxn modelId="{CC63CCD0-B401-234E-B162-3DDA88FD3924}" type="presParOf" srcId="{E3D1556F-1A0C-4744-9865-9F9105E68A37}" destId="{8EEEEF84-BED3-694D-9836-5CC525D9644D}" srcOrd="0" destOrd="0" presId="urn:microsoft.com/office/officeart/2005/8/layout/process2"/>
    <dgm:cxn modelId="{CA3B58A1-D66F-9D4B-BEAF-A92668CE6058}" type="presParOf" srcId="{517EBCB4-9B70-5343-9E37-CA029FFDB5A7}" destId="{6292E32E-91DB-3743-B0DC-E30A9A483E0D}" srcOrd="4" destOrd="0" presId="urn:microsoft.com/office/officeart/2005/8/layout/process2"/>
    <dgm:cxn modelId="{B51B6390-B66D-EF45-A90B-CCA5B8B3B9A5}" type="presParOf" srcId="{517EBCB4-9B70-5343-9E37-CA029FFDB5A7}" destId="{D4287E9A-268F-F84D-82F3-AD1136A0F533}" srcOrd="5" destOrd="0" presId="urn:microsoft.com/office/officeart/2005/8/layout/process2"/>
    <dgm:cxn modelId="{2303C61F-67E5-7243-85FB-1EF6799490B1}" type="presParOf" srcId="{D4287E9A-268F-F84D-82F3-AD1136A0F533}" destId="{E15B22FE-79CC-AA40-B106-0C6A64860EA7}" srcOrd="0" destOrd="0" presId="urn:microsoft.com/office/officeart/2005/8/layout/process2"/>
    <dgm:cxn modelId="{EA60BF63-6CCE-1441-956A-925DB5FD0E82}" type="presParOf" srcId="{517EBCB4-9B70-5343-9E37-CA029FFDB5A7}" destId="{67B96F1B-DA64-F144-8552-A128C648F047}" srcOrd="6" destOrd="0" presId="urn:microsoft.com/office/officeart/2005/8/layout/process2"/>
    <dgm:cxn modelId="{01CAB391-4E57-DF4B-A17B-1A5570755582}" type="presParOf" srcId="{517EBCB4-9B70-5343-9E37-CA029FFDB5A7}" destId="{C36C926B-2865-B047-8888-3D6F0DFA4C47}" srcOrd="7" destOrd="0" presId="urn:microsoft.com/office/officeart/2005/8/layout/process2"/>
    <dgm:cxn modelId="{DE296F63-50A3-3F4F-B8C5-025F0A502CF2}" type="presParOf" srcId="{C36C926B-2865-B047-8888-3D6F0DFA4C47}" destId="{F73456EF-0A6A-AB47-BACB-2BE243087193}" srcOrd="0" destOrd="0" presId="urn:microsoft.com/office/officeart/2005/8/layout/process2"/>
    <dgm:cxn modelId="{9E01A66D-6BF5-244B-A1C1-A77A8D5D04A4}" type="presParOf" srcId="{517EBCB4-9B70-5343-9E37-CA029FFDB5A7}" destId="{2676709D-6F4E-004F-A5A4-8A55007E190D}" srcOrd="8" destOrd="0" presId="urn:microsoft.com/office/officeart/2005/8/layout/process2"/>
    <dgm:cxn modelId="{D5595664-60CB-9349-919B-321B3574E31F}" type="presParOf" srcId="{517EBCB4-9B70-5343-9E37-CA029FFDB5A7}" destId="{7599D441-FCDE-1842-BE4C-ECC69A3B1BCF}" srcOrd="9" destOrd="0" presId="urn:microsoft.com/office/officeart/2005/8/layout/process2"/>
    <dgm:cxn modelId="{DE503AB3-DAAF-3A43-B19E-50E7F5181C77}" type="presParOf" srcId="{7599D441-FCDE-1842-BE4C-ECC69A3B1BCF}" destId="{7AEF4B72-930D-844F-B0B2-43AE97509B20}" srcOrd="0" destOrd="0" presId="urn:microsoft.com/office/officeart/2005/8/layout/process2"/>
    <dgm:cxn modelId="{090BDC20-7783-6B4B-A063-D6B8B4128191}" type="presParOf" srcId="{517EBCB4-9B70-5343-9E37-CA029FFDB5A7}" destId="{28810E13-D872-0F47-B1A1-D6A3E1E81CC4}" srcOrd="10" destOrd="0" presId="urn:microsoft.com/office/officeart/2005/8/layout/process2"/>
    <dgm:cxn modelId="{4924648D-B99B-BC4D-A8C4-4856734FD95B}" type="presParOf" srcId="{517EBCB4-9B70-5343-9E37-CA029FFDB5A7}" destId="{369170AE-B630-134A-8ECE-C850FB92BFF2}" srcOrd="11" destOrd="0" presId="urn:microsoft.com/office/officeart/2005/8/layout/process2"/>
    <dgm:cxn modelId="{46A81DF6-F5A5-9245-A0B5-AAA7248B7926}" type="presParOf" srcId="{369170AE-B630-134A-8ECE-C850FB92BFF2}" destId="{43BEB64F-F8CB-2E4F-99D6-96BB1E55331E}" srcOrd="0" destOrd="0" presId="urn:microsoft.com/office/officeart/2005/8/layout/process2"/>
    <dgm:cxn modelId="{D730563C-6322-874B-ADB8-F6D2C3B58600}" type="presParOf" srcId="{517EBCB4-9B70-5343-9E37-CA029FFDB5A7}" destId="{ADD8F15F-8489-AF4C-939A-76969F4A28A7}"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1.xml><?xml version="1.0" encoding="utf-8"?>
<dgm:dataModel xmlns:dgm="http://schemas.openxmlformats.org/drawingml/2006/diagram" xmlns:a="http://schemas.openxmlformats.org/drawingml/2006/main">
  <dgm:ptLst>
    <dgm:pt modelId="{E48E4ACB-41F9-4342-955D-C647E2CB68D3}" type="doc">
      <dgm:prSet loTypeId="urn:microsoft.com/office/officeart/2005/8/layout/process2" loCatId="" qsTypeId="urn:microsoft.com/office/officeart/2005/8/quickstyle/simple1" qsCatId="simple" csTypeId="urn:microsoft.com/office/officeart/2005/8/colors/accent1_2" csCatId="accent1" phldr="1"/>
      <dgm:spPr/>
    </dgm:pt>
    <dgm:pt modelId="{A17F2537-3A6D-1548-9292-446C8C24FE49}">
      <dgm:prSet phldrT="[Текст]"/>
      <dgm:spPr/>
      <dgm:t>
        <a:bodyPr/>
        <a:lstStyle/>
        <a:p>
          <a:r>
            <a:rPr lang="en-US" dirty="0"/>
            <a:t>5</a:t>
          </a:r>
          <a:endParaRPr lang="ru-RU" dirty="0"/>
        </a:p>
      </dgm:t>
    </dgm:pt>
    <dgm:pt modelId="{B4A705FD-0EA3-4D47-A1F0-EC09796A18BC}" type="parTrans" cxnId="{C2C8F50A-09BE-5A45-A236-4ED70DBEAFC5}">
      <dgm:prSet/>
      <dgm:spPr/>
      <dgm:t>
        <a:bodyPr/>
        <a:lstStyle/>
        <a:p>
          <a:endParaRPr lang="ru-RU"/>
        </a:p>
      </dgm:t>
    </dgm:pt>
    <dgm:pt modelId="{13654F62-5F1E-834E-8609-7114AC7D9CF5}" type="sibTrans" cxnId="{C2C8F50A-09BE-5A45-A236-4ED70DBEAFC5}">
      <dgm:prSet/>
      <dgm:spPr/>
      <dgm:t>
        <a:bodyPr/>
        <a:lstStyle/>
        <a:p>
          <a:endParaRPr lang="ru-RU"/>
        </a:p>
      </dgm:t>
    </dgm:pt>
    <dgm:pt modelId="{AAFDA80D-02B6-A744-B874-EA0157D071D0}">
      <dgm:prSet phldrT="[Текст]"/>
      <dgm:spPr/>
      <dgm:t>
        <a:bodyPr/>
        <a:lstStyle/>
        <a:p>
          <a:r>
            <a:rPr lang="en-US" dirty="0"/>
            <a:t>3</a:t>
          </a:r>
          <a:endParaRPr lang="ru-RU" dirty="0"/>
        </a:p>
      </dgm:t>
    </dgm:pt>
    <dgm:pt modelId="{64DBDB1A-EB13-CF49-9CD2-904F6BD4F1C9}" type="parTrans" cxnId="{5A7A732D-C832-C349-9EC5-000F05FF3DFD}">
      <dgm:prSet/>
      <dgm:spPr/>
      <dgm:t>
        <a:bodyPr/>
        <a:lstStyle/>
        <a:p>
          <a:endParaRPr lang="ru-RU"/>
        </a:p>
      </dgm:t>
    </dgm:pt>
    <dgm:pt modelId="{3C0DF4A1-481A-5943-AAEC-32E29A7AF360}" type="sibTrans" cxnId="{5A7A732D-C832-C349-9EC5-000F05FF3DFD}">
      <dgm:prSet/>
      <dgm:spPr/>
      <dgm:t>
        <a:bodyPr/>
        <a:lstStyle/>
        <a:p>
          <a:endParaRPr lang="ru-RU"/>
        </a:p>
      </dgm:t>
    </dgm:pt>
    <dgm:pt modelId="{6316555B-6BFA-014A-B552-1D2AA9DB48D3}">
      <dgm:prSet phldrT="[Текст]"/>
      <dgm:spPr/>
      <dgm:t>
        <a:bodyPr/>
        <a:lstStyle/>
        <a:p>
          <a:r>
            <a:rPr lang="en-US" dirty="0"/>
            <a:t>1</a:t>
          </a:r>
          <a:endParaRPr lang="ru-RU" dirty="0"/>
        </a:p>
      </dgm:t>
    </dgm:pt>
    <dgm:pt modelId="{464B434C-CE39-5346-A9FB-6422303BFDC5}" type="parTrans" cxnId="{E0D6E606-A78F-584D-AED6-72C1DEA1AC3D}">
      <dgm:prSet/>
      <dgm:spPr/>
      <dgm:t>
        <a:bodyPr/>
        <a:lstStyle/>
        <a:p>
          <a:endParaRPr lang="ru-RU"/>
        </a:p>
      </dgm:t>
    </dgm:pt>
    <dgm:pt modelId="{4910482B-B33A-B04A-8133-0DC52AF1139C}" type="sibTrans" cxnId="{E0D6E606-A78F-584D-AED6-72C1DEA1AC3D}">
      <dgm:prSet/>
      <dgm:spPr/>
      <dgm:t>
        <a:bodyPr/>
        <a:lstStyle/>
        <a:p>
          <a:endParaRPr lang="ru-RU"/>
        </a:p>
      </dgm:t>
    </dgm:pt>
    <dgm:pt modelId="{517EBCB4-9B70-5343-9E37-CA029FFDB5A7}" type="pres">
      <dgm:prSet presAssocID="{E48E4ACB-41F9-4342-955D-C647E2CB68D3}" presName="linearFlow" presStyleCnt="0">
        <dgm:presLayoutVars>
          <dgm:resizeHandles val="exact"/>
        </dgm:presLayoutVars>
      </dgm:prSet>
      <dgm:spPr/>
    </dgm:pt>
    <dgm:pt modelId="{517158D8-633D-174C-A9F5-C3C5BCC44275}" type="pres">
      <dgm:prSet presAssocID="{A17F2537-3A6D-1548-9292-446C8C24FE49}" presName="node" presStyleLbl="node1" presStyleIdx="0" presStyleCnt="3">
        <dgm:presLayoutVars>
          <dgm:bulletEnabled val="1"/>
        </dgm:presLayoutVars>
      </dgm:prSet>
      <dgm:spPr/>
    </dgm:pt>
    <dgm:pt modelId="{95EC2010-C56E-5D4A-A478-DD34A7AC994A}" type="pres">
      <dgm:prSet presAssocID="{13654F62-5F1E-834E-8609-7114AC7D9CF5}" presName="sibTrans" presStyleLbl="sibTrans2D1" presStyleIdx="0" presStyleCnt="2"/>
      <dgm:spPr/>
    </dgm:pt>
    <dgm:pt modelId="{B08B0144-9046-EE4E-BA68-408839A0A82B}" type="pres">
      <dgm:prSet presAssocID="{13654F62-5F1E-834E-8609-7114AC7D9CF5}" presName="connectorText" presStyleLbl="sibTrans2D1" presStyleIdx="0" presStyleCnt="2"/>
      <dgm:spPr/>
    </dgm:pt>
    <dgm:pt modelId="{6DD368FC-60A5-A34E-B507-589A069B4ED8}" type="pres">
      <dgm:prSet presAssocID="{AAFDA80D-02B6-A744-B874-EA0157D071D0}" presName="node" presStyleLbl="node1" presStyleIdx="1" presStyleCnt="3">
        <dgm:presLayoutVars>
          <dgm:bulletEnabled val="1"/>
        </dgm:presLayoutVars>
      </dgm:prSet>
      <dgm:spPr/>
    </dgm:pt>
    <dgm:pt modelId="{E759D90B-4EEF-3C4B-B52B-0B6369F2F26E}" type="pres">
      <dgm:prSet presAssocID="{3C0DF4A1-481A-5943-AAEC-32E29A7AF360}" presName="sibTrans" presStyleLbl="sibTrans2D1" presStyleIdx="1" presStyleCnt="2"/>
      <dgm:spPr/>
    </dgm:pt>
    <dgm:pt modelId="{B7A107CF-6FAE-D54C-BF6E-E5C6E541DA5E}" type="pres">
      <dgm:prSet presAssocID="{3C0DF4A1-481A-5943-AAEC-32E29A7AF360}" presName="connectorText" presStyleLbl="sibTrans2D1" presStyleIdx="1" presStyleCnt="2"/>
      <dgm:spPr/>
    </dgm:pt>
    <dgm:pt modelId="{6BC95D1E-B62F-A347-B5B2-BBB720DBE55E}" type="pres">
      <dgm:prSet presAssocID="{6316555B-6BFA-014A-B552-1D2AA9DB48D3}" presName="node" presStyleLbl="node1" presStyleIdx="2" presStyleCnt="3">
        <dgm:presLayoutVars>
          <dgm:bulletEnabled val="1"/>
        </dgm:presLayoutVars>
      </dgm:prSet>
      <dgm:spPr/>
    </dgm:pt>
  </dgm:ptLst>
  <dgm:cxnLst>
    <dgm:cxn modelId="{E0D6E606-A78F-584D-AED6-72C1DEA1AC3D}" srcId="{E48E4ACB-41F9-4342-955D-C647E2CB68D3}" destId="{6316555B-6BFA-014A-B552-1D2AA9DB48D3}" srcOrd="2" destOrd="0" parTransId="{464B434C-CE39-5346-A9FB-6422303BFDC5}" sibTransId="{4910482B-B33A-B04A-8133-0DC52AF1139C}"/>
    <dgm:cxn modelId="{C2C8F50A-09BE-5A45-A236-4ED70DBEAFC5}" srcId="{E48E4ACB-41F9-4342-955D-C647E2CB68D3}" destId="{A17F2537-3A6D-1548-9292-446C8C24FE49}" srcOrd="0" destOrd="0" parTransId="{B4A705FD-0EA3-4D47-A1F0-EC09796A18BC}" sibTransId="{13654F62-5F1E-834E-8609-7114AC7D9CF5}"/>
    <dgm:cxn modelId="{5A7A732D-C832-C349-9EC5-000F05FF3DFD}" srcId="{E48E4ACB-41F9-4342-955D-C647E2CB68D3}" destId="{AAFDA80D-02B6-A744-B874-EA0157D071D0}" srcOrd="1" destOrd="0" parTransId="{64DBDB1A-EB13-CF49-9CD2-904F6BD4F1C9}" sibTransId="{3C0DF4A1-481A-5943-AAEC-32E29A7AF360}"/>
    <dgm:cxn modelId="{86B9502E-25F0-7947-B62F-B9882EE96BEA}" type="presOf" srcId="{A17F2537-3A6D-1548-9292-446C8C24FE49}" destId="{517158D8-633D-174C-A9F5-C3C5BCC44275}" srcOrd="0" destOrd="0" presId="urn:microsoft.com/office/officeart/2005/8/layout/process2"/>
    <dgm:cxn modelId="{9780445A-CDBD-B24C-938A-0EB187450218}" type="presOf" srcId="{13654F62-5F1E-834E-8609-7114AC7D9CF5}" destId="{95EC2010-C56E-5D4A-A478-DD34A7AC994A}" srcOrd="0" destOrd="0" presId="urn:microsoft.com/office/officeart/2005/8/layout/process2"/>
    <dgm:cxn modelId="{871D0B64-73A9-CC4E-B2DD-B562A3EA7414}" type="presOf" srcId="{AAFDA80D-02B6-A744-B874-EA0157D071D0}" destId="{6DD368FC-60A5-A34E-B507-589A069B4ED8}" srcOrd="0" destOrd="0" presId="urn:microsoft.com/office/officeart/2005/8/layout/process2"/>
    <dgm:cxn modelId="{0843ED7C-6284-5C4B-9F34-CAF5CE52D591}" type="presOf" srcId="{6316555B-6BFA-014A-B552-1D2AA9DB48D3}" destId="{6BC95D1E-B62F-A347-B5B2-BBB720DBE55E}" srcOrd="0" destOrd="0" presId="urn:microsoft.com/office/officeart/2005/8/layout/process2"/>
    <dgm:cxn modelId="{6F03898D-ED28-0449-B08B-32E0434A0008}" type="presOf" srcId="{E48E4ACB-41F9-4342-955D-C647E2CB68D3}" destId="{517EBCB4-9B70-5343-9E37-CA029FFDB5A7}" srcOrd="0" destOrd="0" presId="urn:microsoft.com/office/officeart/2005/8/layout/process2"/>
    <dgm:cxn modelId="{275EEB8E-A573-0E41-BC1F-35A3F5B0E39C}" type="presOf" srcId="{3C0DF4A1-481A-5943-AAEC-32E29A7AF360}" destId="{E759D90B-4EEF-3C4B-B52B-0B6369F2F26E}" srcOrd="0" destOrd="0" presId="urn:microsoft.com/office/officeart/2005/8/layout/process2"/>
    <dgm:cxn modelId="{B70E6CAF-D8F3-1E4D-A8B8-53C00FC6FD72}" type="presOf" srcId="{13654F62-5F1E-834E-8609-7114AC7D9CF5}" destId="{B08B0144-9046-EE4E-BA68-408839A0A82B}" srcOrd="1" destOrd="0" presId="urn:microsoft.com/office/officeart/2005/8/layout/process2"/>
    <dgm:cxn modelId="{EB18CFC8-8B57-2B4D-842D-684B48CF3C2E}" type="presOf" srcId="{3C0DF4A1-481A-5943-AAEC-32E29A7AF360}" destId="{B7A107CF-6FAE-D54C-BF6E-E5C6E541DA5E}" srcOrd="1" destOrd="0" presId="urn:microsoft.com/office/officeart/2005/8/layout/process2"/>
    <dgm:cxn modelId="{5C5F3230-FEFD-1446-AD95-50A380009320}" type="presParOf" srcId="{517EBCB4-9B70-5343-9E37-CA029FFDB5A7}" destId="{517158D8-633D-174C-A9F5-C3C5BCC44275}" srcOrd="0" destOrd="0" presId="urn:microsoft.com/office/officeart/2005/8/layout/process2"/>
    <dgm:cxn modelId="{6D3F80E4-6BAC-1246-96EC-5CAD3099F298}" type="presParOf" srcId="{517EBCB4-9B70-5343-9E37-CA029FFDB5A7}" destId="{95EC2010-C56E-5D4A-A478-DD34A7AC994A}" srcOrd="1" destOrd="0" presId="urn:microsoft.com/office/officeart/2005/8/layout/process2"/>
    <dgm:cxn modelId="{9501578E-A4DB-5C4F-8C95-276C23A171F8}" type="presParOf" srcId="{95EC2010-C56E-5D4A-A478-DD34A7AC994A}" destId="{B08B0144-9046-EE4E-BA68-408839A0A82B}" srcOrd="0" destOrd="0" presId="urn:microsoft.com/office/officeart/2005/8/layout/process2"/>
    <dgm:cxn modelId="{8BFF6DE7-08AE-464E-AB40-B93C8F888D94}" type="presParOf" srcId="{517EBCB4-9B70-5343-9E37-CA029FFDB5A7}" destId="{6DD368FC-60A5-A34E-B507-589A069B4ED8}" srcOrd="2" destOrd="0" presId="urn:microsoft.com/office/officeart/2005/8/layout/process2"/>
    <dgm:cxn modelId="{BF14C568-5E55-144C-BF89-3516BA2B2F6D}" type="presParOf" srcId="{517EBCB4-9B70-5343-9E37-CA029FFDB5A7}" destId="{E759D90B-4EEF-3C4B-B52B-0B6369F2F26E}" srcOrd="3" destOrd="0" presId="urn:microsoft.com/office/officeart/2005/8/layout/process2"/>
    <dgm:cxn modelId="{324476B8-5712-CD44-9C08-5430E0F5BA5B}" type="presParOf" srcId="{E759D90B-4EEF-3C4B-B52B-0B6369F2F26E}" destId="{B7A107CF-6FAE-D54C-BF6E-E5C6E541DA5E}" srcOrd="0" destOrd="0" presId="urn:microsoft.com/office/officeart/2005/8/layout/process2"/>
    <dgm:cxn modelId="{5EAC1ACE-3604-B24C-A0FD-CEB9137E28C3}" type="presParOf" srcId="{517EBCB4-9B70-5343-9E37-CA029FFDB5A7}" destId="{6BC95D1E-B62F-A347-B5B2-BBB720DBE55E}"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02.xml><?xml version="1.0" encoding="utf-8"?>
<dgm:dataModel xmlns:dgm="http://schemas.openxmlformats.org/drawingml/2006/diagram" xmlns:a="http://schemas.openxmlformats.org/drawingml/2006/main">
  <dgm:ptLst>
    <dgm:pt modelId="{E48E4ACB-41F9-4342-955D-C647E2CB68D3}" type="doc">
      <dgm:prSet loTypeId="urn:microsoft.com/office/officeart/2005/8/layout/process2" loCatId="" qsTypeId="urn:microsoft.com/office/officeart/2005/8/quickstyle/simple1" qsCatId="simple" csTypeId="urn:microsoft.com/office/officeart/2005/8/colors/accent1_2" csCatId="accent1" phldr="1"/>
      <dgm:spPr/>
    </dgm:pt>
    <dgm:pt modelId="{A17F2537-3A6D-1548-9292-446C8C24FE49}">
      <dgm:prSet phldrT="[Текст]"/>
      <dgm:spPr/>
      <dgm:t>
        <a:bodyPr/>
        <a:lstStyle/>
        <a:p>
          <a:r>
            <a:rPr lang="en-US" dirty="0"/>
            <a:t>6</a:t>
          </a:r>
          <a:endParaRPr lang="ru-RU" dirty="0"/>
        </a:p>
      </dgm:t>
    </dgm:pt>
    <dgm:pt modelId="{B4A705FD-0EA3-4D47-A1F0-EC09796A18BC}" type="parTrans" cxnId="{C2C8F50A-09BE-5A45-A236-4ED70DBEAFC5}">
      <dgm:prSet/>
      <dgm:spPr/>
      <dgm:t>
        <a:bodyPr/>
        <a:lstStyle/>
        <a:p>
          <a:endParaRPr lang="ru-RU"/>
        </a:p>
      </dgm:t>
    </dgm:pt>
    <dgm:pt modelId="{13654F62-5F1E-834E-8609-7114AC7D9CF5}" type="sibTrans" cxnId="{C2C8F50A-09BE-5A45-A236-4ED70DBEAFC5}">
      <dgm:prSet/>
      <dgm:spPr/>
      <dgm:t>
        <a:bodyPr/>
        <a:lstStyle/>
        <a:p>
          <a:endParaRPr lang="ru-RU"/>
        </a:p>
      </dgm:t>
    </dgm:pt>
    <dgm:pt modelId="{AC9DE644-FD7A-3247-825E-81B91D9A5D4D}">
      <dgm:prSet phldrT="[Текст]"/>
      <dgm:spPr/>
      <dgm:t>
        <a:bodyPr/>
        <a:lstStyle/>
        <a:p>
          <a:r>
            <a:rPr lang="en-US" dirty="0"/>
            <a:t>4</a:t>
          </a:r>
          <a:endParaRPr lang="ru-RU" dirty="0"/>
        </a:p>
      </dgm:t>
    </dgm:pt>
    <dgm:pt modelId="{CCDF3326-101A-9847-A10A-9D71384503F3}" type="parTrans" cxnId="{AF81D985-9C6B-C14B-B92B-566F7BCF565E}">
      <dgm:prSet/>
      <dgm:spPr/>
      <dgm:t>
        <a:bodyPr/>
        <a:lstStyle/>
        <a:p>
          <a:endParaRPr lang="ru-RU"/>
        </a:p>
      </dgm:t>
    </dgm:pt>
    <dgm:pt modelId="{E23AD785-0D33-B543-A81F-85335010AC49}" type="sibTrans" cxnId="{AF81D985-9C6B-C14B-B92B-566F7BCF565E}">
      <dgm:prSet/>
      <dgm:spPr/>
      <dgm:t>
        <a:bodyPr/>
        <a:lstStyle/>
        <a:p>
          <a:endParaRPr lang="ru-RU"/>
        </a:p>
      </dgm:t>
    </dgm:pt>
    <dgm:pt modelId="{8FCB5ADC-DE8E-B841-AC83-71547839D8B2}">
      <dgm:prSet phldrT="[Текст]"/>
      <dgm:spPr/>
      <dgm:t>
        <a:bodyPr/>
        <a:lstStyle/>
        <a:p>
          <a:r>
            <a:rPr lang="en-US" dirty="0"/>
            <a:t>10</a:t>
          </a:r>
          <a:endParaRPr lang="ru-RU" dirty="0"/>
        </a:p>
      </dgm:t>
    </dgm:pt>
    <dgm:pt modelId="{C974C6D9-29B3-AE41-9159-FA748095D1D9}" type="parTrans" cxnId="{53E70A20-C791-124E-9CB5-91EC0D221D49}">
      <dgm:prSet/>
      <dgm:spPr/>
      <dgm:t>
        <a:bodyPr/>
        <a:lstStyle/>
        <a:p>
          <a:endParaRPr lang="ru-RU"/>
        </a:p>
      </dgm:t>
    </dgm:pt>
    <dgm:pt modelId="{FCDAFA6F-C538-A147-96B5-192399F124E1}" type="sibTrans" cxnId="{53E70A20-C791-124E-9CB5-91EC0D221D49}">
      <dgm:prSet/>
      <dgm:spPr/>
      <dgm:t>
        <a:bodyPr/>
        <a:lstStyle/>
        <a:p>
          <a:endParaRPr lang="ru-RU"/>
        </a:p>
      </dgm:t>
    </dgm:pt>
    <dgm:pt modelId="{D810ABB4-1F1A-C54C-85F6-8A15C6E79011}">
      <dgm:prSet phldrT="[Текст]"/>
      <dgm:spPr/>
      <dgm:t>
        <a:bodyPr/>
        <a:lstStyle/>
        <a:p>
          <a:r>
            <a:rPr lang="en-US" dirty="0"/>
            <a:t>2</a:t>
          </a:r>
          <a:endParaRPr lang="ru-RU" dirty="0"/>
        </a:p>
      </dgm:t>
    </dgm:pt>
    <dgm:pt modelId="{A7E7495E-4CC3-1840-885A-8DB345F05A3F}" type="parTrans" cxnId="{1333744C-4D5E-4F4D-81E2-BB0BAFCAD834}">
      <dgm:prSet/>
      <dgm:spPr/>
      <dgm:t>
        <a:bodyPr/>
        <a:lstStyle/>
        <a:p>
          <a:endParaRPr lang="ru-RU"/>
        </a:p>
      </dgm:t>
    </dgm:pt>
    <dgm:pt modelId="{6BB5A976-07C1-6D46-85D0-B2FF9E2C29E2}" type="sibTrans" cxnId="{1333744C-4D5E-4F4D-81E2-BB0BAFCAD834}">
      <dgm:prSet/>
      <dgm:spPr/>
      <dgm:t>
        <a:bodyPr/>
        <a:lstStyle/>
        <a:p>
          <a:endParaRPr lang="ru-RU"/>
        </a:p>
      </dgm:t>
    </dgm:pt>
    <dgm:pt modelId="{6C71E5EC-94FB-0B4A-A4F0-93124BFA4E08}">
      <dgm:prSet phldrT="[Текст]"/>
      <dgm:spPr/>
      <dgm:t>
        <a:bodyPr/>
        <a:lstStyle/>
        <a:p>
          <a:r>
            <a:rPr lang="en-US" dirty="0"/>
            <a:t>9</a:t>
          </a:r>
          <a:endParaRPr lang="ru-RU" dirty="0"/>
        </a:p>
      </dgm:t>
    </dgm:pt>
    <dgm:pt modelId="{E00BB243-EC0D-C241-B9F6-1F3C82EB9F9D}" type="parTrans" cxnId="{AE6438C9-BF55-144E-B56A-34120334C858}">
      <dgm:prSet/>
      <dgm:spPr/>
      <dgm:t>
        <a:bodyPr/>
        <a:lstStyle/>
        <a:p>
          <a:endParaRPr lang="ru-RU"/>
        </a:p>
      </dgm:t>
    </dgm:pt>
    <dgm:pt modelId="{F1E4DD8E-37EF-9149-9FE1-BD5DC65A2642}" type="sibTrans" cxnId="{AE6438C9-BF55-144E-B56A-34120334C858}">
      <dgm:prSet/>
      <dgm:spPr/>
      <dgm:t>
        <a:bodyPr/>
        <a:lstStyle/>
        <a:p>
          <a:endParaRPr lang="ru-RU"/>
        </a:p>
      </dgm:t>
    </dgm:pt>
    <dgm:pt modelId="{742DDE24-0890-A84B-8665-AA5F2075A677}">
      <dgm:prSet phldrT="[Текст]"/>
      <dgm:spPr/>
      <dgm:t>
        <a:bodyPr/>
        <a:lstStyle/>
        <a:p>
          <a:r>
            <a:rPr lang="en-US" dirty="0"/>
            <a:t>8</a:t>
          </a:r>
          <a:endParaRPr lang="ru-RU" dirty="0"/>
        </a:p>
      </dgm:t>
    </dgm:pt>
    <dgm:pt modelId="{53B75A64-F3DF-304F-843D-28E6441637DB}" type="parTrans" cxnId="{C7086508-CFCA-7446-985F-2FF8B1434A68}">
      <dgm:prSet/>
      <dgm:spPr/>
      <dgm:t>
        <a:bodyPr/>
        <a:lstStyle/>
        <a:p>
          <a:endParaRPr lang="ru-RU"/>
        </a:p>
      </dgm:t>
    </dgm:pt>
    <dgm:pt modelId="{8D789091-2368-DD41-B8F4-B0A516272D7E}" type="sibTrans" cxnId="{C7086508-CFCA-7446-985F-2FF8B1434A68}">
      <dgm:prSet/>
      <dgm:spPr/>
      <dgm:t>
        <a:bodyPr/>
        <a:lstStyle/>
        <a:p>
          <a:endParaRPr lang="ru-RU"/>
        </a:p>
      </dgm:t>
    </dgm:pt>
    <dgm:pt modelId="{A1841649-E615-3E47-82F9-8C7CE773F1F6}">
      <dgm:prSet phldrT="[Текст]"/>
      <dgm:spPr/>
      <dgm:t>
        <a:bodyPr/>
        <a:lstStyle/>
        <a:p>
          <a:r>
            <a:rPr lang="en-US" dirty="0"/>
            <a:t>7</a:t>
          </a:r>
          <a:endParaRPr lang="ru-RU" dirty="0"/>
        </a:p>
      </dgm:t>
    </dgm:pt>
    <dgm:pt modelId="{0B793DF3-6828-B145-9205-DBEB6ADD73E1}" type="parTrans" cxnId="{19A4CC77-8876-844E-ADE3-55ABB219B7E3}">
      <dgm:prSet/>
      <dgm:spPr/>
      <dgm:t>
        <a:bodyPr/>
        <a:lstStyle/>
        <a:p>
          <a:endParaRPr lang="ru-RU"/>
        </a:p>
      </dgm:t>
    </dgm:pt>
    <dgm:pt modelId="{0DE49C0E-1754-E043-B72E-EC63FB2E7982}" type="sibTrans" cxnId="{19A4CC77-8876-844E-ADE3-55ABB219B7E3}">
      <dgm:prSet/>
      <dgm:spPr/>
      <dgm:t>
        <a:bodyPr/>
        <a:lstStyle/>
        <a:p>
          <a:endParaRPr lang="ru-RU"/>
        </a:p>
      </dgm:t>
    </dgm:pt>
    <dgm:pt modelId="{517EBCB4-9B70-5343-9E37-CA029FFDB5A7}" type="pres">
      <dgm:prSet presAssocID="{E48E4ACB-41F9-4342-955D-C647E2CB68D3}" presName="linearFlow" presStyleCnt="0">
        <dgm:presLayoutVars>
          <dgm:resizeHandles val="exact"/>
        </dgm:presLayoutVars>
      </dgm:prSet>
      <dgm:spPr/>
    </dgm:pt>
    <dgm:pt modelId="{517158D8-633D-174C-A9F5-C3C5BCC44275}" type="pres">
      <dgm:prSet presAssocID="{A17F2537-3A6D-1548-9292-446C8C24FE49}" presName="node" presStyleLbl="node1" presStyleIdx="0" presStyleCnt="7">
        <dgm:presLayoutVars>
          <dgm:bulletEnabled val="1"/>
        </dgm:presLayoutVars>
      </dgm:prSet>
      <dgm:spPr/>
    </dgm:pt>
    <dgm:pt modelId="{9F97265E-A328-CA42-9032-EBD5AC2CF9ED}" type="pres">
      <dgm:prSet presAssocID="{13654F62-5F1E-834E-8609-7114AC7D9CF5}" presName="sibTrans" presStyleLbl="sibTrans2D1" presStyleIdx="0" presStyleCnt="6"/>
      <dgm:spPr/>
    </dgm:pt>
    <dgm:pt modelId="{BC03D7A7-297D-CA40-85BF-6D475CFCAD39}" type="pres">
      <dgm:prSet presAssocID="{13654F62-5F1E-834E-8609-7114AC7D9CF5}" presName="connectorText" presStyleLbl="sibTrans2D1" presStyleIdx="0" presStyleCnt="6"/>
      <dgm:spPr/>
    </dgm:pt>
    <dgm:pt modelId="{C0DDF3A8-37E2-2A43-9943-4839BFC8D8B5}" type="pres">
      <dgm:prSet presAssocID="{A1841649-E615-3E47-82F9-8C7CE773F1F6}" presName="node" presStyleLbl="node1" presStyleIdx="1" presStyleCnt="7">
        <dgm:presLayoutVars>
          <dgm:bulletEnabled val="1"/>
        </dgm:presLayoutVars>
      </dgm:prSet>
      <dgm:spPr/>
    </dgm:pt>
    <dgm:pt modelId="{194712A1-009B-2A4D-878B-CE7A6D54C63B}" type="pres">
      <dgm:prSet presAssocID="{0DE49C0E-1754-E043-B72E-EC63FB2E7982}" presName="sibTrans" presStyleLbl="sibTrans2D1" presStyleIdx="1" presStyleCnt="6"/>
      <dgm:spPr/>
    </dgm:pt>
    <dgm:pt modelId="{3554E5E1-B290-CD45-9836-3AA6B0D1D825}" type="pres">
      <dgm:prSet presAssocID="{0DE49C0E-1754-E043-B72E-EC63FB2E7982}" presName="connectorText" presStyleLbl="sibTrans2D1" presStyleIdx="1" presStyleCnt="6"/>
      <dgm:spPr/>
    </dgm:pt>
    <dgm:pt modelId="{6364DB4C-DFF2-FD4F-80E7-4D9FDED25278}" type="pres">
      <dgm:prSet presAssocID="{742DDE24-0890-A84B-8665-AA5F2075A677}" presName="node" presStyleLbl="node1" presStyleIdx="2" presStyleCnt="7">
        <dgm:presLayoutVars>
          <dgm:bulletEnabled val="1"/>
        </dgm:presLayoutVars>
      </dgm:prSet>
      <dgm:spPr/>
    </dgm:pt>
    <dgm:pt modelId="{E3D1556F-1A0C-4744-9865-9F9105E68A37}" type="pres">
      <dgm:prSet presAssocID="{8D789091-2368-DD41-B8F4-B0A516272D7E}" presName="sibTrans" presStyleLbl="sibTrans2D1" presStyleIdx="2" presStyleCnt="6"/>
      <dgm:spPr/>
    </dgm:pt>
    <dgm:pt modelId="{8EEEEF84-BED3-694D-9836-5CC525D9644D}" type="pres">
      <dgm:prSet presAssocID="{8D789091-2368-DD41-B8F4-B0A516272D7E}" presName="connectorText" presStyleLbl="sibTrans2D1" presStyleIdx="2" presStyleCnt="6"/>
      <dgm:spPr/>
    </dgm:pt>
    <dgm:pt modelId="{6292E32E-91DB-3743-B0DC-E30A9A483E0D}" type="pres">
      <dgm:prSet presAssocID="{6C71E5EC-94FB-0B4A-A4F0-93124BFA4E08}" presName="node" presStyleLbl="node1" presStyleIdx="3" presStyleCnt="7">
        <dgm:presLayoutVars>
          <dgm:bulletEnabled val="1"/>
        </dgm:presLayoutVars>
      </dgm:prSet>
      <dgm:spPr/>
    </dgm:pt>
    <dgm:pt modelId="{D4287E9A-268F-F84D-82F3-AD1136A0F533}" type="pres">
      <dgm:prSet presAssocID="{F1E4DD8E-37EF-9149-9FE1-BD5DC65A2642}" presName="sibTrans" presStyleLbl="sibTrans2D1" presStyleIdx="3" presStyleCnt="6"/>
      <dgm:spPr/>
    </dgm:pt>
    <dgm:pt modelId="{E15B22FE-79CC-AA40-B106-0C6A64860EA7}" type="pres">
      <dgm:prSet presAssocID="{F1E4DD8E-37EF-9149-9FE1-BD5DC65A2642}" presName="connectorText" presStyleLbl="sibTrans2D1" presStyleIdx="3" presStyleCnt="6"/>
      <dgm:spPr/>
    </dgm:pt>
    <dgm:pt modelId="{67B96F1B-DA64-F144-8552-A128C648F047}" type="pres">
      <dgm:prSet presAssocID="{8FCB5ADC-DE8E-B841-AC83-71547839D8B2}" presName="node" presStyleLbl="node1" presStyleIdx="4" presStyleCnt="7">
        <dgm:presLayoutVars>
          <dgm:bulletEnabled val="1"/>
        </dgm:presLayoutVars>
      </dgm:prSet>
      <dgm:spPr/>
    </dgm:pt>
    <dgm:pt modelId="{C36C926B-2865-B047-8888-3D6F0DFA4C47}" type="pres">
      <dgm:prSet presAssocID="{FCDAFA6F-C538-A147-96B5-192399F124E1}" presName="sibTrans" presStyleLbl="sibTrans2D1" presStyleIdx="4" presStyleCnt="6"/>
      <dgm:spPr/>
    </dgm:pt>
    <dgm:pt modelId="{F73456EF-0A6A-AB47-BACB-2BE243087193}" type="pres">
      <dgm:prSet presAssocID="{FCDAFA6F-C538-A147-96B5-192399F124E1}" presName="connectorText" presStyleLbl="sibTrans2D1" presStyleIdx="4" presStyleCnt="6"/>
      <dgm:spPr/>
    </dgm:pt>
    <dgm:pt modelId="{2676709D-6F4E-004F-A5A4-8A55007E190D}" type="pres">
      <dgm:prSet presAssocID="{D810ABB4-1F1A-C54C-85F6-8A15C6E79011}" presName="node" presStyleLbl="node1" presStyleIdx="5" presStyleCnt="7">
        <dgm:presLayoutVars>
          <dgm:bulletEnabled val="1"/>
        </dgm:presLayoutVars>
      </dgm:prSet>
      <dgm:spPr/>
    </dgm:pt>
    <dgm:pt modelId="{7599D441-FCDE-1842-BE4C-ECC69A3B1BCF}" type="pres">
      <dgm:prSet presAssocID="{6BB5A976-07C1-6D46-85D0-B2FF9E2C29E2}" presName="sibTrans" presStyleLbl="sibTrans2D1" presStyleIdx="5" presStyleCnt="6"/>
      <dgm:spPr/>
    </dgm:pt>
    <dgm:pt modelId="{7AEF4B72-930D-844F-B0B2-43AE97509B20}" type="pres">
      <dgm:prSet presAssocID="{6BB5A976-07C1-6D46-85D0-B2FF9E2C29E2}" presName="connectorText" presStyleLbl="sibTrans2D1" presStyleIdx="5" presStyleCnt="6"/>
      <dgm:spPr/>
    </dgm:pt>
    <dgm:pt modelId="{28810E13-D872-0F47-B1A1-D6A3E1E81CC4}" type="pres">
      <dgm:prSet presAssocID="{AC9DE644-FD7A-3247-825E-81B91D9A5D4D}" presName="node" presStyleLbl="node1" presStyleIdx="6" presStyleCnt="7">
        <dgm:presLayoutVars>
          <dgm:bulletEnabled val="1"/>
        </dgm:presLayoutVars>
      </dgm:prSet>
      <dgm:spPr/>
    </dgm:pt>
  </dgm:ptLst>
  <dgm:cxnLst>
    <dgm:cxn modelId="{C7086508-CFCA-7446-985F-2FF8B1434A68}" srcId="{E48E4ACB-41F9-4342-955D-C647E2CB68D3}" destId="{742DDE24-0890-A84B-8665-AA5F2075A677}" srcOrd="2" destOrd="0" parTransId="{53B75A64-F3DF-304F-843D-28E6441637DB}" sibTransId="{8D789091-2368-DD41-B8F4-B0A516272D7E}"/>
    <dgm:cxn modelId="{C2C8F50A-09BE-5A45-A236-4ED70DBEAFC5}" srcId="{E48E4ACB-41F9-4342-955D-C647E2CB68D3}" destId="{A17F2537-3A6D-1548-9292-446C8C24FE49}" srcOrd="0" destOrd="0" parTransId="{B4A705FD-0EA3-4D47-A1F0-EC09796A18BC}" sibTransId="{13654F62-5F1E-834E-8609-7114AC7D9CF5}"/>
    <dgm:cxn modelId="{53E70A20-C791-124E-9CB5-91EC0D221D49}" srcId="{E48E4ACB-41F9-4342-955D-C647E2CB68D3}" destId="{8FCB5ADC-DE8E-B841-AC83-71547839D8B2}" srcOrd="4" destOrd="0" parTransId="{C974C6D9-29B3-AE41-9159-FA748095D1D9}" sibTransId="{FCDAFA6F-C538-A147-96B5-192399F124E1}"/>
    <dgm:cxn modelId="{86B9502E-25F0-7947-B62F-B9882EE96BEA}" type="presOf" srcId="{A17F2537-3A6D-1548-9292-446C8C24FE49}" destId="{517158D8-633D-174C-A9F5-C3C5BCC44275}" srcOrd="0" destOrd="0" presId="urn:microsoft.com/office/officeart/2005/8/layout/process2"/>
    <dgm:cxn modelId="{CDAE5C32-81EB-3C4A-89C0-E66882D8EB69}" type="presOf" srcId="{8FCB5ADC-DE8E-B841-AC83-71547839D8B2}" destId="{67B96F1B-DA64-F144-8552-A128C648F047}" srcOrd="0" destOrd="0" presId="urn:microsoft.com/office/officeart/2005/8/layout/process2"/>
    <dgm:cxn modelId="{163D773A-962D-4244-83A0-28F671BB1D25}" type="presOf" srcId="{FCDAFA6F-C538-A147-96B5-192399F124E1}" destId="{C36C926B-2865-B047-8888-3D6F0DFA4C47}" srcOrd="0" destOrd="0" presId="urn:microsoft.com/office/officeart/2005/8/layout/process2"/>
    <dgm:cxn modelId="{9E386E46-B406-7842-9C34-11EADF77CDE2}" type="presOf" srcId="{6BB5A976-07C1-6D46-85D0-B2FF9E2C29E2}" destId="{7599D441-FCDE-1842-BE4C-ECC69A3B1BCF}" srcOrd="0" destOrd="0" presId="urn:microsoft.com/office/officeart/2005/8/layout/process2"/>
    <dgm:cxn modelId="{1333744C-4D5E-4F4D-81E2-BB0BAFCAD834}" srcId="{E48E4ACB-41F9-4342-955D-C647E2CB68D3}" destId="{D810ABB4-1F1A-C54C-85F6-8A15C6E79011}" srcOrd="5" destOrd="0" parTransId="{A7E7495E-4CC3-1840-885A-8DB345F05A3F}" sibTransId="{6BB5A976-07C1-6D46-85D0-B2FF9E2C29E2}"/>
    <dgm:cxn modelId="{08339D4E-B58F-BB49-807B-E654F59A0611}" type="presOf" srcId="{6BB5A976-07C1-6D46-85D0-B2FF9E2C29E2}" destId="{7AEF4B72-930D-844F-B0B2-43AE97509B20}" srcOrd="1" destOrd="0" presId="urn:microsoft.com/office/officeart/2005/8/layout/process2"/>
    <dgm:cxn modelId="{99F84062-E1AA-CA47-BBF4-995DD5C1A2A9}" type="presOf" srcId="{13654F62-5F1E-834E-8609-7114AC7D9CF5}" destId="{9F97265E-A328-CA42-9032-EBD5AC2CF9ED}" srcOrd="0" destOrd="0" presId="urn:microsoft.com/office/officeart/2005/8/layout/process2"/>
    <dgm:cxn modelId="{0E4B3866-7E27-6144-A1CC-6704927E1790}" type="presOf" srcId="{8D789091-2368-DD41-B8F4-B0A516272D7E}" destId="{E3D1556F-1A0C-4744-9865-9F9105E68A37}" srcOrd="0" destOrd="0" presId="urn:microsoft.com/office/officeart/2005/8/layout/process2"/>
    <dgm:cxn modelId="{6391C566-91A6-0B48-8754-923A67CD3898}" type="presOf" srcId="{F1E4DD8E-37EF-9149-9FE1-BD5DC65A2642}" destId="{D4287E9A-268F-F84D-82F3-AD1136A0F533}" srcOrd="0" destOrd="0" presId="urn:microsoft.com/office/officeart/2005/8/layout/process2"/>
    <dgm:cxn modelId="{7655E26E-5F73-024E-A8DB-3ACC366D7F81}" type="presOf" srcId="{8D789091-2368-DD41-B8F4-B0A516272D7E}" destId="{8EEEEF84-BED3-694D-9836-5CC525D9644D}" srcOrd="1" destOrd="0" presId="urn:microsoft.com/office/officeart/2005/8/layout/process2"/>
    <dgm:cxn modelId="{19A4CC77-8876-844E-ADE3-55ABB219B7E3}" srcId="{E48E4ACB-41F9-4342-955D-C647E2CB68D3}" destId="{A1841649-E615-3E47-82F9-8C7CE773F1F6}" srcOrd="1" destOrd="0" parTransId="{0B793DF3-6828-B145-9205-DBEB6ADD73E1}" sibTransId="{0DE49C0E-1754-E043-B72E-EC63FB2E7982}"/>
    <dgm:cxn modelId="{D3063879-4BA9-8445-8BE3-0D84A0A2D1E9}" type="presOf" srcId="{742DDE24-0890-A84B-8665-AA5F2075A677}" destId="{6364DB4C-DFF2-FD4F-80E7-4D9FDED25278}" srcOrd="0" destOrd="0" presId="urn:microsoft.com/office/officeart/2005/8/layout/process2"/>
    <dgm:cxn modelId="{FFBF737D-732D-934A-A5E4-829B5148DCF1}" type="presOf" srcId="{D810ABB4-1F1A-C54C-85F6-8A15C6E79011}" destId="{2676709D-6F4E-004F-A5A4-8A55007E190D}" srcOrd="0" destOrd="0" presId="urn:microsoft.com/office/officeart/2005/8/layout/process2"/>
    <dgm:cxn modelId="{18F2B384-1810-1843-935C-86331D39798C}" type="presOf" srcId="{A1841649-E615-3E47-82F9-8C7CE773F1F6}" destId="{C0DDF3A8-37E2-2A43-9943-4839BFC8D8B5}" srcOrd="0" destOrd="0" presId="urn:microsoft.com/office/officeart/2005/8/layout/process2"/>
    <dgm:cxn modelId="{AF81D985-9C6B-C14B-B92B-566F7BCF565E}" srcId="{E48E4ACB-41F9-4342-955D-C647E2CB68D3}" destId="{AC9DE644-FD7A-3247-825E-81B91D9A5D4D}" srcOrd="6" destOrd="0" parTransId="{CCDF3326-101A-9847-A10A-9D71384503F3}" sibTransId="{E23AD785-0D33-B543-A81F-85335010AC49}"/>
    <dgm:cxn modelId="{6F03898D-ED28-0449-B08B-32E0434A0008}" type="presOf" srcId="{E48E4ACB-41F9-4342-955D-C647E2CB68D3}" destId="{517EBCB4-9B70-5343-9E37-CA029FFDB5A7}" srcOrd="0" destOrd="0" presId="urn:microsoft.com/office/officeart/2005/8/layout/process2"/>
    <dgm:cxn modelId="{8DAAA495-77BF-7144-B010-D46EDCBEC490}" type="presOf" srcId="{0DE49C0E-1754-E043-B72E-EC63FB2E7982}" destId="{3554E5E1-B290-CD45-9836-3AA6B0D1D825}" srcOrd="1" destOrd="0" presId="urn:microsoft.com/office/officeart/2005/8/layout/process2"/>
    <dgm:cxn modelId="{56D8A3AD-1744-254B-9738-7A749691DC7C}" type="presOf" srcId="{AC9DE644-FD7A-3247-825E-81B91D9A5D4D}" destId="{28810E13-D872-0F47-B1A1-D6A3E1E81CC4}" srcOrd="0" destOrd="0" presId="urn:microsoft.com/office/officeart/2005/8/layout/process2"/>
    <dgm:cxn modelId="{AE6438C9-BF55-144E-B56A-34120334C858}" srcId="{E48E4ACB-41F9-4342-955D-C647E2CB68D3}" destId="{6C71E5EC-94FB-0B4A-A4F0-93124BFA4E08}" srcOrd="3" destOrd="0" parTransId="{E00BB243-EC0D-C241-B9F6-1F3C82EB9F9D}" sibTransId="{F1E4DD8E-37EF-9149-9FE1-BD5DC65A2642}"/>
    <dgm:cxn modelId="{6FC3FCCC-4D1F-5D48-8942-499CA3084B4F}" type="presOf" srcId="{6C71E5EC-94FB-0B4A-A4F0-93124BFA4E08}" destId="{6292E32E-91DB-3743-B0DC-E30A9A483E0D}" srcOrd="0" destOrd="0" presId="urn:microsoft.com/office/officeart/2005/8/layout/process2"/>
    <dgm:cxn modelId="{C12108DA-3572-5147-B54F-15CED25EFFC7}" type="presOf" srcId="{FCDAFA6F-C538-A147-96B5-192399F124E1}" destId="{F73456EF-0A6A-AB47-BACB-2BE243087193}" srcOrd="1" destOrd="0" presId="urn:microsoft.com/office/officeart/2005/8/layout/process2"/>
    <dgm:cxn modelId="{84FDCEE4-CF46-4047-8CC3-0A2319C578C1}" type="presOf" srcId="{13654F62-5F1E-834E-8609-7114AC7D9CF5}" destId="{BC03D7A7-297D-CA40-85BF-6D475CFCAD39}" srcOrd="1" destOrd="0" presId="urn:microsoft.com/office/officeart/2005/8/layout/process2"/>
    <dgm:cxn modelId="{FA2908EE-34ED-2B49-885C-ED3904392CB9}" type="presOf" srcId="{F1E4DD8E-37EF-9149-9FE1-BD5DC65A2642}" destId="{E15B22FE-79CC-AA40-B106-0C6A64860EA7}" srcOrd="1" destOrd="0" presId="urn:microsoft.com/office/officeart/2005/8/layout/process2"/>
    <dgm:cxn modelId="{EACECDFB-7975-5244-B956-D8411B846D45}" type="presOf" srcId="{0DE49C0E-1754-E043-B72E-EC63FB2E7982}" destId="{194712A1-009B-2A4D-878B-CE7A6D54C63B}" srcOrd="0" destOrd="0" presId="urn:microsoft.com/office/officeart/2005/8/layout/process2"/>
    <dgm:cxn modelId="{5C5F3230-FEFD-1446-AD95-50A380009320}" type="presParOf" srcId="{517EBCB4-9B70-5343-9E37-CA029FFDB5A7}" destId="{517158D8-633D-174C-A9F5-C3C5BCC44275}" srcOrd="0" destOrd="0" presId="urn:microsoft.com/office/officeart/2005/8/layout/process2"/>
    <dgm:cxn modelId="{AFB8738F-F1B1-3849-AA65-E22AC12EA57D}" type="presParOf" srcId="{517EBCB4-9B70-5343-9E37-CA029FFDB5A7}" destId="{9F97265E-A328-CA42-9032-EBD5AC2CF9ED}" srcOrd="1" destOrd="0" presId="urn:microsoft.com/office/officeart/2005/8/layout/process2"/>
    <dgm:cxn modelId="{523C53F6-996B-0F44-9F1B-B2BEE0019D15}" type="presParOf" srcId="{9F97265E-A328-CA42-9032-EBD5AC2CF9ED}" destId="{BC03D7A7-297D-CA40-85BF-6D475CFCAD39}" srcOrd="0" destOrd="0" presId="urn:microsoft.com/office/officeart/2005/8/layout/process2"/>
    <dgm:cxn modelId="{B71530D1-A22A-0A41-8D46-5A9AB8005036}" type="presParOf" srcId="{517EBCB4-9B70-5343-9E37-CA029FFDB5A7}" destId="{C0DDF3A8-37E2-2A43-9943-4839BFC8D8B5}" srcOrd="2" destOrd="0" presId="urn:microsoft.com/office/officeart/2005/8/layout/process2"/>
    <dgm:cxn modelId="{F6C6F5EF-5FF2-9042-8DC8-F7305118D9C1}" type="presParOf" srcId="{517EBCB4-9B70-5343-9E37-CA029FFDB5A7}" destId="{194712A1-009B-2A4D-878B-CE7A6D54C63B}" srcOrd="3" destOrd="0" presId="urn:microsoft.com/office/officeart/2005/8/layout/process2"/>
    <dgm:cxn modelId="{E9F7CC56-5510-0942-BC29-15CF8BCB82CC}" type="presParOf" srcId="{194712A1-009B-2A4D-878B-CE7A6D54C63B}" destId="{3554E5E1-B290-CD45-9836-3AA6B0D1D825}" srcOrd="0" destOrd="0" presId="urn:microsoft.com/office/officeart/2005/8/layout/process2"/>
    <dgm:cxn modelId="{97145AF3-22FA-DF49-B1E5-9593E8EFC9AE}" type="presParOf" srcId="{517EBCB4-9B70-5343-9E37-CA029FFDB5A7}" destId="{6364DB4C-DFF2-FD4F-80E7-4D9FDED25278}" srcOrd="4" destOrd="0" presId="urn:microsoft.com/office/officeart/2005/8/layout/process2"/>
    <dgm:cxn modelId="{989BA65F-51E4-B94D-881E-BA5BC04751B3}" type="presParOf" srcId="{517EBCB4-9B70-5343-9E37-CA029FFDB5A7}" destId="{E3D1556F-1A0C-4744-9865-9F9105E68A37}" srcOrd="5" destOrd="0" presId="urn:microsoft.com/office/officeart/2005/8/layout/process2"/>
    <dgm:cxn modelId="{CC63CCD0-B401-234E-B162-3DDA88FD3924}" type="presParOf" srcId="{E3D1556F-1A0C-4744-9865-9F9105E68A37}" destId="{8EEEEF84-BED3-694D-9836-5CC525D9644D}" srcOrd="0" destOrd="0" presId="urn:microsoft.com/office/officeart/2005/8/layout/process2"/>
    <dgm:cxn modelId="{CA3B58A1-D66F-9D4B-BEAF-A92668CE6058}" type="presParOf" srcId="{517EBCB4-9B70-5343-9E37-CA029FFDB5A7}" destId="{6292E32E-91DB-3743-B0DC-E30A9A483E0D}" srcOrd="6" destOrd="0" presId="urn:microsoft.com/office/officeart/2005/8/layout/process2"/>
    <dgm:cxn modelId="{B51B6390-B66D-EF45-A90B-CCA5B8B3B9A5}" type="presParOf" srcId="{517EBCB4-9B70-5343-9E37-CA029FFDB5A7}" destId="{D4287E9A-268F-F84D-82F3-AD1136A0F533}" srcOrd="7" destOrd="0" presId="urn:microsoft.com/office/officeart/2005/8/layout/process2"/>
    <dgm:cxn modelId="{2303C61F-67E5-7243-85FB-1EF6799490B1}" type="presParOf" srcId="{D4287E9A-268F-F84D-82F3-AD1136A0F533}" destId="{E15B22FE-79CC-AA40-B106-0C6A64860EA7}" srcOrd="0" destOrd="0" presId="urn:microsoft.com/office/officeart/2005/8/layout/process2"/>
    <dgm:cxn modelId="{EA60BF63-6CCE-1441-956A-925DB5FD0E82}" type="presParOf" srcId="{517EBCB4-9B70-5343-9E37-CA029FFDB5A7}" destId="{67B96F1B-DA64-F144-8552-A128C648F047}" srcOrd="8" destOrd="0" presId="urn:microsoft.com/office/officeart/2005/8/layout/process2"/>
    <dgm:cxn modelId="{01CAB391-4E57-DF4B-A17B-1A5570755582}" type="presParOf" srcId="{517EBCB4-9B70-5343-9E37-CA029FFDB5A7}" destId="{C36C926B-2865-B047-8888-3D6F0DFA4C47}" srcOrd="9" destOrd="0" presId="urn:microsoft.com/office/officeart/2005/8/layout/process2"/>
    <dgm:cxn modelId="{DE296F63-50A3-3F4F-B8C5-025F0A502CF2}" type="presParOf" srcId="{C36C926B-2865-B047-8888-3D6F0DFA4C47}" destId="{F73456EF-0A6A-AB47-BACB-2BE243087193}" srcOrd="0" destOrd="0" presId="urn:microsoft.com/office/officeart/2005/8/layout/process2"/>
    <dgm:cxn modelId="{9E01A66D-6BF5-244B-A1C1-A77A8D5D04A4}" type="presParOf" srcId="{517EBCB4-9B70-5343-9E37-CA029FFDB5A7}" destId="{2676709D-6F4E-004F-A5A4-8A55007E190D}" srcOrd="10" destOrd="0" presId="urn:microsoft.com/office/officeart/2005/8/layout/process2"/>
    <dgm:cxn modelId="{D5595664-60CB-9349-919B-321B3574E31F}" type="presParOf" srcId="{517EBCB4-9B70-5343-9E37-CA029FFDB5A7}" destId="{7599D441-FCDE-1842-BE4C-ECC69A3B1BCF}" srcOrd="11" destOrd="0" presId="urn:microsoft.com/office/officeart/2005/8/layout/process2"/>
    <dgm:cxn modelId="{DE503AB3-DAAF-3A43-B19E-50E7F5181C77}" type="presParOf" srcId="{7599D441-FCDE-1842-BE4C-ECC69A3B1BCF}" destId="{7AEF4B72-930D-844F-B0B2-43AE97509B20}" srcOrd="0" destOrd="0" presId="urn:microsoft.com/office/officeart/2005/8/layout/process2"/>
    <dgm:cxn modelId="{090BDC20-7783-6B4B-A063-D6B8B4128191}" type="presParOf" srcId="{517EBCB4-9B70-5343-9E37-CA029FFDB5A7}" destId="{28810E13-D872-0F47-B1A1-D6A3E1E81CC4}"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3.xml><?xml version="1.0" encoding="utf-8"?>
<dgm:dataModel xmlns:dgm="http://schemas.openxmlformats.org/drawingml/2006/diagram" xmlns:a="http://schemas.openxmlformats.org/drawingml/2006/main">
  <dgm:ptLst>
    <dgm:pt modelId="{E48E4ACB-41F9-4342-955D-C647E2CB68D3}" type="doc">
      <dgm:prSet loTypeId="urn:microsoft.com/office/officeart/2005/8/layout/process2" loCatId="" qsTypeId="urn:microsoft.com/office/officeart/2005/8/quickstyle/simple1" qsCatId="simple" csTypeId="urn:microsoft.com/office/officeart/2005/8/colors/accent1_2" csCatId="accent1" phldr="1"/>
      <dgm:spPr/>
    </dgm:pt>
    <dgm:pt modelId="{A17F2537-3A6D-1548-9292-446C8C24FE49}">
      <dgm:prSet phldrT="[Текст]"/>
      <dgm:spPr/>
      <dgm:t>
        <a:bodyPr/>
        <a:lstStyle/>
        <a:p>
          <a:r>
            <a:rPr lang="en-US" dirty="0"/>
            <a:t>5</a:t>
          </a:r>
          <a:endParaRPr lang="ru-RU" dirty="0"/>
        </a:p>
      </dgm:t>
    </dgm:pt>
    <dgm:pt modelId="{B4A705FD-0EA3-4D47-A1F0-EC09796A18BC}" type="parTrans" cxnId="{C2C8F50A-09BE-5A45-A236-4ED70DBEAFC5}">
      <dgm:prSet/>
      <dgm:spPr/>
      <dgm:t>
        <a:bodyPr/>
        <a:lstStyle/>
        <a:p>
          <a:endParaRPr lang="ru-RU"/>
        </a:p>
      </dgm:t>
    </dgm:pt>
    <dgm:pt modelId="{13654F62-5F1E-834E-8609-7114AC7D9CF5}" type="sibTrans" cxnId="{C2C8F50A-09BE-5A45-A236-4ED70DBEAFC5}">
      <dgm:prSet/>
      <dgm:spPr/>
      <dgm:t>
        <a:bodyPr/>
        <a:lstStyle/>
        <a:p>
          <a:endParaRPr lang="ru-RU"/>
        </a:p>
      </dgm:t>
    </dgm:pt>
    <dgm:pt modelId="{AAFDA80D-02B6-A744-B874-EA0157D071D0}">
      <dgm:prSet phldrT="[Текст]"/>
      <dgm:spPr/>
      <dgm:t>
        <a:bodyPr/>
        <a:lstStyle/>
        <a:p>
          <a:r>
            <a:rPr lang="en-US" dirty="0"/>
            <a:t>3</a:t>
          </a:r>
          <a:endParaRPr lang="ru-RU" dirty="0"/>
        </a:p>
      </dgm:t>
    </dgm:pt>
    <dgm:pt modelId="{64DBDB1A-EB13-CF49-9CD2-904F6BD4F1C9}" type="parTrans" cxnId="{5A7A732D-C832-C349-9EC5-000F05FF3DFD}">
      <dgm:prSet/>
      <dgm:spPr/>
      <dgm:t>
        <a:bodyPr/>
        <a:lstStyle/>
        <a:p>
          <a:endParaRPr lang="ru-RU"/>
        </a:p>
      </dgm:t>
    </dgm:pt>
    <dgm:pt modelId="{3C0DF4A1-481A-5943-AAEC-32E29A7AF360}" type="sibTrans" cxnId="{5A7A732D-C832-C349-9EC5-000F05FF3DFD}">
      <dgm:prSet/>
      <dgm:spPr/>
      <dgm:t>
        <a:bodyPr/>
        <a:lstStyle/>
        <a:p>
          <a:endParaRPr lang="ru-RU"/>
        </a:p>
      </dgm:t>
    </dgm:pt>
    <dgm:pt modelId="{6316555B-6BFA-014A-B552-1D2AA9DB48D3}">
      <dgm:prSet phldrT="[Текст]"/>
      <dgm:spPr/>
      <dgm:t>
        <a:bodyPr/>
        <a:lstStyle/>
        <a:p>
          <a:r>
            <a:rPr lang="en-US" dirty="0"/>
            <a:t>1</a:t>
          </a:r>
          <a:endParaRPr lang="ru-RU" dirty="0"/>
        </a:p>
      </dgm:t>
    </dgm:pt>
    <dgm:pt modelId="{464B434C-CE39-5346-A9FB-6422303BFDC5}" type="parTrans" cxnId="{E0D6E606-A78F-584D-AED6-72C1DEA1AC3D}">
      <dgm:prSet/>
      <dgm:spPr/>
      <dgm:t>
        <a:bodyPr/>
        <a:lstStyle/>
        <a:p>
          <a:endParaRPr lang="ru-RU"/>
        </a:p>
      </dgm:t>
    </dgm:pt>
    <dgm:pt modelId="{4910482B-B33A-B04A-8133-0DC52AF1139C}" type="sibTrans" cxnId="{E0D6E606-A78F-584D-AED6-72C1DEA1AC3D}">
      <dgm:prSet/>
      <dgm:spPr/>
      <dgm:t>
        <a:bodyPr/>
        <a:lstStyle/>
        <a:p>
          <a:endParaRPr lang="ru-RU"/>
        </a:p>
      </dgm:t>
    </dgm:pt>
    <dgm:pt modelId="{517EBCB4-9B70-5343-9E37-CA029FFDB5A7}" type="pres">
      <dgm:prSet presAssocID="{E48E4ACB-41F9-4342-955D-C647E2CB68D3}" presName="linearFlow" presStyleCnt="0">
        <dgm:presLayoutVars>
          <dgm:resizeHandles val="exact"/>
        </dgm:presLayoutVars>
      </dgm:prSet>
      <dgm:spPr/>
    </dgm:pt>
    <dgm:pt modelId="{517158D8-633D-174C-A9F5-C3C5BCC44275}" type="pres">
      <dgm:prSet presAssocID="{A17F2537-3A6D-1548-9292-446C8C24FE49}" presName="node" presStyleLbl="node1" presStyleIdx="0" presStyleCnt="3">
        <dgm:presLayoutVars>
          <dgm:bulletEnabled val="1"/>
        </dgm:presLayoutVars>
      </dgm:prSet>
      <dgm:spPr/>
    </dgm:pt>
    <dgm:pt modelId="{95EC2010-C56E-5D4A-A478-DD34A7AC994A}" type="pres">
      <dgm:prSet presAssocID="{13654F62-5F1E-834E-8609-7114AC7D9CF5}" presName="sibTrans" presStyleLbl="sibTrans2D1" presStyleIdx="0" presStyleCnt="2"/>
      <dgm:spPr/>
    </dgm:pt>
    <dgm:pt modelId="{B08B0144-9046-EE4E-BA68-408839A0A82B}" type="pres">
      <dgm:prSet presAssocID="{13654F62-5F1E-834E-8609-7114AC7D9CF5}" presName="connectorText" presStyleLbl="sibTrans2D1" presStyleIdx="0" presStyleCnt="2"/>
      <dgm:spPr/>
    </dgm:pt>
    <dgm:pt modelId="{6DD368FC-60A5-A34E-B507-589A069B4ED8}" type="pres">
      <dgm:prSet presAssocID="{AAFDA80D-02B6-A744-B874-EA0157D071D0}" presName="node" presStyleLbl="node1" presStyleIdx="1" presStyleCnt="3">
        <dgm:presLayoutVars>
          <dgm:bulletEnabled val="1"/>
        </dgm:presLayoutVars>
      </dgm:prSet>
      <dgm:spPr/>
    </dgm:pt>
    <dgm:pt modelId="{E759D90B-4EEF-3C4B-B52B-0B6369F2F26E}" type="pres">
      <dgm:prSet presAssocID="{3C0DF4A1-481A-5943-AAEC-32E29A7AF360}" presName="sibTrans" presStyleLbl="sibTrans2D1" presStyleIdx="1" presStyleCnt="2"/>
      <dgm:spPr/>
    </dgm:pt>
    <dgm:pt modelId="{B7A107CF-6FAE-D54C-BF6E-E5C6E541DA5E}" type="pres">
      <dgm:prSet presAssocID="{3C0DF4A1-481A-5943-AAEC-32E29A7AF360}" presName="connectorText" presStyleLbl="sibTrans2D1" presStyleIdx="1" presStyleCnt="2"/>
      <dgm:spPr/>
    </dgm:pt>
    <dgm:pt modelId="{6BC95D1E-B62F-A347-B5B2-BBB720DBE55E}" type="pres">
      <dgm:prSet presAssocID="{6316555B-6BFA-014A-B552-1D2AA9DB48D3}" presName="node" presStyleLbl="node1" presStyleIdx="2" presStyleCnt="3">
        <dgm:presLayoutVars>
          <dgm:bulletEnabled val="1"/>
        </dgm:presLayoutVars>
      </dgm:prSet>
      <dgm:spPr/>
    </dgm:pt>
  </dgm:ptLst>
  <dgm:cxnLst>
    <dgm:cxn modelId="{E0D6E606-A78F-584D-AED6-72C1DEA1AC3D}" srcId="{E48E4ACB-41F9-4342-955D-C647E2CB68D3}" destId="{6316555B-6BFA-014A-B552-1D2AA9DB48D3}" srcOrd="2" destOrd="0" parTransId="{464B434C-CE39-5346-A9FB-6422303BFDC5}" sibTransId="{4910482B-B33A-B04A-8133-0DC52AF1139C}"/>
    <dgm:cxn modelId="{C2C8F50A-09BE-5A45-A236-4ED70DBEAFC5}" srcId="{E48E4ACB-41F9-4342-955D-C647E2CB68D3}" destId="{A17F2537-3A6D-1548-9292-446C8C24FE49}" srcOrd="0" destOrd="0" parTransId="{B4A705FD-0EA3-4D47-A1F0-EC09796A18BC}" sibTransId="{13654F62-5F1E-834E-8609-7114AC7D9CF5}"/>
    <dgm:cxn modelId="{5A7A732D-C832-C349-9EC5-000F05FF3DFD}" srcId="{E48E4ACB-41F9-4342-955D-C647E2CB68D3}" destId="{AAFDA80D-02B6-A744-B874-EA0157D071D0}" srcOrd="1" destOrd="0" parTransId="{64DBDB1A-EB13-CF49-9CD2-904F6BD4F1C9}" sibTransId="{3C0DF4A1-481A-5943-AAEC-32E29A7AF360}"/>
    <dgm:cxn modelId="{86B9502E-25F0-7947-B62F-B9882EE96BEA}" type="presOf" srcId="{A17F2537-3A6D-1548-9292-446C8C24FE49}" destId="{517158D8-633D-174C-A9F5-C3C5BCC44275}" srcOrd="0" destOrd="0" presId="urn:microsoft.com/office/officeart/2005/8/layout/process2"/>
    <dgm:cxn modelId="{9780445A-CDBD-B24C-938A-0EB187450218}" type="presOf" srcId="{13654F62-5F1E-834E-8609-7114AC7D9CF5}" destId="{95EC2010-C56E-5D4A-A478-DD34A7AC994A}" srcOrd="0" destOrd="0" presId="urn:microsoft.com/office/officeart/2005/8/layout/process2"/>
    <dgm:cxn modelId="{871D0B64-73A9-CC4E-B2DD-B562A3EA7414}" type="presOf" srcId="{AAFDA80D-02B6-A744-B874-EA0157D071D0}" destId="{6DD368FC-60A5-A34E-B507-589A069B4ED8}" srcOrd="0" destOrd="0" presId="urn:microsoft.com/office/officeart/2005/8/layout/process2"/>
    <dgm:cxn modelId="{0843ED7C-6284-5C4B-9F34-CAF5CE52D591}" type="presOf" srcId="{6316555B-6BFA-014A-B552-1D2AA9DB48D3}" destId="{6BC95D1E-B62F-A347-B5B2-BBB720DBE55E}" srcOrd="0" destOrd="0" presId="urn:microsoft.com/office/officeart/2005/8/layout/process2"/>
    <dgm:cxn modelId="{6F03898D-ED28-0449-B08B-32E0434A0008}" type="presOf" srcId="{E48E4ACB-41F9-4342-955D-C647E2CB68D3}" destId="{517EBCB4-9B70-5343-9E37-CA029FFDB5A7}" srcOrd="0" destOrd="0" presId="urn:microsoft.com/office/officeart/2005/8/layout/process2"/>
    <dgm:cxn modelId="{275EEB8E-A573-0E41-BC1F-35A3F5B0E39C}" type="presOf" srcId="{3C0DF4A1-481A-5943-AAEC-32E29A7AF360}" destId="{E759D90B-4EEF-3C4B-B52B-0B6369F2F26E}" srcOrd="0" destOrd="0" presId="urn:microsoft.com/office/officeart/2005/8/layout/process2"/>
    <dgm:cxn modelId="{B70E6CAF-D8F3-1E4D-A8B8-53C00FC6FD72}" type="presOf" srcId="{13654F62-5F1E-834E-8609-7114AC7D9CF5}" destId="{B08B0144-9046-EE4E-BA68-408839A0A82B}" srcOrd="1" destOrd="0" presId="urn:microsoft.com/office/officeart/2005/8/layout/process2"/>
    <dgm:cxn modelId="{EB18CFC8-8B57-2B4D-842D-684B48CF3C2E}" type="presOf" srcId="{3C0DF4A1-481A-5943-AAEC-32E29A7AF360}" destId="{B7A107CF-6FAE-D54C-BF6E-E5C6E541DA5E}" srcOrd="1" destOrd="0" presId="urn:microsoft.com/office/officeart/2005/8/layout/process2"/>
    <dgm:cxn modelId="{5C5F3230-FEFD-1446-AD95-50A380009320}" type="presParOf" srcId="{517EBCB4-9B70-5343-9E37-CA029FFDB5A7}" destId="{517158D8-633D-174C-A9F5-C3C5BCC44275}" srcOrd="0" destOrd="0" presId="urn:microsoft.com/office/officeart/2005/8/layout/process2"/>
    <dgm:cxn modelId="{6D3F80E4-6BAC-1246-96EC-5CAD3099F298}" type="presParOf" srcId="{517EBCB4-9B70-5343-9E37-CA029FFDB5A7}" destId="{95EC2010-C56E-5D4A-A478-DD34A7AC994A}" srcOrd="1" destOrd="0" presId="urn:microsoft.com/office/officeart/2005/8/layout/process2"/>
    <dgm:cxn modelId="{9501578E-A4DB-5C4F-8C95-276C23A171F8}" type="presParOf" srcId="{95EC2010-C56E-5D4A-A478-DD34A7AC994A}" destId="{B08B0144-9046-EE4E-BA68-408839A0A82B}" srcOrd="0" destOrd="0" presId="urn:microsoft.com/office/officeart/2005/8/layout/process2"/>
    <dgm:cxn modelId="{8BFF6DE7-08AE-464E-AB40-B93C8F888D94}" type="presParOf" srcId="{517EBCB4-9B70-5343-9E37-CA029FFDB5A7}" destId="{6DD368FC-60A5-A34E-B507-589A069B4ED8}" srcOrd="2" destOrd="0" presId="urn:microsoft.com/office/officeart/2005/8/layout/process2"/>
    <dgm:cxn modelId="{BF14C568-5E55-144C-BF89-3516BA2B2F6D}" type="presParOf" srcId="{517EBCB4-9B70-5343-9E37-CA029FFDB5A7}" destId="{E759D90B-4EEF-3C4B-B52B-0B6369F2F26E}" srcOrd="3" destOrd="0" presId="urn:microsoft.com/office/officeart/2005/8/layout/process2"/>
    <dgm:cxn modelId="{324476B8-5712-CD44-9C08-5430E0F5BA5B}" type="presParOf" srcId="{E759D90B-4EEF-3C4B-B52B-0B6369F2F26E}" destId="{B7A107CF-6FAE-D54C-BF6E-E5C6E541DA5E}" srcOrd="0" destOrd="0" presId="urn:microsoft.com/office/officeart/2005/8/layout/process2"/>
    <dgm:cxn modelId="{5EAC1ACE-3604-B24C-A0FD-CEB9137E28C3}" type="presParOf" srcId="{517EBCB4-9B70-5343-9E37-CA029FFDB5A7}" destId="{6BC95D1E-B62F-A347-B5B2-BBB720DBE55E}"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04.xml><?xml version="1.0" encoding="utf-8"?>
<dgm:dataModel xmlns:dgm="http://schemas.openxmlformats.org/drawingml/2006/diagram" xmlns:a="http://schemas.openxmlformats.org/drawingml/2006/main">
  <dgm:ptLst>
    <dgm:pt modelId="{E48E4ACB-41F9-4342-955D-C647E2CB68D3}" type="doc">
      <dgm:prSet loTypeId="urn:microsoft.com/office/officeart/2005/8/layout/process2" loCatId="" qsTypeId="urn:microsoft.com/office/officeart/2005/8/quickstyle/simple1" qsCatId="simple" csTypeId="urn:microsoft.com/office/officeart/2005/8/colors/accent1_2" csCatId="accent1" phldr="1"/>
      <dgm:spPr/>
    </dgm:pt>
    <dgm:pt modelId="{A17F2537-3A6D-1548-9292-446C8C24FE49}">
      <dgm:prSet phldrT="[Текст]"/>
      <dgm:spPr/>
      <dgm:t>
        <a:bodyPr/>
        <a:lstStyle/>
        <a:p>
          <a:r>
            <a:rPr lang="en-US" dirty="0"/>
            <a:t>5</a:t>
          </a:r>
          <a:endParaRPr lang="ru-RU" dirty="0"/>
        </a:p>
      </dgm:t>
    </dgm:pt>
    <dgm:pt modelId="{B4A705FD-0EA3-4D47-A1F0-EC09796A18BC}" type="parTrans" cxnId="{C2C8F50A-09BE-5A45-A236-4ED70DBEAFC5}">
      <dgm:prSet/>
      <dgm:spPr/>
      <dgm:t>
        <a:bodyPr/>
        <a:lstStyle/>
        <a:p>
          <a:endParaRPr lang="ru-RU"/>
        </a:p>
      </dgm:t>
    </dgm:pt>
    <dgm:pt modelId="{13654F62-5F1E-834E-8609-7114AC7D9CF5}" type="sibTrans" cxnId="{C2C8F50A-09BE-5A45-A236-4ED70DBEAFC5}">
      <dgm:prSet/>
      <dgm:spPr/>
      <dgm:t>
        <a:bodyPr/>
        <a:lstStyle/>
        <a:p>
          <a:endParaRPr lang="ru-RU"/>
        </a:p>
      </dgm:t>
    </dgm:pt>
    <dgm:pt modelId="{AC9DE644-FD7A-3247-825E-81B91D9A5D4D}">
      <dgm:prSet phldrT="[Текст]"/>
      <dgm:spPr/>
      <dgm:t>
        <a:bodyPr/>
        <a:lstStyle/>
        <a:p>
          <a:r>
            <a:rPr lang="en-US" dirty="0"/>
            <a:t>4</a:t>
          </a:r>
          <a:endParaRPr lang="ru-RU" dirty="0"/>
        </a:p>
      </dgm:t>
    </dgm:pt>
    <dgm:pt modelId="{CCDF3326-101A-9847-A10A-9D71384503F3}" type="parTrans" cxnId="{AF81D985-9C6B-C14B-B92B-566F7BCF565E}">
      <dgm:prSet/>
      <dgm:spPr/>
      <dgm:t>
        <a:bodyPr/>
        <a:lstStyle/>
        <a:p>
          <a:endParaRPr lang="ru-RU"/>
        </a:p>
      </dgm:t>
    </dgm:pt>
    <dgm:pt modelId="{E23AD785-0D33-B543-A81F-85335010AC49}" type="sibTrans" cxnId="{AF81D985-9C6B-C14B-B92B-566F7BCF565E}">
      <dgm:prSet/>
      <dgm:spPr/>
      <dgm:t>
        <a:bodyPr/>
        <a:lstStyle/>
        <a:p>
          <a:endParaRPr lang="ru-RU"/>
        </a:p>
      </dgm:t>
    </dgm:pt>
    <dgm:pt modelId="{8FCB5ADC-DE8E-B841-AC83-71547839D8B2}">
      <dgm:prSet phldrT="[Текст]"/>
      <dgm:spPr/>
      <dgm:t>
        <a:bodyPr/>
        <a:lstStyle/>
        <a:p>
          <a:r>
            <a:rPr lang="en-US" dirty="0"/>
            <a:t>10</a:t>
          </a:r>
          <a:endParaRPr lang="ru-RU" dirty="0"/>
        </a:p>
      </dgm:t>
    </dgm:pt>
    <dgm:pt modelId="{C974C6D9-29B3-AE41-9159-FA748095D1D9}" type="parTrans" cxnId="{53E70A20-C791-124E-9CB5-91EC0D221D49}">
      <dgm:prSet/>
      <dgm:spPr/>
      <dgm:t>
        <a:bodyPr/>
        <a:lstStyle/>
        <a:p>
          <a:endParaRPr lang="ru-RU"/>
        </a:p>
      </dgm:t>
    </dgm:pt>
    <dgm:pt modelId="{FCDAFA6F-C538-A147-96B5-192399F124E1}" type="sibTrans" cxnId="{53E70A20-C791-124E-9CB5-91EC0D221D49}">
      <dgm:prSet/>
      <dgm:spPr/>
      <dgm:t>
        <a:bodyPr/>
        <a:lstStyle/>
        <a:p>
          <a:endParaRPr lang="ru-RU"/>
        </a:p>
      </dgm:t>
    </dgm:pt>
    <dgm:pt modelId="{D810ABB4-1F1A-C54C-85F6-8A15C6E79011}">
      <dgm:prSet phldrT="[Текст]"/>
      <dgm:spPr/>
      <dgm:t>
        <a:bodyPr/>
        <a:lstStyle/>
        <a:p>
          <a:r>
            <a:rPr lang="en-US" dirty="0"/>
            <a:t>2</a:t>
          </a:r>
          <a:endParaRPr lang="ru-RU" dirty="0"/>
        </a:p>
      </dgm:t>
    </dgm:pt>
    <dgm:pt modelId="{A7E7495E-4CC3-1840-885A-8DB345F05A3F}" type="parTrans" cxnId="{1333744C-4D5E-4F4D-81E2-BB0BAFCAD834}">
      <dgm:prSet/>
      <dgm:spPr/>
      <dgm:t>
        <a:bodyPr/>
        <a:lstStyle/>
        <a:p>
          <a:endParaRPr lang="ru-RU"/>
        </a:p>
      </dgm:t>
    </dgm:pt>
    <dgm:pt modelId="{6BB5A976-07C1-6D46-85D0-B2FF9E2C29E2}" type="sibTrans" cxnId="{1333744C-4D5E-4F4D-81E2-BB0BAFCAD834}">
      <dgm:prSet/>
      <dgm:spPr/>
      <dgm:t>
        <a:bodyPr/>
        <a:lstStyle/>
        <a:p>
          <a:endParaRPr lang="ru-RU"/>
        </a:p>
      </dgm:t>
    </dgm:pt>
    <dgm:pt modelId="{6C71E5EC-94FB-0B4A-A4F0-93124BFA4E08}">
      <dgm:prSet phldrT="[Текст]"/>
      <dgm:spPr/>
      <dgm:t>
        <a:bodyPr/>
        <a:lstStyle/>
        <a:p>
          <a:r>
            <a:rPr lang="en-US" dirty="0"/>
            <a:t>9</a:t>
          </a:r>
          <a:endParaRPr lang="ru-RU" dirty="0"/>
        </a:p>
      </dgm:t>
    </dgm:pt>
    <dgm:pt modelId="{E00BB243-EC0D-C241-B9F6-1F3C82EB9F9D}" type="parTrans" cxnId="{AE6438C9-BF55-144E-B56A-34120334C858}">
      <dgm:prSet/>
      <dgm:spPr/>
      <dgm:t>
        <a:bodyPr/>
        <a:lstStyle/>
        <a:p>
          <a:endParaRPr lang="ru-RU"/>
        </a:p>
      </dgm:t>
    </dgm:pt>
    <dgm:pt modelId="{F1E4DD8E-37EF-9149-9FE1-BD5DC65A2642}" type="sibTrans" cxnId="{AE6438C9-BF55-144E-B56A-34120334C858}">
      <dgm:prSet/>
      <dgm:spPr/>
      <dgm:t>
        <a:bodyPr/>
        <a:lstStyle/>
        <a:p>
          <a:endParaRPr lang="ru-RU"/>
        </a:p>
      </dgm:t>
    </dgm:pt>
    <dgm:pt modelId="{742DDE24-0890-A84B-8665-AA5F2075A677}">
      <dgm:prSet phldrT="[Текст]"/>
      <dgm:spPr/>
      <dgm:t>
        <a:bodyPr/>
        <a:lstStyle/>
        <a:p>
          <a:r>
            <a:rPr lang="en-US" dirty="0"/>
            <a:t>8</a:t>
          </a:r>
          <a:endParaRPr lang="ru-RU" dirty="0"/>
        </a:p>
      </dgm:t>
    </dgm:pt>
    <dgm:pt modelId="{53B75A64-F3DF-304F-843D-28E6441637DB}" type="parTrans" cxnId="{C7086508-CFCA-7446-985F-2FF8B1434A68}">
      <dgm:prSet/>
      <dgm:spPr/>
      <dgm:t>
        <a:bodyPr/>
        <a:lstStyle/>
        <a:p>
          <a:endParaRPr lang="ru-RU"/>
        </a:p>
      </dgm:t>
    </dgm:pt>
    <dgm:pt modelId="{8D789091-2368-DD41-B8F4-B0A516272D7E}" type="sibTrans" cxnId="{C7086508-CFCA-7446-985F-2FF8B1434A68}">
      <dgm:prSet/>
      <dgm:spPr/>
      <dgm:t>
        <a:bodyPr/>
        <a:lstStyle/>
        <a:p>
          <a:endParaRPr lang="ru-RU"/>
        </a:p>
      </dgm:t>
    </dgm:pt>
    <dgm:pt modelId="{A1841649-E615-3E47-82F9-8C7CE773F1F6}">
      <dgm:prSet phldrT="[Текст]"/>
      <dgm:spPr/>
      <dgm:t>
        <a:bodyPr/>
        <a:lstStyle/>
        <a:p>
          <a:r>
            <a:rPr lang="en-US" dirty="0"/>
            <a:t>7</a:t>
          </a:r>
          <a:endParaRPr lang="ru-RU" dirty="0"/>
        </a:p>
      </dgm:t>
    </dgm:pt>
    <dgm:pt modelId="{0B793DF3-6828-B145-9205-DBEB6ADD73E1}" type="parTrans" cxnId="{19A4CC77-8876-844E-ADE3-55ABB219B7E3}">
      <dgm:prSet/>
      <dgm:spPr/>
      <dgm:t>
        <a:bodyPr/>
        <a:lstStyle/>
        <a:p>
          <a:endParaRPr lang="ru-RU"/>
        </a:p>
      </dgm:t>
    </dgm:pt>
    <dgm:pt modelId="{0DE49C0E-1754-E043-B72E-EC63FB2E7982}" type="sibTrans" cxnId="{19A4CC77-8876-844E-ADE3-55ABB219B7E3}">
      <dgm:prSet/>
      <dgm:spPr/>
      <dgm:t>
        <a:bodyPr/>
        <a:lstStyle/>
        <a:p>
          <a:endParaRPr lang="ru-RU"/>
        </a:p>
      </dgm:t>
    </dgm:pt>
    <dgm:pt modelId="{029F4F64-23B1-5E42-92DA-A70B0A3DA5AB}">
      <dgm:prSet phldrT="[Текст]"/>
      <dgm:spPr/>
      <dgm:t>
        <a:bodyPr/>
        <a:lstStyle/>
        <a:p>
          <a:r>
            <a:rPr lang="en-US" dirty="0"/>
            <a:t>6</a:t>
          </a:r>
          <a:endParaRPr lang="ru-RU" dirty="0"/>
        </a:p>
      </dgm:t>
    </dgm:pt>
    <dgm:pt modelId="{CF111292-CBEF-A543-B018-0F27008A4A37}" type="parTrans" cxnId="{B5E6A91D-6896-634D-B11A-A273A5ED0FEA}">
      <dgm:prSet/>
      <dgm:spPr/>
      <dgm:t>
        <a:bodyPr/>
        <a:lstStyle/>
        <a:p>
          <a:endParaRPr lang="ru-RU"/>
        </a:p>
      </dgm:t>
    </dgm:pt>
    <dgm:pt modelId="{F8EFE01E-A1C4-3B4B-B9D6-A89226BD6EF8}" type="sibTrans" cxnId="{B5E6A91D-6896-634D-B11A-A273A5ED0FEA}">
      <dgm:prSet/>
      <dgm:spPr/>
      <dgm:t>
        <a:bodyPr/>
        <a:lstStyle/>
        <a:p>
          <a:endParaRPr lang="ru-RU"/>
        </a:p>
      </dgm:t>
    </dgm:pt>
    <dgm:pt modelId="{517EBCB4-9B70-5343-9E37-CA029FFDB5A7}" type="pres">
      <dgm:prSet presAssocID="{E48E4ACB-41F9-4342-955D-C647E2CB68D3}" presName="linearFlow" presStyleCnt="0">
        <dgm:presLayoutVars>
          <dgm:resizeHandles val="exact"/>
        </dgm:presLayoutVars>
      </dgm:prSet>
      <dgm:spPr/>
    </dgm:pt>
    <dgm:pt modelId="{517158D8-633D-174C-A9F5-C3C5BCC44275}" type="pres">
      <dgm:prSet presAssocID="{A17F2537-3A6D-1548-9292-446C8C24FE49}" presName="node" presStyleLbl="node1" presStyleIdx="0" presStyleCnt="8">
        <dgm:presLayoutVars>
          <dgm:bulletEnabled val="1"/>
        </dgm:presLayoutVars>
      </dgm:prSet>
      <dgm:spPr/>
    </dgm:pt>
    <dgm:pt modelId="{9F97265E-A328-CA42-9032-EBD5AC2CF9ED}" type="pres">
      <dgm:prSet presAssocID="{13654F62-5F1E-834E-8609-7114AC7D9CF5}" presName="sibTrans" presStyleLbl="sibTrans2D1" presStyleIdx="0" presStyleCnt="7"/>
      <dgm:spPr/>
    </dgm:pt>
    <dgm:pt modelId="{BC03D7A7-297D-CA40-85BF-6D475CFCAD39}" type="pres">
      <dgm:prSet presAssocID="{13654F62-5F1E-834E-8609-7114AC7D9CF5}" presName="connectorText" presStyleLbl="sibTrans2D1" presStyleIdx="0" presStyleCnt="7"/>
      <dgm:spPr/>
    </dgm:pt>
    <dgm:pt modelId="{AF7A57DF-684E-9C45-8760-5DA839F9D5DA}" type="pres">
      <dgm:prSet presAssocID="{029F4F64-23B1-5E42-92DA-A70B0A3DA5AB}" presName="node" presStyleLbl="node1" presStyleIdx="1" presStyleCnt="8">
        <dgm:presLayoutVars>
          <dgm:bulletEnabled val="1"/>
        </dgm:presLayoutVars>
      </dgm:prSet>
      <dgm:spPr/>
    </dgm:pt>
    <dgm:pt modelId="{F3CB7D82-6A74-0845-8333-1DB377091485}" type="pres">
      <dgm:prSet presAssocID="{F8EFE01E-A1C4-3B4B-B9D6-A89226BD6EF8}" presName="sibTrans" presStyleLbl="sibTrans2D1" presStyleIdx="1" presStyleCnt="7"/>
      <dgm:spPr/>
    </dgm:pt>
    <dgm:pt modelId="{4D242430-A757-0D46-AB5C-E5EB23A1914F}" type="pres">
      <dgm:prSet presAssocID="{F8EFE01E-A1C4-3B4B-B9D6-A89226BD6EF8}" presName="connectorText" presStyleLbl="sibTrans2D1" presStyleIdx="1" presStyleCnt="7"/>
      <dgm:spPr/>
    </dgm:pt>
    <dgm:pt modelId="{C0DDF3A8-37E2-2A43-9943-4839BFC8D8B5}" type="pres">
      <dgm:prSet presAssocID="{A1841649-E615-3E47-82F9-8C7CE773F1F6}" presName="node" presStyleLbl="node1" presStyleIdx="2" presStyleCnt="8">
        <dgm:presLayoutVars>
          <dgm:bulletEnabled val="1"/>
        </dgm:presLayoutVars>
      </dgm:prSet>
      <dgm:spPr/>
    </dgm:pt>
    <dgm:pt modelId="{194712A1-009B-2A4D-878B-CE7A6D54C63B}" type="pres">
      <dgm:prSet presAssocID="{0DE49C0E-1754-E043-B72E-EC63FB2E7982}" presName="sibTrans" presStyleLbl="sibTrans2D1" presStyleIdx="2" presStyleCnt="7"/>
      <dgm:spPr/>
    </dgm:pt>
    <dgm:pt modelId="{3554E5E1-B290-CD45-9836-3AA6B0D1D825}" type="pres">
      <dgm:prSet presAssocID="{0DE49C0E-1754-E043-B72E-EC63FB2E7982}" presName="connectorText" presStyleLbl="sibTrans2D1" presStyleIdx="2" presStyleCnt="7"/>
      <dgm:spPr/>
    </dgm:pt>
    <dgm:pt modelId="{6364DB4C-DFF2-FD4F-80E7-4D9FDED25278}" type="pres">
      <dgm:prSet presAssocID="{742DDE24-0890-A84B-8665-AA5F2075A677}" presName="node" presStyleLbl="node1" presStyleIdx="3" presStyleCnt="8">
        <dgm:presLayoutVars>
          <dgm:bulletEnabled val="1"/>
        </dgm:presLayoutVars>
      </dgm:prSet>
      <dgm:spPr/>
    </dgm:pt>
    <dgm:pt modelId="{E3D1556F-1A0C-4744-9865-9F9105E68A37}" type="pres">
      <dgm:prSet presAssocID="{8D789091-2368-DD41-B8F4-B0A516272D7E}" presName="sibTrans" presStyleLbl="sibTrans2D1" presStyleIdx="3" presStyleCnt="7"/>
      <dgm:spPr/>
    </dgm:pt>
    <dgm:pt modelId="{8EEEEF84-BED3-694D-9836-5CC525D9644D}" type="pres">
      <dgm:prSet presAssocID="{8D789091-2368-DD41-B8F4-B0A516272D7E}" presName="connectorText" presStyleLbl="sibTrans2D1" presStyleIdx="3" presStyleCnt="7"/>
      <dgm:spPr/>
    </dgm:pt>
    <dgm:pt modelId="{6292E32E-91DB-3743-B0DC-E30A9A483E0D}" type="pres">
      <dgm:prSet presAssocID="{6C71E5EC-94FB-0B4A-A4F0-93124BFA4E08}" presName="node" presStyleLbl="node1" presStyleIdx="4" presStyleCnt="8">
        <dgm:presLayoutVars>
          <dgm:bulletEnabled val="1"/>
        </dgm:presLayoutVars>
      </dgm:prSet>
      <dgm:spPr/>
    </dgm:pt>
    <dgm:pt modelId="{D4287E9A-268F-F84D-82F3-AD1136A0F533}" type="pres">
      <dgm:prSet presAssocID="{F1E4DD8E-37EF-9149-9FE1-BD5DC65A2642}" presName="sibTrans" presStyleLbl="sibTrans2D1" presStyleIdx="4" presStyleCnt="7"/>
      <dgm:spPr/>
    </dgm:pt>
    <dgm:pt modelId="{E15B22FE-79CC-AA40-B106-0C6A64860EA7}" type="pres">
      <dgm:prSet presAssocID="{F1E4DD8E-37EF-9149-9FE1-BD5DC65A2642}" presName="connectorText" presStyleLbl="sibTrans2D1" presStyleIdx="4" presStyleCnt="7"/>
      <dgm:spPr/>
    </dgm:pt>
    <dgm:pt modelId="{67B96F1B-DA64-F144-8552-A128C648F047}" type="pres">
      <dgm:prSet presAssocID="{8FCB5ADC-DE8E-B841-AC83-71547839D8B2}" presName="node" presStyleLbl="node1" presStyleIdx="5" presStyleCnt="8">
        <dgm:presLayoutVars>
          <dgm:bulletEnabled val="1"/>
        </dgm:presLayoutVars>
      </dgm:prSet>
      <dgm:spPr/>
    </dgm:pt>
    <dgm:pt modelId="{C36C926B-2865-B047-8888-3D6F0DFA4C47}" type="pres">
      <dgm:prSet presAssocID="{FCDAFA6F-C538-A147-96B5-192399F124E1}" presName="sibTrans" presStyleLbl="sibTrans2D1" presStyleIdx="5" presStyleCnt="7"/>
      <dgm:spPr/>
    </dgm:pt>
    <dgm:pt modelId="{F73456EF-0A6A-AB47-BACB-2BE243087193}" type="pres">
      <dgm:prSet presAssocID="{FCDAFA6F-C538-A147-96B5-192399F124E1}" presName="connectorText" presStyleLbl="sibTrans2D1" presStyleIdx="5" presStyleCnt="7"/>
      <dgm:spPr/>
    </dgm:pt>
    <dgm:pt modelId="{2676709D-6F4E-004F-A5A4-8A55007E190D}" type="pres">
      <dgm:prSet presAssocID="{D810ABB4-1F1A-C54C-85F6-8A15C6E79011}" presName="node" presStyleLbl="node1" presStyleIdx="6" presStyleCnt="8">
        <dgm:presLayoutVars>
          <dgm:bulletEnabled val="1"/>
        </dgm:presLayoutVars>
      </dgm:prSet>
      <dgm:spPr/>
    </dgm:pt>
    <dgm:pt modelId="{7599D441-FCDE-1842-BE4C-ECC69A3B1BCF}" type="pres">
      <dgm:prSet presAssocID="{6BB5A976-07C1-6D46-85D0-B2FF9E2C29E2}" presName="sibTrans" presStyleLbl="sibTrans2D1" presStyleIdx="6" presStyleCnt="7"/>
      <dgm:spPr/>
    </dgm:pt>
    <dgm:pt modelId="{7AEF4B72-930D-844F-B0B2-43AE97509B20}" type="pres">
      <dgm:prSet presAssocID="{6BB5A976-07C1-6D46-85D0-B2FF9E2C29E2}" presName="connectorText" presStyleLbl="sibTrans2D1" presStyleIdx="6" presStyleCnt="7"/>
      <dgm:spPr/>
    </dgm:pt>
    <dgm:pt modelId="{28810E13-D872-0F47-B1A1-D6A3E1E81CC4}" type="pres">
      <dgm:prSet presAssocID="{AC9DE644-FD7A-3247-825E-81B91D9A5D4D}" presName="node" presStyleLbl="node1" presStyleIdx="7" presStyleCnt="8">
        <dgm:presLayoutVars>
          <dgm:bulletEnabled val="1"/>
        </dgm:presLayoutVars>
      </dgm:prSet>
      <dgm:spPr/>
    </dgm:pt>
  </dgm:ptLst>
  <dgm:cxnLst>
    <dgm:cxn modelId="{3B8C8200-697E-884C-9232-0D5461C3CA5C}" type="presOf" srcId="{F8EFE01E-A1C4-3B4B-B9D6-A89226BD6EF8}" destId="{F3CB7D82-6A74-0845-8333-1DB377091485}" srcOrd="0" destOrd="0" presId="urn:microsoft.com/office/officeart/2005/8/layout/process2"/>
    <dgm:cxn modelId="{C7086508-CFCA-7446-985F-2FF8B1434A68}" srcId="{E48E4ACB-41F9-4342-955D-C647E2CB68D3}" destId="{742DDE24-0890-A84B-8665-AA5F2075A677}" srcOrd="3" destOrd="0" parTransId="{53B75A64-F3DF-304F-843D-28E6441637DB}" sibTransId="{8D789091-2368-DD41-B8F4-B0A516272D7E}"/>
    <dgm:cxn modelId="{C2C8F50A-09BE-5A45-A236-4ED70DBEAFC5}" srcId="{E48E4ACB-41F9-4342-955D-C647E2CB68D3}" destId="{A17F2537-3A6D-1548-9292-446C8C24FE49}" srcOrd="0" destOrd="0" parTransId="{B4A705FD-0EA3-4D47-A1F0-EC09796A18BC}" sibTransId="{13654F62-5F1E-834E-8609-7114AC7D9CF5}"/>
    <dgm:cxn modelId="{B5E6A91D-6896-634D-B11A-A273A5ED0FEA}" srcId="{E48E4ACB-41F9-4342-955D-C647E2CB68D3}" destId="{029F4F64-23B1-5E42-92DA-A70B0A3DA5AB}" srcOrd="1" destOrd="0" parTransId="{CF111292-CBEF-A543-B018-0F27008A4A37}" sibTransId="{F8EFE01E-A1C4-3B4B-B9D6-A89226BD6EF8}"/>
    <dgm:cxn modelId="{53E70A20-C791-124E-9CB5-91EC0D221D49}" srcId="{E48E4ACB-41F9-4342-955D-C647E2CB68D3}" destId="{8FCB5ADC-DE8E-B841-AC83-71547839D8B2}" srcOrd="5" destOrd="0" parTransId="{C974C6D9-29B3-AE41-9159-FA748095D1D9}" sibTransId="{FCDAFA6F-C538-A147-96B5-192399F124E1}"/>
    <dgm:cxn modelId="{86B9502E-25F0-7947-B62F-B9882EE96BEA}" type="presOf" srcId="{A17F2537-3A6D-1548-9292-446C8C24FE49}" destId="{517158D8-633D-174C-A9F5-C3C5BCC44275}" srcOrd="0" destOrd="0" presId="urn:microsoft.com/office/officeart/2005/8/layout/process2"/>
    <dgm:cxn modelId="{CDAE5C32-81EB-3C4A-89C0-E66882D8EB69}" type="presOf" srcId="{8FCB5ADC-DE8E-B841-AC83-71547839D8B2}" destId="{67B96F1B-DA64-F144-8552-A128C648F047}" srcOrd="0" destOrd="0" presId="urn:microsoft.com/office/officeart/2005/8/layout/process2"/>
    <dgm:cxn modelId="{163D773A-962D-4244-83A0-28F671BB1D25}" type="presOf" srcId="{FCDAFA6F-C538-A147-96B5-192399F124E1}" destId="{C36C926B-2865-B047-8888-3D6F0DFA4C47}" srcOrd="0" destOrd="0" presId="urn:microsoft.com/office/officeart/2005/8/layout/process2"/>
    <dgm:cxn modelId="{9E386E46-B406-7842-9C34-11EADF77CDE2}" type="presOf" srcId="{6BB5A976-07C1-6D46-85D0-B2FF9E2C29E2}" destId="{7599D441-FCDE-1842-BE4C-ECC69A3B1BCF}" srcOrd="0" destOrd="0" presId="urn:microsoft.com/office/officeart/2005/8/layout/process2"/>
    <dgm:cxn modelId="{1333744C-4D5E-4F4D-81E2-BB0BAFCAD834}" srcId="{E48E4ACB-41F9-4342-955D-C647E2CB68D3}" destId="{D810ABB4-1F1A-C54C-85F6-8A15C6E79011}" srcOrd="6" destOrd="0" parTransId="{A7E7495E-4CC3-1840-885A-8DB345F05A3F}" sibTransId="{6BB5A976-07C1-6D46-85D0-B2FF9E2C29E2}"/>
    <dgm:cxn modelId="{08339D4E-B58F-BB49-807B-E654F59A0611}" type="presOf" srcId="{6BB5A976-07C1-6D46-85D0-B2FF9E2C29E2}" destId="{7AEF4B72-930D-844F-B0B2-43AE97509B20}" srcOrd="1" destOrd="0" presId="urn:microsoft.com/office/officeart/2005/8/layout/process2"/>
    <dgm:cxn modelId="{F83C3E57-6695-254B-A661-FCD9E8E2240F}" type="presOf" srcId="{F8EFE01E-A1C4-3B4B-B9D6-A89226BD6EF8}" destId="{4D242430-A757-0D46-AB5C-E5EB23A1914F}" srcOrd="1" destOrd="0" presId="urn:microsoft.com/office/officeart/2005/8/layout/process2"/>
    <dgm:cxn modelId="{99F84062-E1AA-CA47-BBF4-995DD5C1A2A9}" type="presOf" srcId="{13654F62-5F1E-834E-8609-7114AC7D9CF5}" destId="{9F97265E-A328-CA42-9032-EBD5AC2CF9ED}" srcOrd="0" destOrd="0" presId="urn:microsoft.com/office/officeart/2005/8/layout/process2"/>
    <dgm:cxn modelId="{0E4B3866-7E27-6144-A1CC-6704927E1790}" type="presOf" srcId="{8D789091-2368-DD41-B8F4-B0A516272D7E}" destId="{E3D1556F-1A0C-4744-9865-9F9105E68A37}" srcOrd="0" destOrd="0" presId="urn:microsoft.com/office/officeart/2005/8/layout/process2"/>
    <dgm:cxn modelId="{6391C566-91A6-0B48-8754-923A67CD3898}" type="presOf" srcId="{F1E4DD8E-37EF-9149-9FE1-BD5DC65A2642}" destId="{D4287E9A-268F-F84D-82F3-AD1136A0F533}" srcOrd="0" destOrd="0" presId="urn:microsoft.com/office/officeart/2005/8/layout/process2"/>
    <dgm:cxn modelId="{7655E26E-5F73-024E-A8DB-3ACC366D7F81}" type="presOf" srcId="{8D789091-2368-DD41-B8F4-B0A516272D7E}" destId="{8EEEEF84-BED3-694D-9836-5CC525D9644D}" srcOrd="1" destOrd="0" presId="urn:microsoft.com/office/officeart/2005/8/layout/process2"/>
    <dgm:cxn modelId="{19A4CC77-8876-844E-ADE3-55ABB219B7E3}" srcId="{E48E4ACB-41F9-4342-955D-C647E2CB68D3}" destId="{A1841649-E615-3E47-82F9-8C7CE773F1F6}" srcOrd="2" destOrd="0" parTransId="{0B793DF3-6828-B145-9205-DBEB6ADD73E1}" sibTransId="{0DE49C0E-1754-E043-B72E-EC63FB2E7982}"/>
    <dgm:cxn modelId="{D3063879-4BA9-8445-8BE3-0D84A0A2D1E9}" type="presOf" srcId="{742DDE24-0890-A84B-8665-AA5F2075A677}" destId="{6364DB4C-DFF2-FD4F-80E7-4D9FDED25278}" srcOrd="0" destOrd="0" presId="urn:microsoft.com/office/officeart/2005/8/layout/process2"/>
    <dgm:cxn modelId="{FFBF737D-732D-934A-A5E4-829B5148DCF1}" type="presOf" srcId="{D810ABB4-1F1A-C54C-85F6-8A15C6E79011}" destId="{2676709D-6F4E-004F-A5A4-8A55007E190D}" srcOrd="0" destOrd="0" presId="urn:microsoft.com/office/officeart/2005/8/layout/process2"/>
    <dgm:cxn modelId="{18F2B384-1810-1843-935C-86331D39798C}" type="presOf" srcId="{A1841649-E615-3E47-82F9-8C7CE773F1F6}" destId="{C0DDF3A8-37E2-2A43-9943-4839BFC8D8B5}" srcOrd="0" destOrd="0" presId="urn:microsoft.com/office/officeart/2005/8/layout/process2"/>
    <dgm:cxn modelId="{AF81D985-9C6B-C14B-B92B-566F7BCF565E}" srcId="{E48E4ACB-41F9-4342-955D-C647E2CB68D3}" destId="{AC9DE644-FD7A-3247-825E-81B91D9A5D4D}" srcOrd="7" destOrd="0" parTransId="{CCDF3326-101A-9847-A10A-9D71384503F3}" sibTransId="{E23AD785-0D33-B543-A81F-85335010AC49}"/>
    <dgm:cxn modelId="{6F03898D-ED28-0449-B08B-32E0434A0008}" type="presOf" srcId="{E48E4ACB-41F9-4342-955D-C647E2CB68D3}" destId="{517EBCB4-9B70-5343-9E37-CA029FFDB5A7}" srcOrd="0" destOrd="0" presId="urn:microsoft.com/office/officeart/2005/8/layout/process2"/>
    <dgm:cxn modelId="{8DAAA495-77BF-7144-B010-D46EDCBEC490}" type="presOf" srcId="{0DE49C0E-1754-E043-B72E-EC63FB2E7982}" destId="{3554E5E1-B290-CD45-9836-3AA6B0D1D825}" srcOrd="1" destOrd="0" presId="urn:microsoft.com/office/officeart/2005/8/layout/process2"/>
    <dgm:cxn modelId="{56D8A3AD-1744-254B-9738-7A749691DC7C}" type="presOf" srcId="{AC9DE644-FD7A-3247-825E-81B91D9A5D4D}" destId="{28810E13-D872-0F47-B1A1-D6A3E1E81CC4}" srcOrd="0" destOrd="0" presId="urn:microsoft.com/office/officeart/2005/8/layout/process2"/>
    <dgm:cxn modelId="{26919DBB-87E8-9240-961D-CF554D8AA21D}" type="presOf" srcId="{029F4F64-23B1-5E42-92DA-A70B0A3DA5AB}" destId="{AF7A57DF-684E-9C45-8760-5DA839F9D5DA}" srcOrd="0" destOrd="0" presId="urn:microsoft.com/office/officeart/2005/8/layout/process2"/>
    <dgm:cxn modelId="{AE6438C9-BF55-144E-B56A-34120334C858}" srcId="{E48E4ACB-41F9-4342-955D-C647E2CB68D3}" destId="{6C71E5EC-94FB-0B4A-A4F0-93124BFA4E08}" srcOrd="4" destOrd="0" parTransId="{E00BB243-EC0D-C241-B9F6-1F3C82EB9F9D}" sibTransId="{F1E4DD8E-37EF-9149-9FE1-BD5DC65A2642}"/>
    <dgm:cxn modelId="{6FC3FCCC-4D1F-5D48-8942-499CA3084B4F}" type="presOf" srcId="{6C71E5EC-94FB-0B4A-A4F0-93124BFA4E08}" destId="{6292E32E-91DB-3743-B0DC-E30A9A483E0D}" srcOrd="0" destOrd="0" presId="urn:microsoft.com/office/officeart/2005/8/layout/process2"/>
    <dgm:cxn modelId="{C12108DA-3572-5147-B54F-15CED25EFFC7}" type="presOf" srcId="{FCDAFA6F-C538-A147-96B5-192399F124E1}" destId="{F73456EF-0A6A-AB47-BACB-2BE243087193}" srcOrd="1" destOrd="0" presId="urn:microsoft.com/office/officeart/2005/8/layout/process2"/>
    <dgm:cxn modelId="{84FDCEE4-CF46-4047-8CC3-0A2319C578C1}" type="presOf" srcId="{13654F62-5F1E-834E-8609-7114AC7D9CF5}" destId="{BC03D7A7-297D-CA40-85BF-6D475CFCAD39}" srcOrd="1" destOrd="0" presId="urn:microsoft.com/office/officeart/2005/8/layout/process2"/>
    <dgm:cxn modelId="{FA2908EE-34ED-2B49-885C-ED3904392CB9}" type="presOf" srcId="{F1E4DD8E-37EF-9149-9FE1-BD5DC65A2642}" destId="{E15B22FE-79CC-AA40-B106-0C6A64860EA7}" srcOrd="1" destOrd="0" presId="urn:microsoft.com/office/officeart/2005/8/layout/process2"/>
    <dgm:cxn modelId="{EACECDFB-7975-5244-B956-D8411B846D45}" type="presOf" srcId="{0DE49C0E-1754-E043-B72E-EC63FB2E7982}" destId="{194712A1-009B-2A4D-878B-CE7A6D54C63B}" srcOrd="0" destOrd="0" presId="urn:microsoft.com/office/officeart/2005/8/layout/process2"/>
    <dgm:cxn modelId="{5C5F3230-FEFD-1446-AD95-50A380009320}" type="presParOf" srcId="{517EBCB4-9B70-5343-9E37-CA029FFDB5A7}" destId="{517158D8-633D-174C-A9F5-C3C5BCC44275}" srcOrd="0" destOrd="0" presId="urn:microsoft.com/office/officeart/2005/8/layout/process2"/>
    <dgm:cxn modelId="{AFB8738F-F1B1-3849-AA65-E22AC12EA57D}" type="presParOf" srcId="{517EBCB4-9B70-5343-9E37-CA029FFDB5A7}" destId="{9F97265E-A328-CA42-9032-EBD5AC2CF9ED}" srcOrd="1" destOrd="0" presId="urn:microsoft.com/office/officeart/2005/8/layout/process2"/>
    <dgm:cxn modelId="{523C53F6-996B-0F44-9F1B-B2BEE0019D15}" type="presParOf" srcId="{9F97265E-A328-CA42-9032-EBD5AC2CF9ED}" destId="{BC03D7A7-297D-CA40-85BF-6D475CFCAD39}" srcOrd="0" destOrd="0" presId="urn:microsoft.com/office/officeart/2005/8/layout/process2"/>
    <dgm:cxn modelId="{EA686021-9003-B744-81BD-2D2DE8433108}" type="presParOf" srcId="{517EBCB4-9B70-5343-9E37-CA029FFDB5A7}" destId="{AF7A57DF-684E-9C45-8760-5DA839F9D5DA}" srcOrd="2" destOrd="0" presId="urn:microsoft.com/office/officeart/2005/8/layout/process2"/>
    <dgm:cxn modelId="{23F999B7-5140-E043-9D48-3C14BD6A9AAA}" type="presParOf" srcId="{517EBCB4-9B70-5343-9E37-CA029FFDB5A7}" destId="{F3CB7D82-6A74-0845-8333-1DB377091485}" srcOrd="3" destOrd="0" presId="urn:microsoft.com/office/officeart/2005/8/layout/process2"/>
    <dgm:cxn modelId="{0FE6E9AC-94F4-C04C-90E6-FE3F8DDA5570}" type="presParOf" srcId="{F3CB7D82-6A74-0845-8333-1DB377091485}" destId="{4D242430-A757-0D46-AB5C-E5EB23A1914F}" srcOrd="0" destOrd="0" presId="urn:microsoft.com/office/officeart/2005/8/layout/process2"/>
    <dgm:cxn modelId="{B71530D1-A22A-0A41-8D46-5A9AB8005036}" type="presParOf" srcId="{517EBCB4-9B70-5343-9E37-CA029FFDB5A7}" destId="{C0DDF3A8-37E2-2A43-9943-4839BFC8D8B5}" srcOrd="4" destOrd="0" presId="urn:microsoft.com/office/officeart/2005/8/layout/process2"/>
    <dgm:cxn modelId="{F6C6F5EF-5FF2-9042-8DC8-F7305118D9C1}" type="presParOf" srcId="{517EBCB4-9B70-5343-9E37-CA029FFDB5A7}" destId="{194712A1-009B-2A4D-878B-CE7A6D54C63B}" srcOrd="5" destOrd="0" presId="urn:microsoft.com/office/officeart/2005/8/layout/process2"/>
    <dgm:cxn modelId="{E9F7CC56-5510-0942-BC29-15CF8BCB82CC}" type="presParOf" srcId="{194712A1-009B-2A4D-878B-CE7A6D54C63B}" destId="{3554E5E1-B290-CD45-9836-3AA6B0D1D825}" srcOrd="0" destOrd="0" presId="urn:microsoft.com/office/officeart/2005/8/layout/process2"/>
    <dgm:cxn modelId="{97145AF3-22FA-DF49-B1E5-9593E8EFC9AE}" type="presParOf" srcId="{517EBCB4-9B70-5343-9E37-CA029FFDB5A7}" destId="{6364DB4C-DFF2-FD4F-80E7-4D9FDED25278}" srcOrd="6" destOrd="0" presId="urn:microsoft.com/office/officeart/2005/8/layout/process2"/>
    <dgm:cxn modelId="{989BA65F-51E4-B94D-881E-BA5BC04751B3}" type="presParOf" srcId="{517EBCB4-9B70-5343-9E37-CA029FFDB5A7}" destId="{E3D1556F-1A0C-4744-9865-9F9105E68A37}" srcOrd="7" destOrd="0" presId="urn:microsoft.com/office/officeart/2005/8/layout/process2"/>
    <dgm:cxn modelId="{CC63CCD0-B401-234E-B162-3DDA88FD3924}" type="presParOf" srcId="{E3D1556F-1A0C-4744-9865-9F9105E68A37}" destId="{8EEEEF84-BED3-694D-9836-5CC525D9644D}" srcOrd="0" destOrd="0" presId="urn:microsoft.com/office/officeart/2005/8/layout/process2"/>
    <dgm:cxn modelId="{CA3B58A1-D66F-9D4B-BEAF-A92668CE6058}" type="presParOf" srcId="{517EBCB4-9B70-5343-9E37-CA029FFDB5A7}" destId="{6292E32E-91DB-3743-B0DC-E30A9A483E0D}" srcOrd="8" destOrd="0" presId="urn:microsoft.com/office/officeart/2005/8/layout/process2"/>
    <dgm:cxn modelId="{B51B6390-B66D-EF45-A90B-CCA5B8B3B9A5}" type="presParOf" srcId="{517EBCB4-9B70-5343-9E37-CA029FFDB5A7}" destId="{D4287E9A-268F-F84D-82F3-AD1136A0F533}" srcOrd="9" destOrd="0" presId="urn:microsoft.com/office/officeart/2005/8/layout/process2"/>
    <dgm:cxn modelId="{2303C61F-67E5-7243-85FB-1EF6799490B1}" type="presParOf" srcId="{D4287E9A-268F-F84D-82F3-AD1136A0F533}" destId="{E15B22FE-79CC-AA40-B106-0C6A64860EA7}" srcOrd="0" destOrd="0" presId="urn:microsoft.com/office/officeart/2005/8/layout/process2"/>
    <dgm:cxn modelId="{EA60BF63-6CCE-1441-956A-925DB5FD0E82}" type="presParOf" srcId="{517EBCB4-9B70-5343-9E37-CA029FFDB5A7}" destId="{67B96F1B-DA64-F144-8552-A128C648F047}" srcOrd="10" destOrd="0" presId="urn:microsoft.com/office/officeart/2005/8/layout/process2"/>
    <dgm:cxn modelId="{01CAB391-4E57-DF4B-A17B-1A5570755582}" type="presParOf" srcId="{517EBCB4-9B70-5343-9E37-CA029FFDB5A7}" destId="{C36C926B-2865-B047-8888-3D6F0DFA4C47}" srcOrd="11" destOrd="0" presId="urn:microsoft.com/office/officeart/2005/8/layout/process2"/>
    <dgm:cxn modelId="{DE296F63-50A3-3F4F-B8C5-025F0A502CF2}" type="presParOf" srcId="{C36C926B-2865-B047-8888-3D6F0DFA4C47}" destId="{F73456EF-0A6A-AB47-BACB-2BE243087193}" srcOrd="0" destOrd="0" presId="urn:microsoft.com/office/officeart/2005/8/layout/process2"/>
    <dgm:cxn modelId="{9E01A66D-6BF5-244B-A1C1-A77A8D5D04A4}" type="presParOf" srcId="{517EBCB4-9B70-5343-9E37-CA029FFDB5A7}" destId="{2676709D-6F4E-004F-A5A4-8A55007E190D}" srcOrd="12" destOrd="0" presId="urn:microsoft.com/office/officeart/2005/8/layout/process2"/>
    <dgm:cxn modelId="{D5595664-60CB-9349-919B-321B3574E31F}" type="presParOf" srcId="{517EBCB4-9B70-5343-9E37-CA029FFDB5A7}" destId="{7599D441-FCDE-1842-BE4C-ECC69A3B1BCF}" srcOrd="13" destOrd="0" presId="urn:microsoft.com/office/officeart/2005/8/layout/process2"/>
    <dgm:cxn modelId="{DE503AB3-DAAF-3A43-B19E-50E7F5181C77}" type="presParOf" srcId="{7599D441-FCDE-1842-BE4C-ECC69A3B1BCF}" destId="{7AEF4B72-930D-844F-B0B2-43AE97509B20}" srcOrd="0" destOrd="0" presId="urn:microsoft.com/office/officeart/2005/8/layout/process2"/>
    <dgm:cxn modelId="{090BDC20-7783-6B4B-A063-D6B8B4128191}" type="presParOf" srcId="{517EBCB4-9B70-5343-9E37-CA029FFDB5A7}" destId="{28810E13-D872-0F47-B1A1-D6A3E1E81CC4}" srcOrd="1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5.xml><?xml version="1.0" encoding="utf-8"?>
<dgm:dataModel xmlns:dgm="http://schemas.openxmlformats.org/drawingml/2006/diagram" xmlns:a="http://schemas.openxmlformats.org/drawingml/2006/main">
  <dgm:ptLst>
    <dgm:pt modelId="{E48E4ACB-41F9-4342-955D-C647E2CB68D3}" type="doc">
      <dgm:prSet loTypeId="urn:microsoft.com/office/officeart/2005/8/layout/process2" loCatId="" qsTypeId="urn:microsoft.com/office/officeart/2005/8/quickstyle/simple1" qsCatId="simple" csTypeId="urn:microsoft.com/office/officeart/2005/8/colors/accent1_2" csCatId="accent1" phldr="1"/>
      <dgm:spPr/>
    </dgm:pt>
    <dgm:pt modelId="{A17F2537-3A6D-1548-9292-446C8C24FE49}">
      <dgm:prSet phldrT="[Текст]"/>
      <dgm:spPr/>
      <dgm:t>
        <a:bodyPr/>
        <a:lstStyle/>
        <a:p>
          <a:r>
            <a:rPr lang="en-US"/>
            <a:t>3</a:t>
          </a:r>
          <a:endParaRPr lang="ru-RU" dirty="0"/>
        </a:p>
      </dgm:t>
    </dgm:pt>
    <dgm:pt modelId="{B4A705FD-0EA3-4D47-A1F0-EC09796A18BC}" type="parTrans" cxnId="{C2C8F50A-09BE-5A45-A236-4ED70DBEAFC5}">
      <dgm:prSet/>
      <dgm:spPr/>
      <dgm:t>
        <a:bodyPr/>
        <a:lstStyle/>
        <a:p>
          <a:endParaRPr lang="ru-RU"/>
        </a:p>
      </dgm:t>
    </dgm:pt>
    <dgm:pt modelId="{13654F62-5F1E-834E-8609-7114AC7D9CF5}" type="sibTrans" cxnId="{C2C8F50A-09BE-5A45-A236-4ED70DBEAFC5}">
      <dgm:prSet/>
      <dgm:spPr/>
      <dgm:t>
        <a:bodyPr/>
        <a:lstStyle/>
        <a:p>
          <a:endParaRPr lang="ru-RU"/>
        </a:p>
      </dgm:t>
    </dgm:pt>
    <dgm:pt modelId="{6316555B-6BFA-014A-B552-1D2AA9DB48D3}">
      <dgm:prSet phldrT="[Текст]"/>
      <dgm:spPr/>
      <dgm:t>
        <a:bodyPr/>
        <a:lstStyle/>
        <a:p>
          <a:r>
            <a:rPr lang="en-US" dirty="0"/>
            <a:t>1</a:t>
          </a:r>
          <a:endParaRPr lang="ru-RU" dirty="0"/>
        </a:p>
      </dgm:t>
    </dgm:pt>
    <dgm:pt modelId="{464B434C-CE39-5346-A9FB-6422303BFDC5}" type="parTrans" cxnId="{E0D6E606-A78F-584D-AED6-72C1DEA1AC3D}">
      <dgm:prSet/>
      <dgm:spPr/>
      <dgm:t>
        <a:bodyPr/>
        <a:lstStyle/>
        <a:p>
          <a:endParaRPr lang="ru-RU"/>
        </a:p>
      </dgm:t>
    </dgm:pt>
    <dgm:pt modelId="{4910482B-B33A-B04A-8133-0DC52AF1139C}" type="sibTrans" cxnId="{E0D6E606-A78F-584D-AED6-72C1DEA1AC3D}">
      <dgm:prSet/>
      <dgm:spPr/>
      <dgm:t>
        <a:bodyPr/>
        <a:lstStyle/>
        <a:p>
          <a:endParaRPr lang="ru-RU"/>
        </a:p>
      </dgm:t>
    </dgm:pt>
    <dgm:pt modelId="{517EBCB4-9B70-5343-9E37-CA029FFDB5A7}" type="pres">
      <dgm:prSet presAssocID="{E48E4ACB-41F9-4342-955D-C647E2CB68D3}" presName="linearFlow" presStyleCnt="0">
        <dgm:presLayoutVars>
          <dgm:resizeHandles val="exact"/>
        </dgm:presLayoutVars>
      </dgm:prSet>
      <dgm:spPr/>
    </dgm:pt>
    <dgm:pt modelId="{517158D8-633D-174C-A9F5-C3C5BCC44275}" type="pres">
      <dgm:prSet presAssocID="{A17F2537-3A6D-1548-9292-446C8C24FE49}" presName="node" presStyleLbl="node1" presStyleIdx="0" presStyleCnt="2">
        <dgm:presLayoutVars>
          <dgm:bulletEnabled val="1"/>
        </dgm:presLayoutVars>
      </dgm:prSet>
      <dgm:spPr/>
    </dgm:pt>
    <dgm:pt modelId="{95EC2010-C56E-5D4A-A478-DD34A7AC994A}" type="pres">
      <dgm:prSet presAssocID="{13654F62-5F1E-834E-8609-7114AC7D9CF5}" presName="sibTrans" presStyleLbl="sibTrans2D1" presStyleIdx="0" presStyleCnt="1"/>
      <dgm:spPr/>
    </dgm:pt>
    <dgm:pt modelId="{B08B0144-9046-EE4E-BA68-408839A0A82B}" type="pres">
      <dgm:prSet presAssocID="{13654F62-5F1E-834E-8609-7114AC7D9CF5}" presName="connectorText" presStyleLbl="sibTrans2D1" presStyleIdx="0" presStyleCnt="1"/>
      <dgm:spPr/>
    </dgm:pt>
    <dgm:pt modelId="{6BC95D1E-B62F-A347-B5B2-BBB720DBE55E}" type="pres">
      <dgm:prSet presAssocID="{6316555B-6BFA-014A-B552-1D2AA9DB48D3}" presName="node" presStyleLbl="node1" presStyleIdx="1" presStyleCnt="2">
        <dgm:presLayoutVars>
          <dgm:bulletEnabled val="1"/>
        </dgm:presLayoutVars>
      </dgm:prSet>
      <dgm:spPr/>
    </dgm:pt>
  </dgm:ptLst>
  <dgm:cxnLst>
    <dgm:cxn modelId="{E0D6E606-A78F-584D-AED6-72C1DEA1AC3D}" srcId="{E48E4ACB-41F9-4342-955D-C647E2CB68D3}" destId="{6316555B-6BFA-014A-B552-1D2AA9DB48D3}" srcOrd="1" destOrd="0" parTransId="{464B434C-CE39-5346-A9FB-6422303BFDC5}" sibTransId="{4910482B-B33A-B04A-8133-0DC52AF1139C}"/>
    <dgm:cxn modelId="{C2C8F50A-09BE-5A45-A236-4ED70DBEAFC5}" srcId="{E48E4ACB-41F9-4342-955D-C647E2CB68D3}" destId="{A17F2537-3A6D-1548-9292-446C8C24FE49}" srcOrd="0" destOrd="0" parTransId="{B4A705FD-0EA3-4D47-A1F0-EC09796A18BC}" sibTransId="{13654F62-5F1E-834E-8609-7114AC7D9CF5}"/>
    <dgm:cxn modelId="{86B9502E-25F0-7947-B62F-B9882EE96BEA}" type="presOf" srcId="{A17F2537-3A6D-1548-9292-446C8C24FE49}" destId="{517158D8-633D-174C-A9F5-C3C5BCC44275}" srcOrd="0" destOrd="0" presId="urn:microsoft.com/office/officeart/2005/8/layout/process2"/>
    <dgm:cxn modelId="{9780445A-CDBD-B24C-938A-0EB187450218}" type="presOf" srcId="{13654F62-5F1E-834E-8609-7114AC7D9CF5}" destId="{95EC2010-C56E-5D4A-A478-DD34A7AC994A}" srcOrd="0" destOrd="0" presId="urn:microsoft.com/office/officeart/2005/8/layout/process2"/>
    <dgm:cxn modelId="{0843ED7C-6284-5C4B-9F34-CAF5CE52D591}" type="presOf" srcId="{6316555B-6BFA-014A-B552-1D2AA9DB48D3}" destId="{6BC95D1E-B62F-A347-B5B2-BBB720DBE55E}" srcOrd="0" destOrd="0" presId="urn:microsoft.com/office/officeart/2005/8/layout/process2"/>
    <dgm:cxn modelId="{6F03898D-ED28-0449-B08B-32E0434A0008}" type="presOf" srcId="{E48E4ACB-41F9-4342-955D-C647E2CB68D3}" destId="{517EBCB4-9B70-5343-9E37-CA029FFDB5A7}" srcOrd="0" destOrd="0" presId="urn:microsoft.com/office/officeart/2005/8/layout/process2"/>
    <dgm:cxn modelId="{B70E6CAF-D8F3-1E4D-A8B8-53C00FC6FD72}" type="presOf" srcId="{13654F62-5F1E-834E-8609-7114AC7D9CF5}" destId="{B08B0144-9046-EE4E-BA68-408839A0A82B}" srcOrd="1" destOrd="0" presId="urn:microsoft.com/office/officeart/2005/8/layout/process2"/>
    <dgm:cxn modelId="{5C5F3230-FEFD-1446-AD95-50A380009320}" type="presParOf" srcId="{517EBCB4-9B70-5343-9E37-CA029FFDB5A7}" destId="{517158D8-633D-174C-A9F5-C3C5BCC44275}" srcOrd="0" destOrd="0" presId="urn:microsoft.com/office/officeart/2005/8/layout/process2"/>
    <dgm:cxn modelId="{6D3F80E4-6BAC-1246-96EC-5CAD3099F298}" type="presParOf" srcId="{517EBCB4-9B70-5343-9E37-CA029FFDB5A7}" destId="{95EC2010-C56E-5D4A-A478-DD34A7AC994A}" srcOrd="1" destOrd="0" presId="urn:microsoft.com/office/officeart/2005/8/layout/process2"/>
    <dgm:cxn modelId="{9501578E-A4DB-5C4F-8C95-276C23A171F8}" type="presParOf" srcId="{95EC2010-C56E-5D4A-A478-DD34A7AC994A}" destId="{B08B0144-9046-EE4E-BA68-408839A0A82B}" srcOrd="0" destOrd="0" presId="urn:microsoft.com/office/officeart/2005/8/layout/process2"/>
    <dgm:cxn modelId="{5EAC1ACE-3604-B24C-A0FD-CEB9137E28C3}" type="presParOf" srcId="{517EBCB4-9B70-5343-9E37-CA029FFDB5A7}" destId="{6BC95D1E-B62F-A347-B5B2-BBB720DBE55E}" srcOrd="2"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06.xml><?xml version="1.0" encoding="utf-8"?>
<dgm:dataModel xmlns:dgm="http://schemas.openxmlformats.org/drawingml/2006/diagram" xmlns:a="http://schemas.openxmlformats.org/drawingml/2006/main">
  <dgm:ptLst>
    <dgm:pt modelId="{E48E4ACB-41F9-4342-955D-C647E2CB68D3}" type="doc">
      <dgm:prSet loTypeId="urn:microsoft.com/office/officeart/2005/8/layout/process2" loCatId="" qsTypeId="urn:microsoft.com/office/officeart/2005/8/quickstyle/simple1" qsCatId="simple" csTypeId="urn:microsoft.com/office/officeart/2005/8/colors/accent1_2" csCatId="accent1" phldr="1"/>
      <dgm:spPr/>
    </dgm:pt>
    <dgm:pt modelId="{A17F2537-3A6D-1548-9292-446C8C24FE49}">
      <dgm:prSet phldrT="[Текст]"/>
      <dgm:spPr/>
      <dgm:t>
        <a:bodyPr/>
        <a:lstStyle/>
        <a:p>
          <a:r>
            <a:rPr lang="en-US" dirty="0"/>
            <a:t>4</a:t>
          </a:r>
          <a:endParaRPr lang="ru-RU" dirty="0"/>
        </a:p>
      </dgm:t>
    </dgm:pt>
    <dgm:pt modelId="{B4A705FD-0EA3-4D47-A1F0-EC09796A18BC}" type="parTrans" cxnId="{C2C8F50A-09BE-5A45-A236-4ED70DBEAFC5}">
      <dgm:prSet/>
      <dgm:spPr/>
      <dgm:t>
        <a:bodyPr/>
        <a:lstStyle/>
        <a:p>
          <a:endParaRPr lang="ru-RU"/>
        </a:p>
      </dgm:t>
    </dgm:pt>
    <dgm:pt modelId="{13654F62-5F1E-834E-8609-7114AC7D9CF5}" type="sibTrans" cxnId="{C2C8F50A-09BE-5A45-A236-4ED70DBEAFC5}">
      <dgm:prSet/>
      <dgm:spPr/>
      <dgm:t>
        <a:bodyPr/>
        <a:lstStyle/>
        <a:p>
          <a:endParaRPr lang="ru-RU"/>
        </a:p>
      </dgm:t>
    </dgm:pt>
    <dgm:pt modelId="{8FCB5ADC-DE8E-B841-AC83-71547839D8B2}">
      <dgm:prSet phldrT="[Текст]"/>
      <dgm:spPr/>
      <dgm:t>
        <a:bodyPr/>
        <a:lstStyle/>
        <a:p>
          <a:r>
            <a:rPr lang="en-US" dirty="0"/>
            <a:t>10</a:t>
          </a:r>
          <a:endParaRPr lang="ru-RU" dirty="0"/>
        </a:p>
      </dgm:t>
    </dgm:pt>
    <dgm:pt modelId="{C974C6D9-29B3-AE41-9159-FA748095D1D9}" type="parTrans" cxnId="{53E70A20-C791-124E-9CB5-91EC0D221D49}">
      <dgm:prSet/>
      <dgm:spPr/>
      <dgm:t>
        <a:bodyPr/>
        <a:lstStyle/>
        <a:p>
          <a:endParaRPr lang="ru-RU"/>
        </a:p>
      </dgm:t>
    </dgm:pt>
    <dgm:pt modelId="{FCDAFA6F-C538-A147-96B5-192399F124E1}" type="sibTrans" cxnId="{53E70A20-C791-124E-9CB5-91EC0D221D49}">
      <dgm:prSet/>
      <dgm:spPr/>
      <dgm:t>
        <a:bodyPr/>
        <a:lstStyle/>
        <a:p>
          <a:endParaRPr lang="ru-RU"/>
        </a:p>
      </dgm:t>
    </dgm:pt>
    <dgm:pt modelId="{D810ABB4-1F1A-C54C-85F6-8A15C6E79011}">
      <dgm:prSet phldrT="[Текст]"/>
      <dgm:spPr/>
      <dgm:t>
        <a:bodyPr/>
        <a:lstStyle/>
        <a:p>
          <a:r>
            <a:rPr lang="en-US" dirty="0"/>
            <a:t>2</a:t>
          </a:r>
          <a:endParaRPr lang="ru-RU" dirty="0"/>
        </a:p>
      </dgm:t>
    </dgm:pt>
    <dgm:pt modelId="{A7E7495E-4CC3-1840-885A-8DB345F05A3F}" type="parTrans" cxnId="{1333744C-4D5E-4F4D-81E2-BB0BAFCAD834}">
      <dgm:prSet/>
      <dgm:spPr/>
      <dgm:t>
        <a:bodyPr/>
        <a:lstStyle/>
        <a:p>
          <a:endParaRPr lang="ru-RU"/>
        </a:p>
      </dgm:t>
    </dgm:pt>
    <dgm:pt modelId="{6BB5A976-07C1-6D46-85D0-B2FF9E2C29E2}" type="sibTrans" cxnId="{1333744C-4D5E-4F4D-81E2-BB0BAFCAD834}">
      <dgm:prSet/>
      <dgm:spPr/>
      <dgm:t>
        <a:bodyPr/>
        <a:lstStyle/>
        <a:p>
          <a:endParaRPr lang="ru-RU"/>
        </a:p>
      </dgm:t>
    </dgm:pt>
    <dgm:pt modelId="{6C71E5EC-94FB-0B4A-A4F0-93124BFA4E08}">
      <dgm:prSet phldrT="[Текст]"/>
      <dgm:spPr/>
      <dgm:t>
        <a:bodyPr/>
        <a:lstStyle/>
        <a:p>
          <a:r>
            <a:rPr lang="en-US" dirty="0"/>
            <a:t>9</a:t>
          </a:r>
          <a:endParaRPr lang="ru-RU" dirty="0"/>
        </a:p>
      </dgm:t>
    </dgm:pt>
    <dgm:pt modelId="{E00BB243-EC0D-C241-B9F6-1F3C82EB9F9D}" type="parTrans" cxnId="{AE6438C9-BF55-144E-B56A-34120334C858}">
      <dgm:prSet/>
      <dgm:spPr/>
      <dgm:t>
        <a:bodyPr/>
        <a:lstStyle/>
        <a:p>
          <a:endParaRPr lang="ru-RU"/>
        </a:p>
      </dgm:t>
    </dgm:pt>
    <dgm:pt modelId="{F1E4DD8E-37EF-9149-9FE1-BD5DC65A2642}" type="sibTrans" cxnId="{AE6438C9-BF55-144E-B56A-34120334C858}">
      <dgm:prSet/>
      <dgm:spPr/>
      <dgm:t>
        <a:bodyPr/>
        <a:lstStyle/>
        <a:p>
          <a:endParaRPr lang="ru-RU"/>
        </a:p>
      </dgm:t>
    </dgm:pt>
    <dgm:pt modelId="{742DDE24-0890-A84B-8665-AA5F2075A677}">
      <dgm:prSet phldrT="[Текст]"/>
      <dgm:spPr/>
      <dgm:t>
        <a:bodyPr/>
        <a:lstStyle/>
        <a:p>
          <a:r>
            <a:rPr lang="en-US" dirty="0"/>
            <a:t>8</a:t>
          </a:r>
          <a:endParaRPr lang="ru-RU" dirty="0"/>
        </a:p>
      </dgm:t>
    </dgm:pt>
    <dgm:pt modelId="{53B75A64-F3DF-304F-843D-28E6441637DB}" type="parTrans" cxnId="{C7086508-CFCA-7446-985F-2FF8B1434A68}">
      <dgm:prSet/>
      <dgm:spPr/>
      <dgm:t>
        <a:bodyPr/>
        <a:lstStyle/>
        <a:p>
          <a:endParaRPr lang="ru-RU"/>
        </a:p>
      </dgm:t>
    </dgm:pt>
    <dgm:pt modelId="{8D789091-2368-DD41-B8F4-B0A516272D7E}" type="sibTrans" cxnId="{C7086508-CFCA-7446-985F-2FF8B1434A68}">
      <dgm:prSet/>
      <dgm:spPr/>
      <dgm:t>
        <a:bodyPr/>
        <a:lstStyle/>
        <a:p>
          <a:endParaRPr lang="ru-RU"/>
        </a:p>
      </dgm:t>
    </dgm:pt>
    <dgm:pt modelId="{A1841649-E615-3E47-82F9-8C7CE773F1F6}">
      <dgm:prSet phldrT="[Текст]"/>
      <dgm:spPr/>
      <dgm:t>
        <a:bodyPr/>
        <a:lstStyle/>
        <a:p>
          <a:r>
            <a:rPr lang="en-US" dirty="0"/>
            <a:t>7</a:t>
          </a:r>
          <a:endParaRPr lang="ru-RU" dirty="0"/>
        </a:p>
      </dgm:t>
    </dgm:pt>
    <dgm:pt modelId="{0B793DF3-6828-B145-9205-DBEB6ADD73E1}" type="parTrans" cxnId="{19A4CC77-8876-844E-ADE3-55ABB219B7E3}">
      <dgm:prSet/>
      <dgm:spPr/>
      <dgm:t>
        <a:bodyPr/>
        <a:lstStyle/>
        <a:p>
          <a:endParaRPr lang="ru-RU"/>
        </a:p>
      </dgm:t>
    </dgm:pt>
    <dgm:pt modelId="{0DE49C0E-1754-E043-B72E-EC63FB2E7982}" type="sibTrans" cxnId="{19A4CC77-8876-844E-ADE3-55ABB219B7E3}">
      <dgm:prSet/>
      <dgm:spPr/>
      <dgm:t>
        <a:bodyPr/>
        <a:lstStyle/>
        <a:p>
          <a:endParaRPr lang="ru-RU"/>
        </a:p>
      </dgm:t>
    </dgm:pt>
    <dgm:pt modelId="{029F4F64-23B1-5E42-92DA-A70B0A3DA5AB}">
      <dgm:prSet phldrT="[Текст]"/>
      <dgm:spPr/>
      <dgm:t>
        <a:bodyPr/>
        <a:lstStyle/>
        <a:p>
          <a:r>
            <a:rPr lang="en-US" dirty="0"/>
            <a:t>6</a:t>
          </a:r>
          <a:endParaRPr lang="ru-RU" dirty="0"/>
        </a:p>
      </dgm:t>
    </dgm:pt>
    <dgm:pt modelId="{CF111292-CBEF-A543-B018-0F27008A4A37}" type="parTrans" cxnId="{B5E6A91D-6896-634D-B11A-A273A5ED0FEA}">
      <dgm:prSet/>
      <dgm:spPr/>
      <dgm:t>
        <a:bodyPr/>
        <a:lstStyle/>
        <a:p>
          <a:endParaRPr lang="ru-RU"/>
        </a:p>
      </dgm:t>
    </dgm:pt>
    <dgm:pt modelId="{F8EFE01E-A1C4-3B4B-B9D6-A89226BD6EF8}" type="sibTrans" cxnId="{B5E6A91D-6896-634D-B11A-A273A5ED0FEA}">
      <dgm:prSet/>
      <dgm:spPr/>
      <dgm:t>
        <a:bodyPr/>
        <a:lstStyle/>
        <a:p>
          <a:endParaRPr lang="ru-RU"/>
        </a:p>
      </dgm:t>
    </dgm:pt>
    <dgm:pt modelId="{F9761232-EE1F-6840-B133-EA248183AF02}">
      <dgm:prSet phldrT="[Текст]"/>
      <dgm:spPr/>
      <dgm:t>
        <a:bodyPr/>
        <a:lstStyle/>
        <a:p>
          <a:r>
            <a:rPr lang="en-US" dirty="0"/>
            <a:t>5</a:t>
          </a:r>
          <a:endParaRPr lang="ru-RU" dirty="0"/>
        </a:p>
      </dgm:t>
    </dgm:pt>
    <dgm:pt modelId="{007AB195-75A4-724D-9010-5595BEE70E15}" type="parTrans" cxnId="{432EC53F-B97C-9D46-88D0-6BE9C779287E}">
      <dgm:prSet/>
      <dgm:spPr/>
      <dgm:t>
        <a:bodyPr/>
        <a:lstStyle/>
        <a:p>
          <a:endParaRPr lang="ru-RU"/>
        </a:p>
      </dgm:t>
    </dgm:pt>
    <dgm:pt modelId="{76A84B16-0AC7-C14B-BA53-B95DBF152E51}" type="sibTrans" cxnId="{432EC53F-B97C-9D46-88D0-6BE9C779287E}">
      <dgm:prSet/>
      <dgm:spPr/>
      <dgm:t>
        <a:bodyPr/>
        <a:lstStyle/>
        <a:p>
          <a:endParaRPr lang="ru-RU"/>
        </a:p>
      </dgm:t>
    </dgm:pt>
    <dgm:pt modelId="{517EBCB4-9B70-5343-9E37-CA029FFDB5A7}" type="pres">
      <dgm:prSet presAssocID="{E48E4ACB-41F9-4342-955D-C647E2CB68D3}" presName="linearFlow" presStyleCnt="0">
        <dgm:presLayoutVars>
          <dgm:resizeHandles val="exact"/>
        </dgm:presLayoutVars>
      </dgm:prSet>
      <dgm:spPr/>
    </dgm:pt>
    <dgm:pt modelId="{517158D8-633D-174C-A9F5-C3C5BCC44275}" type="pres">
      <dgm:prSet presAssocID="{A17F2537-3A6D-1548-9292-446C8C24FE49}" presName="node" presStyleLbl="node1" presStyleIdx="0" presStyleCnt="8">
        <dgm:presLayoutVars>
          <dgm:bulletEnabled val="1"/>
        </dgm:presLayoutVars>
      </dgm:prSet>
      <dgm:spPr/>
    </dgm:pt>
    <dgm:pt modelId="{9F97265E-A328-CA42-9032-EBD5AC2CF9ED}" type="pres">
      <dgm:prSet presAssocID="{13654F62-5F1E-834E-8609-7114AC7D9CF5}" presName="sibTrans" presStyleLbl="sibTrans2D1" presStyleIdx="0" presStyleCnt="7"/>
      <dgm:spPr/>
    </dgm:pt>
    <dgm:pt modelId="{BC03D7A7-297D-CA40-85BF-6D475CFCAD39}" type="pres">
      <dgm:prSet presAssocID="{13654F62-5F1E-834E-8609-7114AC7D9CF5}" presName="connectorText" presStyleLbl="sibTrans2D1" presStyleIdx="0" presStyleCnt="7"/>
      <dgm:spPr/>
    </dgm:pt>
    <dgm:pt modelId="{8BB847E9-370D-1B49-8652-B42900780633}" type="pres">
      <dgm:prSet presAssocID="{F9761232-EE1F-6840-B133-EA248183AF02}" presName="node" presStyleLbl="node1" presStyleIdx="1" presStyleCnt="8">
        <dgm:presLayoutVars>
          <dgm:bulletEnabled val="1"/>
        </dgm:presLayoutVars>
      </dgm:prSet>
      <dgm:spPr/>
    </dgm:pt>
    <dgm:pt modelId="{8B1824AC-3C1A-F94D-93DA-36A16ED1DE1F}" type="pres">
      <dgm:prSet presAssocID="{76A84B16-0AC7-C14B-BA53-B95DBF152E51}" presName="sibTrans" presStyleLbl="sibTrans2D1" presStyleIdx="1" presStyleCnt="7"/>
      <dgm:spPr/>
    </dgm:pt>
    <dgm:pt modelId="{12A37066-2092-AE43-929C-E935819CE183}" type="pres">
      <dgm:prSet presAssocID="{76A84B16-0AC7-C14B-BA53-B95DBF152E51}" presName="connectorText" presStyleLbl="sibTrans2D1" presStyleIdx="1" presStyleCnt="7"/>
      <dgm:spPr/>
    </dgm:pt>
    <dgm:pt modelId="{AF7A57DF-684E-9C45-8760-5DA839F9D5DA}" type="pres">
      <dgm:prSet presAssocID="{029F4F64-23B1-5E42-92DA-A70B0A3DA5AB}" presName="node" presStyleLbl="node1" presStyleIdx="2" presStyleCnt="8">
        <dgm:presLayoutVars>
          <dgm:bulletEnabled val="1"/>
        </dgm:presLayoutVars>
      </dgm:prSet>
      <dgm:spPr/>
    </dgm:pt>
    <dgm:pt modelId="{F3CB7D82-6A74-0845-8333-1DB377091485}" type="pres">
      <dgm:prSet presAssocID="{F8EFE01E-A1C4-3B4B-B9D6-A89226BD6EF8}" presName="sibTrans" presStyleLbl="sibTrans2D1" presStyleIdx="2" presStyleCnt="7"/>
      <dgm:spPr/>
    </dgm:pt>
    <dgm:pt modelId="{4D242430-A757-0D46-AB5C-E5EB23A1914F}" type="pres">
      <dgm:prSet presAssocID="{F8EFE01E-A1C4-3B4B-B9D6-A89226BD6EF8}" presName="connectorText" presStyleLbl="sibTrans2D1" presStyleIdx="2" presStyleCnt="7"/>
      <dgm:spPr/>
    </dgm:pt>
    <dgm:pt modelId="{C0DDF3A8-37E2-2A43-9943-4839BFC8D8B5}" type="pres">
      <dgm:prSet presAssocID="{A1841649-E615-3E47-82F9-8C7CE773F1F6}" presName="node" presStyleLbl="node1" presStyleIdx="3" presStyleCnt="8">
        <dgm:presLayoutVars>
          <dgm:bulletEnabled val="1"/>
        </dgm:presLayoutVars>
      </dgm:prSet>
      <dgm:spPr/>
    </dgm:pt>
    <dgm:pt modelId="{194712A1-009B-2A4D-878B-CE7A6D54C63B}" type="pres">
      <dgm:prSet presAssocID="{0DE49C0E-1754-E043-B72E-EC63FB2E7982}" presName="sibTrans" presStyleLbl="sibTrans2D1" presStyleIdx="3" presStyleCnt="7"/>
      <dgm:spPr/>
    </dgm:pt>
    <dgm:pt modelId="{3554E5E1-B290-CD45-9836-3AA6B0D1D825}" type="pres">
      <dgm:prSet presAssocID="{0DE49C0E-1754-E043-B72E-EC63FB2E7982}" presName="connectorText" presStyleLbl="sibTrans2D1" presStyleIdx="3" presStyleCnt="7"/>
      <dgm:spPr/>
    </dgm:pt>
    <dgm:pt modelId="{6364DB4C-DFF2-FD4F-80E7-4D9FDED25278}" type="pres">
      <dgm:prSet presAssocID="{742DDE24-0890-A84B-8665-AA5F2075A677}" presName="node" presStyleLbl="node1" presStyleIdx="4" presStyleCnt="8">
        <dgm:presLayoutVars>
          <dgm:bulletEnabled val="1"/>
        </dgm:presLayoutVars>
      </dgm:prSet>
      <dgm:spPr/>
    </dgm:pt>
    <dgm:pt modelId="{E3D1556F-1A0C-4744-9865-9F9105E68A37}" type="pres">
      <dgm:prSet presAssocID="{8D789091-2368-DD41-B8F4-B0A516272D7E}" presName="sibTrans" presStyleLbl="sibTrans2D1" presStyleIdx="4" presStyleCnt="7"/>
      <dgm:spPr/>
    </dgm:pt>
    <dgm:pt modelId="{8EEEEF84-BED3-694D-9836-5CC525D9644D}" type="pres">
      <dgm:prSet presAssocID="{8D789091-2368-DD41-B8F4-B0A516272D7E}" presName="connectorText" presStyleLbl="sibTrans2D1" presStyleIdx="4" presStyleCnt="7"/>
      <dgm:spPr/>
    </dgm:pt>
    <dgm:pt modelId="{6292E32E-91DB-3743-B0DC-E30A9A483E0D}" type="pres">
      <dgm:prSet presAssocID="{6C71E5EC-94FB-0B4A-A4F0-93124BFA4E08}" presName="node" presStyleLbl="node1" presStyleIdx="5" presStyleCnt="8">
        <dgm:presLayoutVars>
          <dgm:bulletEnabled val="1"/>
        </dgm:presLayoutVars>
      </dgm:prSet>
      <dgm:spPr/>
    </dgm:pt>
    <dgm:pt modelId="{D4287E9A-268F-F84D-82F3-AD1136A0F533}" type="pres">
      <dgm:prSet presAssocID="{F1E4DD8E-37EF-9149-9FE1-BD5DC65A2642}" presName="sibTrans" presStyleLbl="sibTrans2D1" presStyleIdx="5" presStyleCnt="7"/>
      <dgm:spPr/>
    </dgm:pt>
    <dgm:pt modelId="{E15B22FE-79CC-AA40-B106-0C6A64860EA7}" type="pres">
      <dgm:prSet presAssocID="{F1E4DD8E-37EF-9149-9FE1-BD5DC65A2642}" presName="connectorText" presStyleLbl="sibTrans2D1" presStyleIdx="5" presStyleCnt="7"/>
      <dgm:spPr/>
    </dgm:pt>
    <dgm:pt modelId="{67B96F1B-DA64-F144-8552-A128C648F047}" type="pres">
      <dgm:prSet presAssocID="{8FCB5ADC-DE8E-B841-AC83-71547839D8B2}" presName="node" presStyleLbl="node1" presStyleIdx="6" presStyleCnt="8">
        <dgm:presLayoutVars>
          <dgm:bulletEnabled val="1"/>
        </dgm:presLayoutVars>
      </dgm:prSet>
      <dgm:spPr/>
    </dgm:pt>
    <dgm:pt modelId="{C36C926B-2865-B047-8888-3D6F0DFA4C47}" type="pres">
      <dgm:prSet presAssocID="{FCDAFA6F-C538-A147-96B5-192399F124E1}" presName="sibTrans" presStyleLbl="sibTrans2D1" presStyleIdx="6" presStyleCnt="7"/>
      <dgm:spPr/>
    </dgm:pt>
    <dgm:pt modelId="{F73456EF-0A6A-AB47-BACB-2BE243087193}" type="pres">
      <dgm:prSet presAssocID="{FCDAFA6F-C538-A147-96B5-192399F124E1}" presName="connectorText" presStyleLbl="sibTrans2D1" presStyleIdx="6" presStyleCnt="7"/>
      <dgm:spPr/>
    </dgm:pt>
    <dgm:pt modelId="{2676709D-6F4E-004F-A5A4-8A55007E190D}" type="pres">
      <dgm:prSet presAssocID="{D810ABB4-1F1A-C54C-85F6-8A15C6E79011}" presName="node" presStyleLbl="node1" presStyleIdx="7" presStyleCnt="8">
        <dgm:presLayoutVars>
          <dgm:bulletEnabled val="1"/>
        </dgm:presLayoutVars>
      </dgm:prSet>
      <dgm:spPr/>
    </dgm:pt>
  </dgm:ptLst>
  <dgm:cxnLst>
    <dgm:cxn modelId="{3B8C8200-697E-884C-9232-0D5461C3CA5C}" type="presOf" srcId="{F8EFE01E-A1C4-3B4B-B9D6-A89226BD6EF8}" destId="{F3CB7D82-6A74-0845-8333-1DB377091485}" srcOrd="0" destOrd="0" presId="urn:microsoft.com/office/officeart/2005/8/layout/process2"/>
    <dgm:cxn modelId="{C7086508-CFCA-7446-985F-2FF8B1434A68}" srcId="{E48E4ACB-41F9-4342-955D-C647E2CB68D3}" destId="{742DDE24-0890-A84B-8665-AA5F2075A677}" srcOrd="4" destOrd="0" parTransId="{53B75A64-F3DF-304F-843D-28E6441637DB}" sibTransId="{8D789091-2368-DD41-B8F4-B0A516272D7E}"/>
    <dgm:cxn modelId="{C2C8F50A-09BE-5A45-A236-4ED70DBEAFC5}" srcId="{E48E4ACB-41F9-4342-955D-C647E2CB68D3}" destId="{A17F2537-3A6D-1548-9292-446C8C24FE49}" srcOrd="0" destOrd="0" parTransId="{B4A705FD-0EA3-4D47-A1F0-EC09796A18BC}" sibTransId="{13654F62-5F1E-834E-8609-7114AC7D9CF5}"/>
    <dgm:cxn modelId="{035FE716-42CF-BC48-A626-7B2650C0D60B}" type="presOf" srcId="{F9761232-EE1F-6840-B133-EA248183AF02}" destId="{8BB847E9-370D-1B49-8652-B42900780633}" srcOrd="0" destOrd="0" presId="urn:microsoft.com/office/officeart/2005/8/layout/process2"/>
    <dgm:cxn modelId="{B5E6A91D-6896-634D-B11A-A273A5ED0FEA}" srcId="{E48E4ACB-41F9-4342-955D-C647E2CB68D3}" destId="{029F4F64-23B1-5E42-92DA-A70B0A3DA5AB}" srcOrd="2" destOrd="0" parTransId="{CF111292-CBEF-A543-B018-0F27008A4A37}" sibTransId="{F8EFE01E-A1C4-3B4B-B9D6-A89226BD6EF8}"/>
    <dgm:cxn modelId="{53E70A20-C791-124E-9CB5-91EC0D221D49}" srcId="{E48E4ACB-41F9-4342-955D-C647E2CB68D3}" destId="{8FCB5ADC-DE8E-B841-AC83-71547839D8B2}" srcOrd="6" destOrd="0" parTransId="{C974C6D9-29B3-AE41-9159-FA748095D1D9}" sibTransId="{FCDAFA6F-C538-A147-96B5-192399F124E1}"/>
    <dgm:cxn modelId="{86B9502E-25F0-7947-B62F-B9882EE96BEA}" type="presOf" srcId="{A17F2537-3A6D-1548-9292-446C8C24FE49}" destId="{517158D8-633D-174C-A9F5-C3C5BCC44275}" srcOrd="0" destOrd="0" presId="urn:microsoft.com/office/officeart/2005/8/layout/process2"/>
    <dgm:cxn modelId="{CDAE5C32-81EB-3C4A-89C0-E66882D8EB69}" type="presOf" srcId="{8FCB5ADC-DE8E-B841-AC83-71547839D8B2}" destId="{67B96F1B-DA64-F144-8552-A128C648F047}" srcOrd="0" destOrd="0" presId="urn:microsoft.com/office/officeart/2005/8/layout/process2"/>
    <dgm:cxn modelId="{163D773A-962D-4244-83A0-28F671BB1D25}" type="presOf" srcId="{FCDAFA6F-C538-A147-96B5-192399F124E1}" destId="{C36C926B-2865-B047-8888-3D6F0DFA4C47}" srcOrd="0" destOrd="0" presId="urn:microsoft.com/office/officeart/2005/8/layout/process2"/>
    <dgm:cxn modelId="{432EC53F-B97C-9D46-88D0-6BE9C779287E}" srcId="{E48E4ACB-41F9-4342-955D-C647E2CB68D3}" destId="{F9761232-EE1F-6840-B133-EA248183AF02}" srcOrd="1" destOrd="0" parTransId="{007AB195-75A4-724D-9010-5595BEE70E15}" sibTransId="{76A84B16-0AC7-C14B-BA53-B95DBF152E51}"/>
    <dgm:cxn modelId="{1333744C-4D5E-4F4D-81E2-BB0BAFCAD834}" srcId="{E48E4ACB-41F9-4342-955D-C647E2CB68D3}" destId="{D810ABB4-1F1A-C54C-85F6-8A15C6E79011}" srcOrd="7" destOrd="0" parTransId="{A7E7495E-4CC3-1840-885A-8DB345F05A3F}" sibTransId="{6BB5A976-07C1-6D46-85D0-B2FF9E2C29E2}"/>
    <dgm:cxn modelId="{F83C3E57-6695-254B-A661-FCD9E8E2240F}" type="presOf" srcId="{F8EFE01E-A1C4-3B4B-B9D6-A89226BD6EF8}" destId="{4D242430-A757-0D46-AB5C-E5EB23A1914F}" srcOrd="1" destOrd="0" presId="urn:microsoft.com/office/officeart/2005/8/layout/process2"/>
    <dgm:cxn modelId="{99F84062-E1AA-CA47-BBF4-995DD5C1A2A9}" type="presOf" srcId="{13654F62-5F1E-834E-8609-7114AC7D9CF5}" destId="{9F97265E-A328-CA42-9032-EBD5AC2CF9ED}" srcOrd="0" destOrd="0" presId="urn:microsoft.com/office/officeart/2005/8/layout/process2"/>
    <dgm:cxn modelId="{0E4B3866-7E27-6144-A1CC-6704927E1790}" type="presOf" srcId="{8D789091-2368-DD41-B8F4-B0A516272D7E}" destId="{E3D1556F-1A0C-4744-9865-9F9105E68A37}" srcOrd="0" destOrd="0" presId="urn:microsoft.com/office/officeart/2005/8/layout/process2"/>
    <dgm:cxn modelId="{6391C566-91A6-0B48-8754-923A67CD3898}" type="presOf" srcId="{F1E4DD8E-37EF-9149-9FE1-BD5DC65A2642}" destId="{D4287E9A-268F-F84D-82F3-AD1136A0F533}" srcOrd="0" destOrd="0" presId="urn:microsoft.com/office/officeart/2005/8/layout/process2"/>
    <dgm:cxn modelId="{7655E26E-5F73-024E-A8DB-3ACC366D7F81}" type="presOf" srcId="{8D789091-2368-DD41-B8F4-B0A516272D7E}" destId="{8EEEEF84-BED3-694D-9836-5CC525D9644D}" srcOrd="1" destOrd="0" presId="urn:microsoft.com/office/officeart/2005/8/layout/process2"/>
    <dgm:cxn modelId="{19A4CC77-8876-844E-ADE3-55ABB219B7E3}" srcId="{E48E4ACB-41F9-4342-955D-C647E2CB68D3}" destId="{A1841649-E615-3E47-82F9-8C7CE773F1F6}" srcOrd="3" destOrd="0" parTransId="{0B793DF3-6828-B145-9205-DBEB6ADD73E1}" sibTransId="{0DE49C0E-1754-E043-B72E-EC63FB2E7982}"/>
    <dgm:cxn modelId="{D3063879-4BA9-8445-8BE3-0D84A0A2D1E9}" type="presOf" srcId="{742DDE24-0890-A84B-8665-AA5F2075A677}" destId="{6364DB4C-DFF2-FD4F-80E7-4D9FDED25278}" srcOrd="0" destOrd="0" presId="urn:microsoft.com/office/officeart/2005/8/layout/process2"/>
    <dgm:cxn modelId="{FFBF737D-732D-934A-A5E4-829B5148DCF1}" type="presOf" srcId="{D810ABB4-1F1A-C54C-85F6-8A15C6E79011}" destId="{2676709D-6F4E-004F-A5A4-8A55007E190D}" srcOrd="0" destOrd="0" presId="urn:microsoft.com/office/officeart/2005/8/layout/process2"/>
    <dgm:cxn modelId="{18F2B384-1810-1843-935C-86331D39798C}" type="presOf" srcId="{A1841649-E615-3E47-82F9-8C7CE773F1F6}" destId="{C0DDF3A8-37E2-2A43-9943-4839BFC8D8B5}" srcOrd="0" destOrd="0" presId="urn:microsoft.com/office/officeart/2005/8/layout/process2"/>
    <dgm:cxn modelId="{6F03898D-ED28-0449-B08B-32E0434A0008}" type="presOf" srcId="{E48E4ACB-41F9-4342-955D-C647E2CB68D3}" destId="{517EBCB4-9B70-5343-9E37-CA029FFDB5A7}" srcOrd="0" destOrd="0" presId="urn:microsoft.com/office/officeart/2005/8/layout/process2"/>
    <dgm:cxn modelId="{8DAAA495-77BF-7144-B010-D46EDCBEC490}" type="presOf" srcId="{0DE49C0E-1754-E043-B72E-EC63FB2E7982}" destId="{3554E5E1-B290-CD45-9836-3AA6B0D1D825}" srcOrd="1" destOrd="0" presId="urn:microsoft.com/office/officeart/2005/8/layout/process2"/>
    <dgm:cxn modelId="{26919DBB-87E8-9240-961D-CF554D8AA21D}" type="presOf" srcId="{029F4F64-23B1-5E42-92DA-A70B0A3DA5AB}" destId="{AF7A57DF-684E-9C45-8760-5DA839F9D5DA}" srcOrd="0" destOrd="0" presId="urn:microsoft.com/office/officeart/2005/8/layout/process2"/>
    <dgm:cxn modelId="{AE6438C9-BF55-144E-B56A-34120334C858}" srcId="{E48E4ACB-41F9-4342-955D-C647E2CB68D3}" destId="{6C71E5EC-94FB-0B4A-A4F0-93124BFA4E08}" srcOrd="5" destOrd="0" parTransId="{E00BB243-EC0D-C241-B9F6-1F3C82EB9F9D}" sibTransId="{F1E4DD8E-37EF-9149-9FE1-BD5DC65A2642}"/>
    <dgm:cxn modelId="{6FC3FCCC-4D1F-5D48-8942-499CA3084B4F}" type="presOf" srcId="{6C71E5EC-94FB-0B4A-A4F0-93124BFA4E08}" destId="{6292E32E-91DB-3743-B0DC-E30A9A483E0D}" srcOrd="0" destOrd="0" presId="urn:microsoft.com/office/officeart/2005/8/layout/process2"/>
    <dgm:cxn modelId="{C12108DA-3572-5147-B54F-15CED25EFFC7}" type="presOf" srcId="{FCDAFA6F-C538-A147-96B5-192399F124E1}" destId="{F73456EF-0A6A-AB47-BACB-2BE243087193}" srcOrd="1" destOrd="0" presId="urn:microsoft.com/office/officeart/2005/8/layout/process2"/>
    <dgm:cxn modelId="{84FDCEE4-CF46-4047-8CC3-0A2319C578C1}" type="presOf" srcId="{13654F62-5F1E-834E-8609-7114AC7D9CF5}" destId="{BC03D7A7-297D-CA40-85BF-6D475CFCAD39}" srcOrd="1" destOrd="0" presId="urn:microsoft.com/office/officeart/2005/8/layout/process2"/>
    <dgm:cxn modelId="{FA2908EE-34ED-2B49-885C-ED3904392CB9}" type="presOf" srcId="{F1E4DD8E-37EF-9149-9FE1-BD5DC65A2642}" destId="{E15B22FE-79CC-AA40-B106-0C6A64860EA7}" srcOrd="1" destOrd="0" presId="urn:microsoft.com/office/officeart/2005/8/layout/process2"/>
    <dgm:cxn modelId="{2BFF22FA-EF48-1C4A-90C1-6846B27B6A66}" type="presOf" srcId="{76A84B16-0AC7-C14B-BA53-B95DBF152E51}" destId="{12A37066-2092-AE43-929C-E935819CE183}" srcOrd="1" destOrd="0" presId="urn:microsoft.com/office/officeart/2005/8/layout/process2"/>
    <dgm:cxn modelId="{EACECDFB-7975-5244-B956-D8411B846D45}" type="presOf" srcId="{0DE49C0E-1754-E043-B72E-EC63FB2E7982}" destId="{194712A1-009B-2A4D-878B-CE7A6D54C63B}" srcOrd="0" destOrd="0" presId="urn:microsoft.com/office/officeart/2005/8/layout/process2"/>
    <dgm:cxn modelId="{BCD357FE-3DD5-5543-B599-6CB6FD0E2DFE}" type="presOf" srcId="{76A84B16-0AC7-C14B-BA53-B95DBF152E51}" destId="{8B1824AC-3C1A-F94D-93DA-36A16ED1DE1F}" srcOrd="0" destOrd="0" presId="urn:microsoft.com/office/officeart/2005/8/layout/process2"/>
    <dgm:cxn modelId="{5C5F3230-FEFD-1446-AD95-50A380009320}" type="presParOf" srcId="{517EBCB4-9B70-5343-9E37-CA029FFDB5A7}" destId="{517158D8-633D-174C-A9F5-C3C5BCC44275}" srcOrd="0" destOrd="0" presId="urn:microsoft.com/office/officeart/2005/8/layout/process2"/>
    <dgm:cxn modelId="{AFB8738F-F1B1-3849-AA65-E22AC12EA57D}" type="presParOf" srcId="{517EBCB4-9B70-5343-9E37-CA029FFDB5A7}" destId="{9F97265E-A328-CA42-9032-EBD5AC2CF9ED}" srcOrd="1" destOrd="0" presId="urn:microsoft.com/office/officeart/2005/8/layout/process2"/>
    <dgm:cxn modelId="{523C53F6-996B-0F44-9F1B-B2BEE0019D15}" type="presParOf" srcId="{9F97265E-A328-CA42-9032-EBD5AC2CF9ED}" destId="{BC03D7A7-297D-CA40-85BF-6D475CFCAD39}" srcOrd="0" destOrd="0" presId="urn:microsoft.com/office/officeart/2005/8/layout/process2"/>
    <dgm:cxn modelId="{DC92F4EF-FAAA-8C48-8180-ABF27B8AB341}" type="presParOf" srcId="{517EBCB4-9B70-5343-9E37-CA029FFDB5A7}" destId="{8BB847E9-370D-1B49-8652-B42900780633}" srcOrd="2" destOrd="0" presId="urn:microsoft.com/office/officeart/2005/8/layout/process2"/>
    <dgm:cxn modelId="{F2133358-C874-B644-95BF-82DB01605E61}" type="presParOf" srcId="{517EBCB4-9B70-5343-9E37-CA029FFDB5A7}" destId="{8B1824AC-3C1A-F94D-93DA-36A16ED1DE1F}" srcOrd="3" destOrd="0" presId="urn:microsoft.com/office/officeart/2005/8/layout/process2"/>
    <dgm:cxn modelId="{CF0F7F9D-5DE0-374C-A912-2BBB3230C3EA}" type="presParOf" srcId="{8B1824AC-3C1A-F94D-93DA-36A16ED1DE1F}" destId="{12A37066-2092-AE43-929C-E935819CE183}" srcOrd="0" destOrd="0" presId="urn:microsoft.com/office/officeart/2005/8/layout/process2"/>
    <dgm:cxn modelId="{EA686021-9003-B744-81BD-2D2DE8433108}" type="presParOf" srcId="{517EBCB4-9B70-5343-9E37-CA029FFDB5A7}" destId="{AF7A57DF-684E-9C45-8760-5DA839F9D5DA}" srcOrd="4" destOrd="0" presId="urn:microsoft.com/office/officeart/2005/8/layout/process2"/>
    <dgm:cxn modelId="{23F999B7-5140-E043-9D48-3C14BD6A9AAA}" type="presParOf" srcId="{517EBCB4-9B70-5343-9E37-CA029FFDB5A7}" destId="{F3CB7D82-6A74-0845-8333-1DB377091485}" srcOrd="5" destOrd="0" presId="urn:microsoft.com/office/officeart/2005/8/layout/process2"/>
    <dgm:cxn modelId="{0FE6E9AC-94F4-C04C-90E6-FE3F8DDA5570}" type="presParOf" srcId="{F3CB7D82-6A74-0845-8333-1DB377091485}" destId="{4D242430-A757-0D46-AB5C-E5EB23A1914F}" srcOrd="0" destOrd="0" presId="urn:microsoft.com/office/officeart/2005/8/layout/process2"/>
    <dgm:cxn modelId="{B71530D1-A22A-0A41-8D46-5A9AB8005036}" type="presParOf" srcId="{517EBCB4-9B70-5343-9E37-CA029FFDB5A7}" destId="{C0DDF3A8-37E2-2A43-9943-4839BFC8D8B5}" srcOrd="6" destOrd="0" presId="urn:microsoft.com/office/officeart/2005/8/layout/process2"/>
    <dgm:cxn modelId="{F6C6F5EF-5FF2-9042-8DC8-F7305118D9C1}" type="presParOf" srcId="{517EBCB4-9B70-5343-9E37-CA029FFDB5A7}" destId="{194712A1-009B-2A4D-878B-CE7A6D54C63B}" srcOrd="7" destOrd="0" presId="urn:microsoft.com/office/officeart/2005/8/layout/process2"/>
    <dgm:cxn modelId="{E9F7CC56-5510-0942-BC29-15CF8BCB82CC}" type="presParOf" srcId="{194712A1-009B-2A4D-878B-CE7A6D54C63B}" destId="{3554E5E1-B290-CD45-9836-3AA6B0D1D825}" srcOrd="0" destOrd="0" presId="urn:microsoft.com/office/officeart/2005/8/layout/process2"/>
    <dgm:cxn modelId="{97145AF3-22FA-DF49-B1E5-9593E8EFC9AE}" type="presParOf" srcId="{517EBCB4-9B70-5343-9E37-CA029FFDB5A7}" destId="{6364DB4C-DFF2-FD4F-80E7-4D9FDED25278}" srcOrd="8" destOrd="0" presId="urn:microsoft.com/office/officeart/2005/8/layout/process2"/>
    <dgm:cxn modelId="{989BA65F-51E4-B94D-881E-BA5BC04751B3}" type="presParOf" srcId="{517EBCB4-9B70-5343-9E37-CA029FFDB5A7}" destId="{E3D1556F-1A0C-4744-9865-9F9105E68A37}" srcOrd="9" destOrd="0" presId="urn:microsoft.com/office/officeart/2005/8/layout/process2"/>
    <dgm:cxn modelId="{CC63CCD0-B401-234E-B162-3DDA88FD3924}" type="presParOf" srcId="{E3D1556F-1A0C-4744-9865-9F9105E68A37}" destId="{8EEEEF84-BED3-694D-9836-5CC525D9644D}" srcOrd="0" destOrd="0" presId="urn:microsoft.com/office/officeart/2005/8/layout/process2"/>
    <dgm:cxn modelId="{CA3B58A1-D66F-9D4B-BEAF-A92668CE6058}" type="presParOf" srcId="{517EBCB4-9B70-5343-9E37-CA029FFDB5A7}" destId="{6292E32E-91DB-3743-B0DC-E30A9A483E0D}" srcOrd="10" destOrd="0" presId="urn:microsoft.com/office/officeart/2005/8/layout/process2"/>
    <dgm:cxn modelId="{B51B6390-B66D-EF45-A90B-CCA5B8B3B9A5}" type="presParOf" srcId="{517EBCB4-9B70-5343-9E37-CA029FFDB5A7}" destId="{D4287E9A-268F-F84D-82F3-AD1136A0F533}" srcOrd="11" destOrd="0" presId="urn:microsoft.com/office/officeart/2005/8/layout/process2"/>
    <dgm:cxn modelId="{2303C61F-67E5-7243-85FB-1EF6799490B1}" type="presParOf" srcId="{D4287E9A-268F-F84D-82F3-AD1136A0F533}" destId="{E15B22FE-79CC-AA40-B106-0C6A64860EA7}" srcOrd="0" destOrd="0" presId="urn:microsoft.com/office/officeart/2005/8/layout/process2"/>
    <dgm:cxn modelId="{EA60BF63-6CCE-1441-956A-925DB5FD0E82}" type="presParOf" srcId="{517EBCB4-9B70-5343-9E37-CA029FFDB5A7}" destId="{67B96F1B-DA64-F144-8552-A128C648F047}" srcOrd="12" destOrd="0" presId="urn:microsoft.com/office/officeart/2005/8/layout/process2"/>
    <dgm:cxn modelId="{01CAB391-4E57-DF4B-A17B-1A5570755582}" type="presParOf" srcId="{517EBCB4-9B70-5343-9E37-CA029FFDB5A7}" destId="{C36C926B-2865-B047-8888-3D6F0DFA4C47}" srcOrd="13" destOrd="0" presId="urn:microsoft.com/office/officeart/2005/8/layout/process2"/>
    <dgm:cxn modelId="{DE296F63-50A3-3F4F-B8C5-025F0A502CF2}" type="presParOf" srcId="{C36C926B-2865-B047-8888-3D6F0DFA4C47}" destId="{F73456EF-0A6A-AB47-BACB-2BE243087193}" srcOrd="0" destOrd="0" presId="urn:microsoft.com/office/officeart/2005/8/layout/process2"/>
    <dgm:cxn modelId="{9E01A66D-6BF5-244B-A1C1-A77A8D5D04A4}" type="presParOf" srcId="{517EBCB4-9B70-5343-9E37-CA029FFDB5A7}" destId="{2676709D-6F4E-004F-A5A4-8A55007E190D}" srcOrd="1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7.xml><?xml version="1.0" encoding="utf-8"?>
<dgm:dataModel xmlns:dgm="http://schemas.openxmlformats.org/drawingml/2006/diagram" xmlns:a="http://schemas.openxmlformats.org/drawingml/2006/main">
  <dgm:ptLst>
    <dgm:pt modelId="{E48E4ACB-41F9-4342-955D-C647E2CB68D3}" type="doc">
      <dgm:prSet loTypeId="urn:microsoft.com/office/officeart/2005/8/layout/process2" loCatId="" qsTypeId="urn:microsoft.com/office/officeart/2005/8/quickstyle/simple1" qsCatId="simple" csTypeId="urn:microsoft.com/office/officeart/2005/8/colors/accent1_2" csCatId="accent1" phldr="1"/>
      <dgm:spPr/>
    </dgm:pt>
    <dgm:pt modelId="{A17F2537-3A6D-1548-9292-446C8C24FE49}">
      <dgm:prSet phldrT="[Текст]"/>
      <dgm:spPr/>
      <dgm:t>
        <a:bodyPr/>
        <a:lstStyle/>
        <a:p>
          <a:r>
            <a:rPr lang="en-US"/>
            <a:t>3</a:t>
          </a:r>
          <a:endParaRPr lang="ru-RU" dirty="0"/>
        </a:p>
      </dgm:t>
    </dgm:pt>
    <dgm:pt modelId="{B4A705FD-0EA3-4D47-A1F0-EC09796A18BC}" type="parTrans" cxnId="{C2C8F50A-09BE-5A45-A236-4ED70DBEAFC5}">
      <dgm:prSet/>
      <dgm:spPr/>
      <dgm:t>
        <a:bodyPr/>
        <a:lstStyle/>
        <a:p>
          <a:endParaRPr lang="ru-RU"/>
        </a:p>
      </dgm:t>
    </dgm:pt>
    <dgm:pt modelId="{13654F62-5F1E-834E-8609-7114AC7D9CF5}" type="sibTrans" cxnId="{C2C8F50A-09BE-5A45-A236-4ED70DBEAFC5}">
      <dgm:prSet/>
      <dgm:spPr/>
      <dgm:t>
        <a:bodyPr/>
        <a:lstStyle/>
        <a:p>
          <a:endParaRPr lang="ru-RU"/>
        </a:p>
      </dgm:t>
    </dgm:pt>
    <dgm:pt modelId="{6316555B-6BFA-014A-B552-1D2AA9DB48D3}">
      <dgm:prSet phldrT="[Текст]"/>
      <dgm:spPr/>
      <dgm:t>
        <a:bodyPr/>
        <a:lstStyle/>
        <a:p>
          <a:r>
            <a:rPr lang="en-US" dirty="0"/>
            <a:t>1</a:t>
          </a:r>
          <a:endParaRPr lang="ru-RU" dirty="0"/>
        </a:p>
      </dgm:t>
    </dgm:pt>
    <dgm:pt modelId="{464B434C-CE39-5346-A9FB-6422303BFDC5}" type="parTrans" cxnId="{E0D6E606-A78F-584D-AED6-72C1DEA1AC3D}">
      <dgm:prSet/>
      <dgm:spPr/>
      <dgm:t>
        <a:bodyPr/>
        <a:lstStyle/>
        <a:p>
          <a:endParaRPr lang="ru-RU"/>
        </a:p>
      </dgm:t>
    </dgm:pt>
    <dgm:pt modelId="{4910482B-B33A-B04A-8133-0DC52AF1139C}" type="sibTrans" cxnId="{E0D6E606-A78F-584D-AED6-72C1DEA1AC3D}">
      <dgm:prSet/>
      <dgm:spPr/>
      <dgm:t>
        <a:bodyPr/>
        <a:lstStyle/>
        <a:p>
          <a:endParaRPr lang="ru-RU"/>
        </a:p>
      </dgm:t>
    </dgm:pt>
    <dgm:pt modelId="{517EBCB4-9B70-5343-9E37-CA029FFDB5A7}" type="pres">
      <dgm:prSet presAssocID="{E48E4ACB-41F9-4342-955D-C647E2CB68D3}" presName="linearFlow" presStyleCnt="0">
        <dgm:presLayoutVars>
          <dgm:resizeHandles val="exact"/>
        </dgm:presLayoutVars>
      </dgm:prSet>
      <dgm:spPr/>
    </dgm:pt>
    <dgm:pt modelId="{517158D8-633D-174C-A9F5-C3C5BCC44275}" type="pres">
      <dgm:prSet presAssocID="{A17F2537-3A6D-1548-9292-446C8C24FE49}" presName="node" presStyleLbl="node1" presStyleIdx="0" presStyleCnt="2">
        <dgm:presLayoutVars>
          <dgm:bulletEnabled val="1"/>
        </dgm:presLayoutVars>
      </dgm:prSet>
      <dgm:spPr/>
    </dgm:pt>
    <dgm:pt modelId="{95EC2010-C56E-5D4A-A478-DD34A7AC994A}" type="pres">
      <dgm:prSet presAssocID="{13654F62-5F1E-834E-8609-7114AC7D9CF5}" presName="sibTrans" presStyleLbl="sibTrans2D1" presStyleIdx="0" presStyleCnt="1"/>
      <dgm:spPr/>
    </dgm:pt>
    <dgm:pt modelId="{B08B0144-9046-EE4E-BA68-408839A0A82B}" type="pres">
      <dgm:prSet presAssocID="{13654F62-5F1E-834E-8609-7114AC7D9CF5}" presName="connectorText" presStyleLbl="sibTrans2D1" presStyleIdx="0" presStyleCnt="1"/>
      <dgm:spPr/>
    </dgm:pt>
    <dgm:pt modelId="{6BC95D1E-B62F-A347-B5B2-BBB720DBE55E}" type="pres">
      <dgm:prSet presAssocID="{6316555B-6BFA-014A-B552-1D2AA9DB48D3}" presName="node" presStyleLbl="node1" presStyleIdx="1" presStyleCnt="2">
        <dgm:presLayoutVars>
          <dgm:bulletEnabled val="1"/>
        </dgm:presLayoutVars>
      </dgm:prSet>
      <dgm:spPr/>
    </dgm:pt>
  </dgm:ptLst>
  <dgm:cxnLst>
    <dgm:cxn modelId="{E0D6E606-A78F-584D-AED6-72C1DEA1AC3D}" srcId="{E48E4ACB-41F9-4342-955D-C647E2CB68D3}" destId="{6316555B-6BFA-014A-B552-1D2AA9DB48D3}" srcOrd="1" destOrd="0" parTransId="{464B434C-CE39-5346-A9FB-6422303BFDC5}" sibTransId="{4910482B-B33A-B04A-8133-0DC52AF1139C}"/>
    <dgm:cxn modelId="{C2C8F50A-09BE-5A45-A236-4ED70DBEAFC5}" srcId="{E48E4ACB-41F9-4342-955D-C647E2CB68D3}" destId="{A17F2537-3A6D-1548-9292-446C8C24FE49}" srcOrd="0" destOrd="0" parTransId="{B4A705FD-0EA3-4D47-A1F0-EC09796A18BC}" sibTransId="{13654F62-5F1E-834E-8609-7114AC7D9CF5}"/>
    <dgm:cxn modelId="{86B9502E-25F0-7947-B62F-B9882EE96BEA}" type="presOf" srcId="{A17F2537-3A6D-1548-9292-446C8C24FE49}" destId="{517158D8-633D-174C-A9F5-C3C5BCC44275}" srcOrd="0" destOrd="0" presId="urn:microsoft.com/office/officeart/2005/8/layout/process2"/>
    <dgm:cxn modelId="{9780445A-CDBD-B24C-938A-0EB187450218}" type="presOf" srcId="{13654F62-5F1E-834E-8609-7114AC7D9CF5}" destId="{95EC2010-C56E-5D4A-A478-DD34A7AC994A}" srcOrd="0" destOrd="0" presId="urn:microsoft.com/office/officeart/2005/8/layout/process2"/>
    <dgm:cxn modelId="{0843ED7C-6284-5C4B-9F34-CAF5CE52D591}" type="presOf" srcId="{6316555B-6BFA-014A-B552-1D2AA9DB48D3}" destId="{6BC95D1E-B62F-A347-B5B2-BBB720DBE55E}" srcOrd="0" destOrd="0" presId="urn:microsoft.com/office/officeart/2005/8/layout/process2"/>
    <dgm:cxn modelId="{6F03898D-ED28-0449-B08B-32E0434A0008}" type="presOf" srcId="{E48E4ACB-41F9-4342-955D-C647E2CB68D3}" destId="{517EBCB4-9B70-5343-9E37-CA029FFDB5A7}" srcOrd="0" destOrd="0" presId="urn:microsoft.com/office/officeart/2005/8/layout/process2"/>
    <dgm:cxn modelId="{B70E6CAF-D8F3-1E4D-A8B8-53C00FC6FD72}" type="presOf" srcId="{13654F62-5F1E-834E-8609-7114AC7D9CF5}" destId="{B08B0144-9046-EE4E-BA68-408839A0A82B}" srcOrd="1" destOrd="0" presId="urn:microsoft.com/office/officeart/2005/8/layout/process2"/>
    <dgm:cxn modelId="{5C5F3230-FEFD-1446-AD95-50A380009320}" type="presParOf" srcId="{517EBCB4-9B70-5343-9E37-CA029FFDB5A7}" destId="{517158D8-633D-174C-A9F5-C3C5BCC44275}" srcOrd="0" destOrd="0" presId="urn:microsoft.com/office/officeart/2005/8/layout/process2"/>
    <dgm:cxn modelId="{6D3F80E4-6BAC-1246-96EC-5CAD3099F298}" type="presParOf" srcId="{517EBCB4-9B70-5343-9E37-CA029FFDB5A7}" destId="{95EC2010-C56E-5D4A-A478-DD34A7AC994A}" srcOrd="1" destOrd="0" presId="urn:microsoft.com/office/officeart/2005/8/layout/process2"/>
    <dgm:cxn modelId="{9501578E-A4DB-5C4F-8C95-276C23A171F8}" type="presParOf" srcId="{95EC2010-C56E-5D4A-A478-DD34A7AC994A}" destId="{B08B0144-9046-EE4E-BA68-408839A0A82B}" srcOrd="0" destOrd="0" presId="urn:microsoft.com/office/officeart/2005/8/layout/process2"/>
    <dgm:cxn modelId="{5EAC1ACE-3604-B24C-A0FD-CEB9137E28C3}" type="presParOf" srcId="{517EBCB4-9B70-5343-9E37-CA029FFDB5A7}" destId="{6BC95D1E-B62F-A347-B5B2-BBB720DBE55E}" srcOrd="2"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08.xml><?xml version="1.0" encoding="utf-8"?>
<dgm:dataModel xmlns:dgm="http://schemas.openxmlformats.org/drawingml/2006/diagram" xmlns:a="http://schemas.openxmlformats.org/drawingml/2006/main">
  <dgm:ptLst>
    <dgm:pt modelId="{E48E4ACB-41F9-4342-955D-C647E2CB68D3}" type="doc">
      <dgm:prSet loTypeId="urn:microsoft.com/office/officeart/2005/8/layout/process2" loCatId="" qsTypeId="urn:microsoft.com/office/officeart/2005/8/quickstyle/simple1" qsCatId="simple" csTypeId="urn:microsoft.com/office/officeart/2005/8/colors/accent1_2" csCatId="accent1" phldr="1"/>
      <dgm:spPr/>
    </dgm:pt>
    <dgm:pt modelId="{A17F2537-3A6D-1548-9292-446C8C24FE49}">
      <dgm:prSet phldrT="[Текст]"/>
      <dgm:spPr/>
      <dgm:t>
        <a:bodyPr/>
        <a:lstStyle/>
        <a:p>
          <a:r>
            <a:rPr lang="en-US" dirty="0"/>
            <a:t>1</a:t>
          </a:r>
          <a:endParaRPr lang="ru-RU" dirty="0"/>
        </a:p>
      </dgm:t>
    </dgm:pt>
    <dgm:pt modelId="{B4A705FD-0EA3-4D47-A1F0-EC09796A18BC}" type="parTrans" cxnId="{C2C8F50A-09BE-5A45-A236-4ED70DBEAFC5}">
      <dgm:prSet/>
      <dgm:spPr/>
      <dgm:t>
        <a:bodyPr/>
        <a:lstStyle/>
        <a:p>
          <a:endParaRPr lang="ru-RU"/>
        </a:p>
      </dgm:t>
    </dgm:pt>
    <dgm:pt modelId="{13654F62-5F1E-834E-8609-7114AC7D9CF5}" type="sibTrans" cxnId="{C2C8F50A-09BE-5A45-A236-4ED70DBEAFC5}">
      <dgm:prSet/>
      <dgm:spPr/>
      <dgm:t>
        <a:bodyPr/>
        <a:lstStyle/>
        <a:p>
          <a:endParaRPr lang="ru-RU"/>
        </a:p>
      </dgm:t>
    </dgm:pt>
    <dgm:pt modelId="{8FCB5ADC-DE8E-B841-AC83-71547839D8B2}">
      <dgm:prSet phldrT="[Текст]"/>
      <dgm:spPr/>
      <dgm:t>
        <a:bodyPr/>
        <a:lstStyle/>
        <a:p>
          <a:r>
            <a:rPr lang="en-US" dirty="0"/>
            <a:t>10</a:t>
          </a:r>
          <a:endParaRPr lang="ru-RU" dirty="0"/>
        </a:p>
      </dgm:t>
    </dgm:pt>
    <dgm:pt modelId="{C974C6D9-29B3-AE41-9159-FA748095D1D9}" type="parTrans" cxnId="{53E70A20-C791-124E-9CB5-91EC0D221D49}">
      <dgm:prSet/>
      <dgm:spPr/>
      <dgm:t>
        <a:bodyPr/>
        <a:lstStyle/>
        <a:p>
          <a:endParaRPr lang="ru-RU"/>
        </a:p>
      </dgm:t>
    </dgm:pt>
    <dgm:pt modelId="{FCDAFA6F-C538-A147-96B5-192399F124E1}" type="sibTrans" cxnId="{53E70A20-C791-124E-9CB5-91EC0D221D49}">
      <dgm:prSet/>
      <dgm:spPr/>
      <dgm:t>
        <a:bodyPr/>
        <a:lstStyle/>
        <a:p>
          <a:endParaRPr lang="ru-RU"/>
        </a:p>
      </dgm:t>
    </dgm:pt>
    <dgm:pt modelId="{6C71E5EC-94FB-0B4A-A4F0-93124BFA4E08}">
      <dgm:prSet phldrT="[Текст]"/>
      <dgm:spPr/>
      <dgm:t>
        <a:bodyPr/>
        <a:lstStyle/>
        <a:p>
          <a:r>
            <a:rPr lang="en-US" dirty="0"/>
            <a:t>9</a:t>
          </a:r>
          <a:endParaRPr lang="ru-RU" dirty="0"/>
        </a:p>
      </dgm:t>
    </dgm:pt>
    <dgm:pt modelId="{E00BB243-EC0D-C241-B9F6-1F3C82EB9F9D}" type="parTrans" cxnId="{AE6438C9-BF55-144E-B56A-34120334C858}">
      <dgm:prSet/>
      <dgm:spPr/>
      <dgm:t>
        <a:bodyPr/>
        <a:lstStyle/>
        <a:p>
          <a:endParaRPr lang="ru-RU"/>
        </a:p>
      </dgm:t>
    </dgm:pt>
    <dgm:pt modelId="{F1E4DD8E-37EF-9149-9FE1-BD5DC65A2642}" type="sibTrans" cxnId="{AE6438C9-BF55-144E-B56A-34120334C858}">
      <dgm:prSet/>
      <dgm:spPr/>
      <dgm:t>
        <a:bodyPr/>
        <a:lstStyle/>
        <a:p>
          <a:endParaRPr lang="ru-RU"/>
        </a:p>
      </dgm:t>
    </dgm:pt>
    <dgm:pt modelId="{742DDE24-0890-A84B-8665-AA5F2075A677}">
      <dgm:prSet phldrT="[Текст]"/>
      <dgm:spPr/>
      <dgm:t>
        <a:bodyPr/>
        <a:lstStyle/>
        <a:p>
          <a:r>
            <a:rPr lang="en-US" dirty="0"/>
            <a:t>8</a:t>
          </a:r>
          <a:endParaRPr lang="ru-RU" dirty="0"/>
        </a:p>
      </dgm:t>
    </dgm:pt>
    <dgm:pt modelId="{53B75A64-F3DF-304F-843D-28E6441637DB}" type="parTrans" cxnId="{C7086508-CFCA-7446-985F-2FF8B1434A68}">
      <dgm:prSet/>
      <dgm:spPr/>
      <dgm:t>
        <a:bodyPr/>
        <a:lstStyle/>
        <a:p>
          <a:endParaRPr lang="ru-RU"/>
        </a:p>
      </dgm:t>
    </dgm:pt>
    <dgm:pt modelId="{8D789091-2368-DD41-B8F4-B0A516272D7E}" type="sibTrans" cxnId="{C7086508-CFCA-7446-985F-2FF8B1434A68}">
      <dgm:prSet/>
      <dgm:spPr/>
      <dgm:t>
        <a:bodyPr/>
        <a:lstStyle/>
        <a:p>
          <a:endParaRPr lang="ru-RU"/>
        </a:p>
      </dgm:t>
    </dgm:pt>
    <dgm:pt modelId="{A1841649-E615-3E47-82F9-8C7CE773F1F6}">
      <dgm:prSet phldrT="[Текст]"/>
      <dgm:spPr/>
      <dgm:t>
        <a:bodyPr/>
        <a:lstStyle/>
        <a:p>
          <a:r>
            <a:rPr lang="en-US" dirty="0"/>
            <a:t>7</a:t>
          </a:r>
          <a:endParaRPr lang="ru-RU" dirty="0"/>
        </a:p>
      </dgm:t>
    </dgm:pt>
    <dgm:pt modelId="{0B793DF3-6828-B145-9205-DBEB6ADD73E1}" type="parTrans" cxnId="{19A4CC77-8876-844E-ADE3-55ABB219B7E3}">
      <dgm:prSet/>
      <dgm:spPr/>
      <dgm:t>
        <a:bodyPr/>
        <a:lstStyle/>
        <a:p>
          <a:endParaRPr lang="ru-RU"/>
        </a:p>
      </dgm:t>
    </dgm:pt>
    <dgm:pt modelId="{0DE49C0E-1754-E043-B72E-EC63FB2E7982}" type="sibTrans" cxnId="{19A4CC77-8876-844E-ADE3-55ABB219B7E3}">
      <dgm:prSet/>
      <dgm:spPr/>
      <dgm:t>
        <a:bodyPr/>
        <a:lstStyle/>
        <a:p>
          <a:endParaRPr lang="ru-RU"/>
        </a:p>
      </dgm:t>
    </dgm:pt>
    <dgm:pt modelId="{029F4F64-23B1-5E42-92DA-A70B0A3DA5AB}">
      <dgm:prSet phldrT="[Текст]"/>
      <dgm:spPr/>
      <dgm:t>
        <a:bodyPr/>
        <a:lstStyle/>
        <a:p>
          <a:r>
            <a:rPr lang="en-US" dirty="0"/>
            <a:t>6</a:t>
          </a:r>
          <a:endParaRPr lang="ru-RU" dirty="0"/>
        </a:p>
      </dgm:t>
    </dgm:pt>
    <dgm:pt modelId="{CF111292-CBEF-A543-B018-0F27008A4A37}" type="parTrans" cxnId="{B5E6A91D-6896-634D-B11A-A273A5ED0FEA}">
      <dgm:prSet/>
      <dgm:spPr/>
      <dgm:t>
        <a:bodyPr/>
        <a:lstStyle/>
        <a:p>
          <a:endParaRPr lang="ru-RU"/>
        </a:p>
      </dgm:t>
    </dgm:pt>
    <dgm:pt modelId="{F8EFE01E-A1C4-3B4B-B9D6-A89226BD6EF8}" type="sibTrans" cxnId="{B5E6A91D-6896-634D-B11A-A273A5ED0FEA}">
      <dgm:prSet/>
      <dgm:spPr/>
      <dgm:t>
        <a:bodyPr/>
        <a:lstStyle/>
        <a:p>
          <a:endParaRPr lang="ru-RU"/>
        </a:p>
      </dgm:t>
    </dgm:pt>
    <dgm:pt modelId="{F9761232-EE1F-6840-B133-EA248183AF02}">
      <dgm:prSet phldrT="[Текст]"/>
      <dgm:spPr/>
      <dgm:t>
        <a:bodyPr/>
        <a:lstStyle/>
        <a:p>
          <a:r>
            <a:rPr lang="en-US" dirty="0"/>
            <a:t>5</a:t>
          </a:r>
          <a:endParaRPr lang="ru-RU" dirty="0"/>
        </a:p>
      </dgm:t>
    </dgm:pt>
    <dgm:pt modelId="{007AB195-75A4-724D-9010-5595BEE70E15}" type="parTrans" cxnId="{432EC53F-B97C-9D46-88D0-6BE9C779287E}">
      <dgm:prSet/>
      <dgm:spPr/>
      <dgm:t>
        <a:bodyPr/>
        <a:lstStyle/>
        <a:p>
          <a:endParaRPr lang="ru-RU"/>
        </a:p>
      </dgm:t>
    </dgm:pt>
    <dgm:pt modelId="{76A84B16-0AC7-C14B-BA53-B95DBF152E51}" type="sibTrans" cxnId="{432EC53F-B97C-9D46-88D0-6BE9C779287E}">
      <dgm:prSet/>
      <dgm:spPr/>
      <dgm:t>
        <a:bodyPr/>
        <a:lstStyle/>
        <a:p>
          <a:endParaRPr lang="ru-RU"/>
        </a:p>
      </dgm:t>
    </dgm:pt>
    <dgm:pt modelId="{4F506B7F-EC64-7A4B-8FA2-55AA99E6406B}">
      <dgm:prSet phldrT="[Текст]"/>
      <dgm:spPr/>
      <dgm:t>
        <a:bodyPr/>
        <a:lstStyle/>
        <a:p>
          <a:r>
            <a:rPr lang="en-US" dirty="0"/>
            <a:t>2</a:t>
          </a:r>
          <a:endParaRPr lang="ru-RU" dirty="0"/>
        </a:p>
      </dgm:t>
    </dgm:pt>
    <dgm:pt modelId="{01248919-416E-FF48-8C42-0F09B50D2123}" type="parTrans" cxnId="{3F50CB78-8B98-B848-B882-DCAA3CBD8DFA}">
      <dgm:prSet/>
      <dgm:spPr/>
    </dgm:pt>
    <dgm:pt modelId="{95AFA9E2-FA69-3E46-9733-D4271CD26599}" type="sibTrans" cxnId="{3F50CB78-8B98-B848-B882-DCAA3CBD8DFA}">
      <dgm:prSet/>
      <dgm:spPr/>
      <dgm:t>
        <a:bodyPr/>
        <a:lstStyle/>
        <a:p>
          <a:endParaRPr lang="ru-RU"/>
        </a:p>
      </dgm:t>
    </dgm:pt>
    <dgm:pt modelId="{47623945-B0BC-AD4B-B88C-B9BA144659DE}">
      <dgm:prSet phldrT="[Текст]"/>
      <dgm:spPr/>
      <dgm:t>
        <a:bodyPr/>
        <a:lstStyle/>
        <a:p>
          <a:r>
            <a:rPr lang="en-US" dirty="0"/>
            <a:t>3</a:t>
          </a:r>
          <a:endParaRPr lang="ru-RU" dirty="0"/>
        </a:p>
      </dgm:t>
    </dgm:pt>
    <dgm:pt modelId="{7C56DBF6-D7D8-D74C-869C-5FF63401ADEA}" type="parTrans" cxnId="{EE86B408-0CCE-F844-9168-98CCB10DA72F}">
      <dgm:prSet/>
      <dgm:spPr/>
    </dgm:pt>
    <dgm:pt modelId="{38D03428-437F-0346-8995-E7ECA39A5FB6}" type="sibTrans" cxnId="{EE86B408-0CCE-F844-9168-98CCB10DA72F}">
      <dgm:prSet/>
      <dgm:spPr/>
      <dgm:t>
        <a:bodyPr/>
        <a:lstStyle/>
        <a:p>
          <a:endParaRPr lang="ru-RU"/>
        </a:p>
      </dgm:t>
    </dgm:pt>
    <dgm:pt modelId="{A183A8BE-C973-BA47-B332-77E35CBAE2AC}">
      <dgm:prSet phldrT="[Текст]"/>
      <dgm:spPr/>
      <dgm:t>
        <a:bodyPr/>
        <a:lstStyle/>
        <a:p>
          <a:r>
            <a:rPr lang="en-US" dirty="0"/>
            <a:t>4</a:t>
          </a:r>
          <a:endParaRPr lang="ru-RU" dirty="0"/>
        </a:p>
      </dgm:t>
    </dgm:pt>
    <dgm:pt modelId="{94DE0CB8-002D-1B45-9965-0B48B1E2C6CC}" type="parTrans" cxnId="{3ACAD8CC-106A-C04F-B6BF-74C7E5678221}">
      <dgm:prSet/>
      <dgm:spPr/>
    </dgm:pt>
    <dgm:pt modelId="{1B38B7BC-030E-1C42-B6B5-1CB609FEF559}" type="sibTrans" cxnId="{3ACAD8CC-106A-C04F-B6BF-74C7E5678221}">
      <dgm:prSet/>
      <dgm:spPr/>
      <dgm:t>
        <a:bodyPr/>
        <a:lstStyle/>
        <a:p>
          <a:endParaRPr lang="ru-RU"/>
        </a:p>
      </dgm:t>
    </dgm:pt>
    <dgm:pt modelId="{517EBCB4-9B70-5343-9E37-CA029FFDB5A7}" type="pres">
      <dgm:prSet presAssocID="{E48E4ACB-41F9-4342-955D-C647E2CB68D3}" presName="linearFlow" presStyleCnt="0">
        <dgm:presLayoutVars>
          <dgm:resizeHandles val="exact"/>
        </dgm:presLayoutVars>
      </dgm:prSet>
      <dgm:spPr/>
    </dgm:pt>
    <dgm:pt modelId="{517158D8-633D-174C-A9F5-C3C5BCC44275}" type="pres">
      <dgm:prSet presAssocID="{A17F2537-3A6D-1548-9292-446C8C24FE49}" presName="node" presStyleLbl="node1" presStyleIdx="0" presStyleCnt="10">
        <dgm:presLayoutVars>
          <dgm:bulletEnabled val="1"/>
        </dgm:presLayoutVars>
      </dgm:prSet>
      <dgm:spPr/>
    </dgm:pt>
    <dgm:pt modelId="{9F97265E-A328-CA42-9032-EBD5AC2CF9ED}" type="pres">
      <dgm:prSet presAssocID="{13654F62-5F1E-834E-8609-7114AC7D9CF5}" presName="sibTrans" presStyleLbl="sibTrans2D1" presStyleIdx="0" presStyleCnt="9"/>
      <dgm:spPr/>
    </dgm:pt>
    <dgm:pt modelId="{BC03D7A7-297D-CA40-85BF-6D475CFCAD39}" type="pres">
      <dgm:prSet presAssocID="{13654F62-5F1E-834E-8609-7114AC7D9CF5}" presName="connectorText" presStyleLbl="sibTrans2D1" presStyleIdx="0" presStyleCnt="9"/>
      <dgm:spPr/>
    </dgm:pt>
    <dgm:pt modelId="{95093FC9-1CE3-4845-B4B6-0A5C106B6052}" type="pres">
      <dgm:prSet presAssocID="{4F506B7F-EC64-7A4B-8FA2-55AA99E6406B}" presName="node" presStyleLbl="node1" presStyleIdx="1" presStyleCnt="10">
        <dgm:presLayoutVars>
          <dgm:bulletEnabled val="1"/>
        </dgm:presLayoutVars>
      </dgm:prSet>
      <dgm:spPr/>
    </dgm:pt>
    <dgm:pt modelId="{76F4FBA9-3AC8-0645-A369-1BA23CE78987}" type="pres">
      <dgm:prSet presAssocID="{95AFA9E2-FA69-3E46-9733-D4271CD26599}" presName="sibTrans" presStyleLbl="sibTrans2D1" presStyleIdx="1" presStyleCnt="9"/>
      <dgm:spPr/>
    </dgm:pt>
    <dgm:pt modelId="{FA2F54CE-A4EF-4F40-BA27-69BF6E079EE7}" type="pres">
      <dgm:prSet presAssocID="{95AFA9E2-FA69-3E46-9733-D4271CD26599}" presName="connectorText" presStyleLbl="sibTrans2D1" presStyleIdx="1" presStyleCnt="9"/>
      <dgm:spPr/>
    </dgm:pt>
    <dgm:pt modelId="{9F802DC4-7F80-364E-BA72-B362EF2A22A1}" type="pres">
      <dgm:prSet presAssocID="{47623945-B0BC-AD4B-B88C-B9BA144659DE}" presName="node" presStyleLbl="node1" presStyleIdx="2" presStyleCnt="10">
        <dgm:presLayoutVars>
          <dgm:bulletEnabled val="1"/>
        </dgm:presLayoutVars>
      </dgm:prSet>
      <dgm:spPr/>
    </dgm:pt>
    <dgm:pt modelId="{867723A2-3EE3-3D47-85F4-974E23E7036F}" type="pres">
      <dgm:prSet presAssocID="{38D03428-437F-0346-8995-E7ECA39A5FB6}" presName="sibTrans" presStyleLbl="sibTrans2D1" presStyleIdx="2" presStyleCnt="9"/>
      <dgm:spPr/>
    </dgm:pt>
    <dgm:pt modelId="{50D91C1F-C584-B743-983E-0829E69B2F32}" type="pres">
      <dgm:prSet presAssocID="{38D03428-437F-0346-8995-E7ECA39A5FB6}" presName="connectorText" presStyleLbl="sibTrans2D1" presStyleIdx="2" presStyleCnt="9"/>
      <dgm:spPr/>
    </dgm:pt>
    <dgm:pt modelId="{056A79C2-153F-E04C-8AF4-8BE8745E3F08}" type="pres">
      <dgm:prSet presAssocID="{A183A8BE-C973-BA47-B332-77E35CBAE2AC}" presName="node" presStyleLbl="node1" presStyleIdx="3" presStyleCnt="10">
        <dgm:presLayoutVars>
          <dgm:bulletEnabled val="1"/>
        </dgm:presLayoutVars>
      </dgm:prSet>
      <dgm:spPr/>
    </dgm:pt>
    <dgm:pt modelId="{647AC5A8-7384-4440-AE97-2DAF62C7AEB5}" type="pres">
      <dgm:prSet presAssocID="{1B38B7BC-030E-1C42-B6B5-1CB609FEF559}" presName="sibTrans" presStyleLbl="sibTrans2D1" presStyleIdx="3" presStyleCnt="9"/>
      <dgm:spPr/>
    </dgm:pt>
    <dgm:pt modelId="{4AECF5E3-7D0F-184B-8697-9F3FE052D04E}" type="pres">
      <dgm:prSet presAssocID="{1B38B7BC-030E-1C42-B6B5-1CB609FEF559}" presName="connectorText" presStyleLbl="sibTrans2D1" presStyleIdx="3" presStyleCnt="9"/>
      <dgm:spPr/>
    </dgm:pt>
    <dgm:pt modelId="{8BB847E9-370D-1B49-8652-B42900780633}" type="pres">
      <dgm:prSet presAssocID="{F9761232-EE1F-6840-B133-EA248183AF02}" presName="node" presStyleLbl="node1" presStyleIdx="4" presStyleCnt="10">
        <dgm:presLayoutVars>
          <dgm:bulletEnabled val="1"/>
        </dgm:presLayoutVars>
      </dgm:prSet>
      <dgm:spPr/>
    </dgm:pt>
    <dgm:pt modelId="{8B1824AC-3C1A-F94D-93DA-36A16ED1DE1F}" type="pres">
      <dgm:prSet presAssocID="{76A84B16-0AC7-C14B-BA53-B95DBF152E51}" presName="sibTrans" presStyleLbl="sibTrans2D1" presStyleIdx="4" presStyleCnt="9"/>
      <dgm:spPr/>
    </dgm:pt>
    <dgm:pt modelId="{12A37066-2092-AE43-929C-E935819CE183}" type="pres">
      <dgm:prSet presAssocID="{76A84B16-0AC7-C14B-BA53-B95DBF152E51}" presName="connectorText" presStyleLbl="sibTrans2D1" presStyleIdx="4" presStyleCnt="9"/>
      <dgm:spPr/>
    </dgm:pt>
    <dgm:pt modelId="{AF7A57DF-684E-9C45-8760-5DA839F9D5DA}" type="pres">
      <dgm:prSet presAssocID="{029F4F64-23B1-5E42-92DA-A70B0A3DA5AB}" presName="node" presStyleLbl="node1" presStyleIdx="5" presStyleCnt="10">
        <dgm:presLayoutVars>
          <dgm:bulletEnabled val="1"/>
        </dgm:presLayoutVars>
      </dgm:prSet>
      <dgm:spPr/>
    </dgm:pt>
    <dgm:pt modelId="{F3CB7D82-6A74-0845-8333-1DB377091485}" type="pres">
      <dgm:prSet presAssocID="{F8EFE01E-A1C4-3B4B-B9D6-A89226BD6EF8}" presName="sibTrans" presStyleLbl="sibTrans2D1" presStyleIdx="5" presStyleCnt="9"/>
      <dgm:spPr/>
    </dgm:pt>
    <dgm:pt modelId="{4D242430-A757-0D46-AB5C-E5EB23A1914F}" type="pres">
      <dgm:prSet presAssocID="{F8EFE01E-A1C4-3B4B-B9D6-A89226BD6EF8}" presName="connectorText" presStyleLbl="sibTrans2D1" presStyleIdx="5" presStyleCnt="9"/>
      <dgm:spPr/>
    </dgm:pt>
    <dgm:pt modelId="{C0DDF3A8-37E2-2A43-9943-4839BFC8D8B5}" type="pres">
      <dgm:prSet presAssocID="{A1841649-E615-3E47-82F9-8C7CE773F1F6}" presName="node" presStyleLbl="node1" presStyleIdx="6" presStyleCnt="10">
        <dgm:presLayoutVars>
          <dgm:bulletEnabled val="1"/>
        </dgm:presLayoutVars>
      </dgm:prSet>
      <dgm:spPr/>
    </dgm:pt>
    <dgm:pt modelId="{194712A1-009B-2A4D-878B-CE7A6D54C63B}" type="pres">
      <dgm:prSet presAssocID="{0DE49C0E-1754-E043-B72E-EC63FB2E7982}" presName="sibTrans" presStyleLbl="sibTrans2D1" presStyleIdx="6" presStyleCnt="9"/>
      <dgm:spPr/>
    </dgm:pt>
    <dgm:pt modelId="{3554E5E1-B290-CD45-9836-3AA6B0D1D825}" type="pres">
      <dgm:prSet presAssocID="{0DE49C0E-1754-E043-B72E-EC63FB2E7982}" presName="connectorText" presStyleLbl="sibTrans2D1" presStyleIdx="6" presStyleCnt="9"/>
      <dgm:spPr/>
    </dgm:pt>
    <dgm:pt modelId="{6364DB4C-DFF2-FD4F-80E7-4D9FDED25278}" type="pres">
      <dgm:prSet presAssocID="{742DDE24-0890-A84B-8665-AA5F2075A677}" presName="node" presStyleLbl="node1" presStyleIdx="7" presStyleCnt="10">
        <dgm:presLayoutVars>
          <dgm:bulletEnabled val="1"/>
        </dgm:presLayoutVars>
      </dgm:prSet>
      <dgm:spPr/>
    </dgm:pt>
    <dgm:pt modelId="{E3D1556F-1A0C-4744-9865-9F9105E68A37}" type="pres">
      <dgm:prSet presAssocID="{8D789091-2368-DD41-B8F4-B0A516272D7E}" presName="sibTrans" presStyleLbl="sibTrans2D1" presStyleIdx="7" presStyleCnt="9"/>
      <dgm:spPr/>
    </dgm:pt>
    <dgm:pt modelId="{8EEEEF84-BED3-694D-9836-5CC525D9644D}" type="pres">
      <dgm:prSet presAssocID="{8D789091-2368-DD41-B8F4-B0A516272D7E}" presName="connectorText" presStyleLbl="sibTrans2D1" presStyleIdx="7" presStyleCnt="9"/>
      <dgm:spPr/>
    </dgm:pt>
    <dgm:pt modelId="{6292E32E-91DB-3743-B0DC-E30A9A483E0D}" type="pres">
      <dgm:prSet presAssocID="{6C71E5EC-94FB-0B4A-A4F0-93124BFA4E08}" presName="node" presStyleLbl="node1" presStyleIdx="8" presStyleCnt="10">
        <dgm:presLayoutVars>
          <dgm:bulletEnabled val="1"/>
        </dgm:presLayoutVars>
      </dgm:prSet>
      <dgm:spPr/>
    </dgm:pt>
    <dgm:pt modelId="{D4287E9A-268F-F84D-82F3-AD1136A0F533}" type="pres">
      <dgm:prSet presAssocID="{F1E4DD8E-37EF-9149-9FE1-BD5DC65A2642}" presName="sibTrans" presStyleLbl="sibTrans2D1" presStyleIdx="8" presStyleCnt="9"/>
      <dgm:spPr/>
    </dgm:pt>
    <dgm:pt modelId="{E15B22FE-79CC-AA40-B106-0C6A64860EA7}" type="pres">
      <dgm:prSet presAssocID="{F1E4DD8E-37EF-9149-9FE1-BD5DC65A2642}" presName="connectorText" presStyleLbl="sibTrans2D1" presStyleIdx="8" presStyleCnt="9"/>
      <dgm:spPr/>
    </dgm:pt>
    <dgm:pt modelId="{67B96F1B-DA64-F144-8552-A128C648F047}" type="pres">
      <dgm:prSet presAssocID="{8FCB5ADC-DE8E-B841-AC83-71547839D8B2}" presName="node" presStyleLbl="node1" presStyleIdx="9" presStyleCnt="10">
        <dgm:presLayoutVars>
          <dgm:bulletEnabled val="1"/>
        </dgm:presLayoutVars>
      </dgm:prSet>
      <dgm:spPr/>
    </dgm:pt>
  </dgm:ptLst>
  <dgm:cxnLst>
    <dgm:cxn modelId="{3B8C8200-697E-884C-9232-0D5461C3CA5C}" type="presOf" srcId="{F8EFE01E-A1C4-3B4B-B9D6-A89226BD6EF8}" destId="{F3CB7D82-6A74-0845-8333-1DB377091485}" srcOrd="0" destOrd="0" presId="urn:microsoft.com/office/officeart/2005/8/layout/process2"/>
    <dgm:cxn modelId="{C7086508-CFCA-7446-985F-2FF8B1434A68}" srcId="{E48E4ACB-41F9-4342-955D-C647E2CB68D3}" destId="{742DDE24-0890-A84B-8665-AA5F2075A677}" srcOrd="7" destOrd="0" parTransId="{53B75A64-F3DF-304F-843D-28E6441637DB}" sibTransId="{8D789091-2368-DD41-B8F4-B0A516272D7E}"/>
    <dgm:cxn modelId="{EE86B408-0CCE-F844-9168-98CCB10DA72F}" srcId="{E48E4ACB-41F9-4342-955D-C647E2CB68D3}" destId="{47623945-B0BC-AD4B-B88C-B9BA144659DE}" srcOrd="2" destOrd="0" parTransId="{7C56DBF6-D7D8-D74C-869C-5FF63401ADEA}" sibTransId="{38D03428-437F-0346-8995-E7ECA39A5FB6}"/>
    <dgm:cxn modelId="{C2C8F50A-09BE-5A45-A236-4ED70DBEAFC5}" srcId="{E48E4ACB-41F9-4342-955D-C647E2CB68D3}" destId="{A17F2537-3A6D-1548-9292-446C8C24FE49}" srcOrd="0" destOrd="0" parTransId="{B4A705FD-0EA3-4D47-A1F0-EC09796A18BC}" sibTransId="{13654F62-5F1E-834E-8609-7114AC7D9CF5}"/>
    <dgm:cxn modelId="{A172AE14-F1C6-F04E-8405-4A48DDA8E80C}" type="presOf" srcId="{A183A8BE-C973-BA47-B332-77E35CBAE2AC}" destId="{056A79C2-153F-E04C-8AF4-8BE8745E3F08}" srcOrd="0" destOrd="0" presId="urn:microsoft.com/office/officeart/2005/8/layout/process2"/>
    <dgm:cxn modelId="{035FE716-42CF-BC48-A626-7B2650C0D60B}" type="presOf" srcId="{F9761232-EE1F-6840-B133-EA248183AF02}" destId="{8BB847E9-370D-1B49-8652-B42900780633}" srcOrd="0" destOrd="0" presId="urn:microsoft.com/office/officeart/2005/8/layout/process2"/>
    <dgm:cxn modelId="{B5E6A91D-6896-634D-B11A-A273A5ED0FEA}" srcId="{E48E4ACB-41F9-4342-955D-C647E2CB68D3}" destId="{029F4F64-23B1-5E42-92DA-A70B0A3DA5AB}" srcOrd="5" destOrd="0" parTransId="{CF111292-CBEF-A543-B018-0F27008A4A37}" sibTransId="{F8EFE01E-A1C4-3B4B-B9D6-A89226BD6EF8}"/>
    <dgm:cxn modelId="{53E70A20-C791-124E-9CB5-91EC0D221D49}" srcId="{E48E4ACB-41F9-4342-955D-C647E2CB68D3}" destId="{8FCB5ADC-DE8E-B841-AC83-71547839D8B2}" srcOrd="9" destOrd="0" parTransId="{C974C6D9-29B3-AE41-9159-FA748095D1D9}" sibTransId="{FCDAFA6F-C538-A147-96B5-192399F124E1}"/>
    <dgm:cxn modelId="{86B9502E-25F0-7947-B62F-B9882EE96BEA}" type="presOf" srcId="{A17F2537-3A6D-1548-9292-446C8C24FE49}" destId="{517158D8-633D-174C-A9F5-C3C5BCC44275}" srcOrd="0" destOrd="0" presId="urn:microsoft.com/office/officeart/2005/8/layout/process2"/>
    <dgm:cxn modelId="{BA4E8F31-F8F4-BC42-B6F6-AB192DAAD123}" type="presOf" srcId="{1B38B7BC-030E-1C42-B6B5-1CB609FEF559}" destId="{647AC5A8-7384-4440-AE97-2DAF62C7AEB5}" srcOrd="0" destOrd="0" presId="urn:microsoft.com/office/officeart/2005/8/layout/process2"/>
    <dgm:cxn modelId="{CDAE5C32-81EB-3C4A-89C0-E66882D8EB69}" type="presOf" srcId="{8FCB5ADC-DE8E-B841-AC83-71547839D8B2}" destId="{67B96F1B-DA64-F144-8552-A128C648F047}" srcOrd="0" destOrd="0" presId="urn:microsoft.com/office/officeart/2005/8/layout/process2"/>
    <dgm:cxn modelId="{432EC53F-B97C-9D46-88D0-6BE9C779287E}" srcId="{E48E4ACB-41F9-4342-955D-C647E2CB68D3}" destId="{F9761232-EE1F-6840-B133-EA248183AF02}" srcOrd="4" destOrd="0" parTransId="{007AB195-75A4-724D-9010-5595BEE70E15}" sibTransId="{76A84B16-0AC7-C14B-BA53-B95DBF152E51}"/>
    <dgm:cxn modelId="{7DF8EE3F-8B06-8843-9F82-C341FA0B8535}" type="presOf" srcId="{95AFA9E2-FA69-3E46-9733-D4271CD26599}" destId="{76F4FBA9-3AC8-0645-A369-1BA23CE78987}" srcOrd="0" destOrd="0" presId="urn:microsoft.com/office/officeart/2005/8/layout/process2"/>
    <dgm:cxn modelId="{F83C3E57-6695-254B-A661-FCD9E8E2240F}" type="presOf" srcId="{F8EFE01E-A1C4-3B4B-B9D6-A89226BD6EF8}" destId="{4D242430-A757-0D46-AB5C-E5EB23A1914F}" srcOrd="1" destOrd="0" presId="urn:microsoft.com/office/officeart/2005/8/layout/process2"/>
    <dgm:cxn modelId="{99F84062-E1AA-CA47-BBF4-995DD5C1A2A9}" type="presOf" srcId="{13654F62-5F1E-834E-8609-7114AC7D9CF5}" destId="{9F97265E-A328-CA42-9032-EBD5AC2CF9ED}" srcOrd="0" destOrd="0" presId="urn:microsoft.com/office/officeart/2005/8/layout/process2"/>
    <dgm:cxn modelId="{0E4B3866-7E27-6144-A1CC-6704927E1790}" type="presOf" srcId="{8D789091-2368-DD41-B8F4-B0A516272D7E}" destId="{E3D1556F-1A0C-4744-9865-9F9105E68A37}" srcOrd="0" destOrd="0" presId="urn:microsoft.com/office/officeart/2005/8/layout/process2"/>
    <dgm:cxn modelId="{6391C566-91A6-0B48-8754-923A67CD3898}" type="presOf" srcId="{F1E4DD8E-37EF-9149-9FE1-BD5DC65A2642}" destId="{D4287E9A-268F-F84D-82F3-AD1136A0F533}" srcOrd="0" destOrd="0" presId="urn:microsoft.com/office/officeart/2005/8/layout/process2"/>
    <dgm:cxn modelId="{7655E26E-5F73-024E-A8DB-3ACC366D7F81}" type="presOf" srcId="{8D789091-2368-DD41-B8F4-B0A516272D7E}" destId="{8EEEEF84-BED3-694D-9836-5CC525D9644D}" srcOrd="1" destOrd="0" presId="urn:microsoft.com/office/officeart/2005/8/layout/process2"/>
    <dgm:cxn modelId="{19A4CC77-8876-844E-ADE3-55ABB219B7E3}" srcId="{E48E4ACB-41F9-4342-955D-C647E2CB68D3}" destId="{A1841649-E615-3E47-82F9-8C7CE773F1F6}" srcOrd="6" destOrd="0" parTransId="{0B793DF3-6828-B145-9205-DBEB6ADD73E1}" sibTransId="{0DE49C0E-1754-E043-B72E-EC63FB2E7982}"/>
    <dgm:cxn modelId="{3F50CB78-8B98-B848-B882-DCAA3CBD8DFA}" srcId="{E48E4ACB-41F9-4342-955D-C647E2CB68D3}" destId="{4F506B7F-EC64-7A4B-8FA2-55AA99E6406B}" srcOrd="1" destOrd="0" parTransId="{01248919-416E-FF48-8C42-0F09B50D2123}" sibTransId="{95AFA9E2-FA69-3E46-9733-D4271CD26599}"/>
    <dgm:cxn modelId="{D3063879-4BA9-8445-8BE3-0D84A0A2D1E9}" type="presOf" srcId="{742DDE24-0890-A84B-8665-AA5F2075A677}" destId="{6364DB4C-DFF2-FD4F-80E7-4D9FDED25278}" srcOrd="0" destOrd="0" presId="urn:microsoft.com/office/officeart/2005/8/layout/process2"/>
    <dgm:cxn modelId="{18F2B384-1810-1843-935C-86331D39798C}" type="presOf" srcId="{A1841649-E615-3E47-82F9-8C7CE773F1F6}" destId="{C0DDF3A8-37E2-2A43-9943-4839BFC8D8B5}" srcOrd="0" destOrd="0" presId="urn:microsoft.com/office/officeart/2005/8/layout/process2"/>
    <dgm:cxn modelId="{6F03898D-ED28-0449-B08B-32E0434A0008}" type="presOf" srcId="{E48E4ACB-41F9-4342-955D-C647E2CB68D3}" destId="{517EBCB4-9B70-5343-9E37-CA029FFDB5A7}" srcOrd="0" destOrd="0" presId="urn:microsoft.com/office/officeart/2005/8/layout/process2"/>
    <dgm:cxn modelId="{8DAAA495-77BF-7144-B010-D46EDCBEC490}" type="presOf" srcId="{0DE49C0E-1754-E043-B72E-EC63FB2E7982}" destId="{3554E5E1-B290-CD45-9836-3AA6B0D1D825}" srcOrd="1" destOrd="0" presId="urn:microsoft.com/office/officeart/2005/8/layout/process2"/>
    <dgm:cxn modelId="{929F389B-5EB5-384D-80F1-4DFA52B6B0A4}" type="presOf" srcId="{4F506B7F-EC64-7A4B-8FA2-55AA99E6406B}" destId="{95093FC9-1CE3-4845-B4B6-0A5C106B6052}" srcOrd="0" destOrd="0" presId="urn:microsoft.com/office/officeart/2005/8/layout/process2"/>
    <dgm:cxn modelId="{1CEA599D-1D9D-D541-BCA1-5AE63ECF0C43}" type="presOf" srcId="{38D03428-437F-0346-8995-E7ECA39A5FB6}" destId="{867723A2-3EE3-3D47-85F4-974E23E7036F}" srcOrd="0" destOrd="0" presId="urn:microsoft.com/office/officeart/2005/8/layout/process2"/>
    <dgm:cxn modelId="{5AB027B8-CEDD-894F-8B5A-8D2A4490095B}" type="presOf" srcId="{95AFA9E2-FA69-3E46-9733-D4271CD26599}" destId="{FA2F54CE-A4EF-4F40-BA27-69BF6E079EE7}" srcOrd="1" destOrd="0" presId="urn:microsoft.com/office/officeart/2005/8/layout/process2"/>
    <dgm:cxn modelId="{26919DBB-87E8-9240-961D-CF554D8AA21D}" type="presOf" srcId="{029F4F64-23B1-5E42-92DA-A70B0A3DA5AB}" destId="{AF7A57DF-684E-9C45-8760-5DA839F9D5DA}" srcOrd="0" destOrd="0" presId="urn:microsoft.com/office/officeart/2005/8/layout/process2"/>
    <dgm:cxn modelId="{CBA118BD-159F-0E46-8136-9FAB3DF2DCA1}" type="presOf" srcId="{38D03428-437F-0346-8995-E7ECA39A5FB6}" destId="{50D91C1F-C584-B743-983E-0829E69B2F32}" srcOrd="1" destOrd="0" presId="urn:microsoft.com/office/officeart/2005/8/layout/process2"/>
    <dgm:cxn modelId="{566125C5-2FC7-B444-927B-E7E0B4CE137D}" type="presOf" srcId="{47623945-B0BC-AD4B-B88C-B9BA144659DE}" destId="{9F802DC4-7F80-364E-BA72-B362EF2A22A1}" srcOrd="0" destOrd="0" presId="urn:microsoft.com/office/officeart/2005/8/layout/process2"/>
    <dgm:cxn modelId="{AE6438C9-BF55-144E-B56A-34120334C858}" srcId="{E48E4ACB-41F9-4342-955D-C647E2CB68D3}" destId="{6C71E5EC-94FB-0B4A-A4F0-93124BFA4E08}" srcOrd="8" destOrd="0" parTransId="{E00BB243-EC0D-C241-B9F6-1F3C82EB9F9D}" sibTransId="{F1E4DD8E-37EF-9149-9FE1-BD5DC65A2642}"/>
    <dgm:cxn modelId="{3ACAD8CC-106A-C04F-B6BF-74C7E5678221}" srcId="{E48E4ACB-41F9-4342-955D-C647E2CB68D3}" destId="{A183A8BE-C973-BA47-B332-77E35CBAE2AC}" srcOrd="3" destOrd="0" parTransId="{94DE0CB8-002D-1B45-9965-0B48B1E2C6CC}" sibTransId="{1B38B7BC-030E-1C42-B6B5-1CB609FEF559}"/>
    <dgm:cxn modelId="{6FC3FCCC-4D1F-5D48-8942-499CA3084B4F}" type="presOf" srcId="{6C71E5EC-94FB-0B4A-A4F0-93124BFA4E08}" destId="{6292E32E-91DB-3743-B0DC-E30A9A483E0D}" srcOrd="0" destOrd="0" presId="urn:microsoft.com/office/officeart/2005/8/layout/process2"/>
    <dgm:cxn modelId="{3F0C94DE-74BD-3B4E-8A7A-453C8BE4E048}" type="presOf" srcId="{1B38B7BC-030E-1C42-B6B5-1CB609FEF559}" destId="{4AECF5E3-7D0F-184B-8697-9F3FE052D04E}" srcOrd="1" destOrd="0" presId="urn:microsoft.com/office/officeart/2005/8/layout/process2"/>
    <dgm:cxn modelId="{84FDCEE4-CF46-4047-8CC3-0A2319C578C1}" type="presOf" srcId="{13654F62-5F1E-834E-8609-7114AC7D9CF5}" destId="{BC03D7A7-297D-CA40-85BF-6D475CFCAD39}" srcOrd="1" destOrd="0" presId="urn:microsoft.com/office/officeart/2005/8/layout/process2"/>
    <dgm:cxn modelId="{FA2908EE-34ED-2B49-885C-ED3904392CB9}" type="presOf" srcId="{F1E4DD8E-37EF-9149-9FE1-BD5DC65A2642}" destId="{E15B22FE-79CC-AA40-B106-0C6A64860EA7}" srcOrd="1" destOrd="0" presId="urn:microsoft.com/office/officeart/2005/8/layout/process2"/>
    <dgm:cxn modelId="{2BFF22FA-EF48-1C4A-90C1-6846B27B6A66}" type="presOf" srcId="{76A84B16-0AC7-C14B-BA53-B95DBF152E51}" destId="{12A37066-2092-AE43-929C-E935819CE183}" srcOrd="1" destOrd="0" presId="urn:microsoft.com/office/officeart/2005/8/layout/process2"/>
    <dgm:cxn modelId="{EACECDFB-7975-5244-B956-D8411B846D45}" type="presOf" srcId="{0DE49C0E-1754-E043-B72E-EC63FB2E7982}" destId="{194712A1-009B-2A4D-878B-CE7A6D54C63B}" srcOrd="0" destOrd="0" presId="urn:microsoft.com/office/officeart/2005/8/layout/process2"/>
    <dgm:cxn modelId="{BCD357FE-3DD5-5543-B599-6CB6FD0E2DFE}" type="presOf" srcId="{76A84B16-0AC7-C14B-BA53-B95DBF152E51}" destId="{8B1824AC-3C1A-F94D-93DA-36A16ED1DE1F}" srcOrd="0" destOrd="0" presId="urn:microsoft.com/office/officeart/2005/8/layout/process2"/>
    <dgm:cxn modelId="{5C5F3230-FEFD-1446-AD95-50A380009320}" type="presParOf" srcId="{517EBCB4-9B70-5343-9E37-CA029FFDB5A7}" destId="{517158D8-633D-174C-A9F5-C3C5BCC44275}" srcOrd="0" destOrd="0" presId="urn:microsoft.com/office/officeart/2005/8/layout/process2"/>
    <dgm:cxn modelId="{AFB8738F-F1B1-3849-AA65-E22AC12EA57D}" type="presParOf" srcId="{517EBCB4-9B70-5343-9E37-CA029FFDB5A7}" destId="{9F97265E-A328-CA42-9032-EBD5AC2CF9ED}" srcOrd="1" destOrd="0" presId="urn:microsoft.com/office/officeart/2005/8/layout/process2"/>
    <dgm:cxn modelId="{523C53F6-996B-0F44-9F1B-B2BEE0019D15}" type="presParOf" srcId="{9F97265E-A328-CA42-9032-EBD5AC2CF9ED}" destId="{BC03D7A7-297D-CA40-85BF-6D475CFCAD39}" srcOrd="0" destOrd="0" presId="urn:microsoft.com/office/officeart/2005/8/layout/process2"/>
    <dgm:cxn modelId="{A411BF0A-FC16-2048-BBCF-59CFE574A649}" type="presParOf" srcId="{517EBCB4-9B70-5343-9E37-CA029FFDB5A7}" destId="{95093FC9-1CE3-4845-B4B6-0A5C106B6052}" srcOrd="2" destOrd="0" presId="urn:microsoft.com/office/officeart/2005/8/layout/process2"/>
    <dgm:cxn modelId="{69F0C770-C9B3-534D-99BF-2C3DD1286315}" type="presParOf" srcId="{517EBCB4-9B70-5343-9E37-CA029FFDB5A7}" destId="{76F4FBA9-3AC8-0645-A369-1BA23CE78987}" srcOrd="3" destOrd="0" presId="urn:microsoft.com/office/officeart/2005/8/layout/process2"/>
    <dgm:cxn modelId="{0A3E9E3B-42BA-904E-BBB9-E68E60127FAA}" type="presParOf" srcId="{76F4FBA9-3AC8-0645-A369-1BA23CE78987}" destId="{FA2F54CE-A4EF-4F40-BA27-69BF6E079EE7}" srcOrd="0" destOrd="0" presId="urn:microsoft.com/office/officeart/2005/8/layout/process2"/>
    <dgm:cxn modelId="{40009812-BC53-A24A-8647-CE4D3197FDB8}" type="presParOf" srcId="{517EBCB4-9B70-5343-9E37-CA029FFDB5A7}" destId="{9F802DC4-7F80-364E-BA72-B362EF2A22A1}" srcOrd="4" destOrd="0" presId="urn:microsoft.com/office/officeart/2005/8/layout/process2"/>
    <dgm:cxn modelId="{7D8A53FF-1B32-F84C-AAF1-1F3F642FF1A0}" type="presParOf" srcId="{517EBCB4-9B70-5343-9E37-CA029FFDB5A7}" destId="{867723A2-3EE3-3D47-85F4-974E23E7036F}" srcOrd="5" destOrd="0" presId="urn:microsoft.com/office/officeart/2005/8/layout/process2"/>
    <dgm:cxn modelId="{A614C31F-13E8-C942-8C0C-A53525B57938}" type="presParOf" srcId="{867723A2-3EE3-3D47-85F4-974E23E7036F}" destId="{50D91C1F-C584-B743-983E-0829E69B2F32}" srcOrd="0" destOrd="0" presId="urn:microsoft.com/office/officeart/2005/8/layout/process2"/>
    <dgm:cxn modelId="{CAA31C45-3405-664F-894F-F50E0D5C95D0}" type="presParOf" srcId="{517EBCB4-9B70-5343-9E37-CA029FFDB5A7}" destId="{056A79C2-153F-E04C-8AF4-8BE8745E3F08}" srcOrd="6" destOrd="0" presId="urn:microsoft.com/office/officeart/2005/8/layout/process2"/>
    <dgm:cxn modelId="{9CD8FADD-C037-834B-A475-493486365022}" type="presParOf" srcId="{517EBCB4-9B70-5343-9E37-CA029FFDB5A7}" destId="{647AC5A8-7384-4440-AE97-2DAF62C7AEB5}" srcOrd="7" destOrd="0" presId="urn:microsoft.com/office/officeart/2005/8/layout/process2"/>
    <dgm:cxn modelId="{D79F4482-FEEF-3E43-A0D1-76A12B9DE928}" type="presParOf" srcId="{647AC5A8-7384-4440-AE97-2DAF62C7AEB5}" destId="{4AECF5E3-7D0F-184B-8697-9F3FE052D04E}" srcOrd="0" destOrd="0" presId="urn:microsoft.com/office/officeart/2005/8/layout/process2"/>
    <dgm:cxn modelId="{DC92F4EF-FAAA-8C48-8180-ABF27B8AB341}" type="presParOf" srcId="{517EBCB4-9B70-5343-9E37-CA029FFDB5A7}" destId="{8BB847E9-370D-1B49-8652-B42900780633}" srcOrd="8" destOrd="0" presId="urn:microsoft.com/office/officeart/2005/8/layout/process2"/>
    <dgm:cxn modelId="{F2133358-C874-B644-95BF-82DB01605E61}" type="presParOf" srcId="{517EBCB4-9B70-5343-9E37-CA029FFDB5A7}" destId="{8B1824AC-3C1A-F94D-93DA-36A16ED1DE1F}" srcOrd="9" destOrd="0" presId="urn:microsoft.com/office/officeart/2005/8/layout/process2"/>
    <dgm:cxn modelId="{CF0F7F9D-5DE0-374C-A912-2BBB3230C3EA}" type="presParOf" srcId="{8B1824AC-3C1A-F94D-93DA-36A16ED1DE1F}" destId="{12A37066-2092-AE43-929C-E935819CE183}" srcOrd="0" destOrd="0" presId="urn:microsoft.com/office/officeart/2005/8/layout/process2"/>
    <dgm:cxn modelId="{EA686021-9003-B744-81BD-2D2DE8433108}" type="presParOf" srcId="{517EBCB4-9B70-5343-9E37-CA029FFDB5A7}" destId="{AF7A57DF-684E-9C45-8760-5DA839F9D5DA}" srcOrd="10" destOrd="0" presId="urn:microsoft.com/office/officeart/2005/8/layout/process2"/>
    <dgm:cxn modelId="{23F999B7-5140-E043-9D48-3C14BD6A9AAA}" type="presParOf" srcId="{517EBCB4-9B70-5343-9E37-CA029FFDB5A7}" destId="{F3CB7D82-6A74-0845-8333-1DB377091485}" srcOrd="11" destOrd="0" presId="urn:microsoft.com/office/officeart/2005/8/layout/process2"/>
    <dgm:cxn modelId="{0FE6E9AC-94F4-C04C-90E6-FE3F8DDA5570}" type="presParOf" srcId="{F3CB7D82-6A74-0845-8333-1DB377091485}" destId="{4D242430-A757-0D46-AB5C-E5EB23A1914F}" srcOrd="0" destOrd="0" presId="urn:microsoft.com/office/officeart/2005/8/layout/process2"/>
    <dgm:cxn modelId="{B71530D1-A22A-0A41-8D46-5A9AB8005036}" type="presParOf" srcId="{517EBCB4-9B70-5343-9E37-CA029FFDB5A7}" destId="{C0DDF3A8-37E2-2A43-9943-4839BFC8D8B5}" srcOrd="12" destOrd="0" presId="urn:microsoft.com/office/officeart/2005/8/layout/process2"/>
    <dgm:cxn modelId="{F6C6F5EF-5FF2-9042-8DC8-F7305118D9C1}" type="presParOf" srcId="{517EBCB4-9B70-5343-9E37-CA029FFDB5A7}" destId="{194712A1-009B-2A4D-878B-CE7A6D54C63B}" srcOrd="13" destOrd="0" presId="urn:microsoft.com/office/officeart/2005/8/layout/process2"/>
    <dgm:cxn modelId="{E9F7CC56-5510-0942-BC29-15CF8BCB82CC}" type="presParOf" srcId="{194712A1-009B-2A4D-878B-CE7A6D54C63B}" destId="{3554E5E1-B290-CD45-9836-3AA6B0D1D825}" srcOrd="0" destOrd="0" presId="urn:microsoft.com/office/officeart/2005/8/layout/process2"/>
    <dgm:cxn modelId="{97145AF3-22FA-DF49-B1E5-9593E8EFC9AE}" type="presParOf" srcId="{517EBCB4-9B70-5343-9E37-CA029FFDB5A7}" destId="{6364DB4C-DFF2-FD4F-80E7-4D9FDED25278}" srcOrd="14" destOrd="0" presId="urn:microsoft.com/office/officeart/2005/8/layout/process2"/>
    <dgm:cxn modelId="{989BA65F-51E4-B94D-881E-BA5BC04751B3}" type="presParOf" srcId="{517EBCB4-9B70-5343-9E37-CA029FFDB5A7}" destId="{E3D1556F-1A0C-4744-9865-9F9105E68A37}" srcOrd="15" destOrd="0" presId="urn:microsoft.com/office/officeart/2005/8/layout/process2"/>
    <dgm:cxn modelId="{CC63CCD0-B401-234E-B162-3DDA88FD3924}" type="presParOf" srcId="{E3D1556F-1A0C-4744-9865-9F9105E68A37}" destId="{8EEEEF84-BED3-694D-9836-5CC525D9644D}" srcOrd="0" destOrd="0" presId="urn:microsoft.com/office/officeart/2005/8/layout/process2"/>
    <dgm:cxn modelId="{CA3B58A1-D66F-9D4B-BEAF-A92668CE6058}" type="presParOf" srcId="{517EBCB4-9B70-5343-9E37-CA029FFDB5A7}" destId="{6292E32E-91DB-3743-B0DC-E30A9A483E0D}" srcOrd="16" destOrd="0" presId="urn:microsoft.com/office/officeart/2005/8/layout/process2"/>
    <dgm:cxn modelId="{B51B6390-B66D-EF45-A90B-CCA5B8B3B9A5}" type="presParOf" srcId="{517EBCB4-9B70-5343-9E37-CA029FFDB5A7}" destId="{D4287E9A-268F-F84D-82F3-AD1136A0F533}" srcOrd="17" destOrd="0" presId="urn:microsoft.com/office/officeart/2005/8/layout/process2"/>
    <dgm:cxn modelId="{2303C61F-67E5-7243-85FB-1EF6799490B1}" type="presParOf" srcId="{D4287E9A-268F-F84D-82F3-AD1136A0F533}" destId="{E15B22FE-79CC-AA40-B106-0C6A64860EA7}" srcOrd="0" destOrd="0" presId="urn:microsoft.com/office/officeart/2005/8/layout/process2"/>
    <dgm:cxn modelId="{EA60BF63-6CCE-1441-956A-925DB5FD0E82}" type="presParOf" srcId="{517EBCB4-9B70-5343-9E37-CA029FFDB5A7}" destId="{67B96F1B-DA64-F144-8552-A128C648F047}" srcOrd="1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9.xml><?xml version="1.0" encoding="utf-8"?>
<dgm:dataModel xmlns:dgm="http://schemas.openxmlformats.org/drawingml/2006/diagram" xmlns:a="http://schemas.openxmlformats.org/drawingml/2006/main">
  <dgm:ptLst>
    <dgm:pt modelId="{E48E4ACB-41F9-4342-955D-C647E2CB68D3}" type="doc">
      <dgm:prSet loTypeId="urn:microsoft.com/office/officeart/2005/8/layout/process2" loCatId="" qsTypeId="urn:microsoft.com/office/officeart/2005/8/quickstyle/simple1" qsCatId="simple" csTypeId="urn:microsoft.com/office/officeart/2005/8/colors/accent1_2" csCatId="accent1" phldr="1"/>
      <dgm:spPr/>
    </dgm:pt>
    <dgm:pt modelId="{A17F2537-3A6D-1548-9292-446C8C24FE49}">
      <dgm:prSet phldrT="[Текст]"/>
      <dgm:spPr/>
      <dgm:t>
        <a:bodyPr/>
        <a:lstStyle/>
        <a:p>
          <a:endParaRPr lang="ru-RU" dirty="0"/>
        </a:p>
      </dgm:t>
    </dgm:pt>
    <dgm:pt modelId="{B4A705FD-0EA3-4D47-A1F0-EC09796A18BC}" type="parTrans" cxnId="{C2C8F50A-09BE-5A45-A236-4ED70DBEAFC5}">
      <dgm:prSet/>
      <dgm:spPr/>
      <dgm:t>
        <a:bodyPr/>
        <a:lstStyle/>
        <a:p>
          <a:endParaRPr lang="ru-RU"/>
        </a:p>
      </dgm:t>
    </dgm:pt>
    <dgm:pt modelId="{13654F62-5F1E-834E-8609-7114AC7D9CF5}" type="sibTrans" cxnId="{C2C8F50A-09BE-5A45-A236-4ED70DBEAFC5}">
      <dgm:prSet/>
      <dgm:spPr/>
      <dgm:t>
        <a:bodyPr/>
        <a:lstStyle/>
        <a:p>
          <a:endParaRPr lang="ru-RU"/>
        </a:p>
      </dgm:t>
    </dgm:pt>
    <dgm:pt modelId="{517EBCB4-9B70-5343-9E37-CA029FFDB5A7}" type="pres">
      <dgm:prSet presAssocID="{E48E4ACB-41F9-4342-955D-C647E2CB68D3}" presName="linearFlow" presStyleCnt="0">
        <dgm:presLayoutVars>
          <dgm:resizeHandles val="exact"/>
        </dgm:presLayoutVars>
      </dgm:prSet>
      <dgm:spPr/>
    </dgm:pt>
    <dgm:pt modelId="{517158D8-633D-174C-A9F5-C3C5BCC44275}" type="pres">
      <dgm:prSet presAssocID="{A17F2537-3A6D-1548-9292-446C8C24FE49}" presName="node" presStyleLbl="node1" presStyleIdx="0" presStyleCnt="1">
        <dgm:presLayoutVars>
          <dgm:bulletEnabled val="1"/>
        </dgm:presLayoutVars>
      </dgm:prSet>
      <dgm:spPr/>
    </dgm:pt>
  </dgm:ptLst>
  <dgm:cxnLst>
    <dgm:cxn modelId="{C2C8F50A-09BE-5A45-A236-4ED70DBEAFC5}" srcId="{E48E4ACB-41F9-4342-955D-C647E2CB68D3}" destId="{A17F2537-3A6D-1548-9292-446C8C24FE49}" srcOrd="0" destOrd="0" parTransId="{B4A705FD-0EA3-4D47-A1F0-EC09796A18BC}" sibTransId="{13654F62-5F1E-834E-8609-7114AC7D9CF5}"/>
    <dgm:cxn modelId="{86B9502E-25F0-7947-B62F-B9882EE96BEA}" type="presOf" srcId="{A17F2537-3A6D-1548-9292-446C8C24FE49}" destId="{517158D8-633D-174C-A9F5-C3C5BCC44275}" srcOrd="0" destOrd="0" presId="urn:microsoft.com/office/officeart/2005/8/layout/process2"/>
    <dgm:cxn modelId="{6F03898D-ED28-0449-B08B-32E0434A0008}" type="presOf" srcId="{E48E4ACB-41F9-4342-955D-C647E2CB68D3}" destId="{517EBCB4-9B70-5343-9E37-CA029FFDB5A7}" srcOrd="0" destOrd="0" presId="urn:microsoft.com/office/officeart/2005/8/layout/process2"/>
    <dgm:cxn modelId="{5C5F3230-FEFD-1446-AD95-50A380009320}" type="presParOf" srcId="{517EBCB4-9B70-5343-9E37-CA029FFDB5A7}" destId="{517158D8-633D-174C-A9F5-C3C5BCC44275}"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4</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2</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56900058-5B6A-6940-8005-BD94F330B948}">
      <dgm:prSet phldrT="[Текст]"/>
      <dgm:spPr/>
      <dgm:t>
        <a:bodyPr/>
        <a:lstStyle/>
        <a:p>
          <a:r>
            <a:rPr lang="en-US" dirty="0"/>
            <a:t>3</a:t>
          </a:r>
          <a:endParaRPr lang="ru-RU" dirty="0"/>
        </a:p>
      </dgm:t>
    </dgm:pt>
    <dgm:pt modelId="{C4304B58-8D2A-6E41-B25E-97A10CA35D22}" type="parTrans" cxnId="{0FC87A4A-270D-A44A-BC6D-F73ABD0F0FF3}">
      <dgm:prSet/>
      <dgm:spPr/>
      <dgm:t>
        <a:bodyPr/>
        <a:lstStyle/>
        <a:p>
          <a:endParaRPr lang="ru-RU"/>
        </a:p>
      </dgm:t>
    </dgm:pt>
    <dgm:pt modelId="{7A40838E-6302-A243-B530-27D48643A4A2}" type="sibTrans" cxnId="{0FC87A4A-270D-A44A-BC6D-F73ABD0F0FF3}">
      <dgm:prSet/>
      <dgm:spPr/>
      <dgm:t>
        <a:bodyPr/>
        <a:lstStyle/>
        <a:p>
          <a:endParaRPr lang="ru-RU"/>
        </a:p>
      </dgm:t>
    </dgm:pt>
    <dgm:pt modelId="{8F105AE4-BB0D-3F46-9FAC-1A718F8BAE19}">
      <dgm:prSet phldrT="[Текст]"/>
      <dgm:spPr/>
      <dgm:t>
        <a:bodyPr/>
        <a:lstStyle/>
        <a:p>
          <a:r>
            <a:rPr lang="en-US" dirty="0"/>
            <a:t>1</a:t>
          </a:r>
          <a:endParaRPr lang="ru-RU" dirty="0"/>
        </a:p>
      </dgm:t>
    </dgm:pt>
    <dgm:pt modelId="{A2B4FFD1-F201-5746-9A51-8C094B424E3A}" type="parTrans" cxnId="{EC440D55-BC97-0943-97BC-4B42E743017D}">
      <dgm:prSet/>
      <dgm:spPr/>
      <dgm:t>
        <a:bodyPr/>
        <a:lstStyle/>
        <a:p>
          <a:endParaRPr lang="ru-RU"/>
        </a:p>
      </dgm:t>
    </dgm:pt>
    <dgm:pt modelId="{E470121D-28D8-3346-B020-C0FB4E157014}" type="sibTrans" cxnId="{EC440D55-BC97-0943-97BC-4B42E743017D}">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4">
        <dgm:presLayoutVars>
          <dgm:bulletEnabled val="1"/>
        </dgm:presLayoutVars>
      </dgm:prSet>
      <dgm:spPr/>
    </dgm:pt>
    <dgm:pt modelId="{E595D63F-D112-784E-BE60-0AD4A3C93654}" type="pres">
      <dgm:prSet presAssocID="{3B9E4B67-05DD-4149-B360-109DCCA47793}" presName="sibTrans" presStyleLbl="sibTrans2D1" presStyleIdx="0" presStyleCnt="3"/>
      <dgm:spPr/>
    </dgm:pt>
    <dgm:pt modelId="{476709DD-D9AD-5547-9BEC-1F8F5E5EDAB3}" type="pres">
      <dgm:prSet presAssocID="{3B9E4B67-05DD-4149-B360-109DCCA47793}" presName="connectorText" presStyleLbl="sibTrans2D1" presStyleIdx="0" presStyleCnt="3"/>
      <dgm:spPr/>
    </dgm:pt>
    <dgm:pt modelId="{10E5207B-C1AB-5848-B67F-60AC4E232699}" type="pres">
      <dgm:prSet presAssocID="{8F105AE4-BB0D-3F46-9FAC-1A718F8BAE19}" presName="node" presStyleLbl="node1" presStyleIdx="1" presStyleCnt="4">
        <dgm:presLayoutVars>
          <dgm:bulletEnabled val="1"/>
        </dgm:presLayoutVars>
      </dgm:prSet>
      <dgm:spPr/>
    </dgm:pt>
    <dgm:pt modelId="{FEE4E239-6600-464C-AD46-EDB1EDBA0E13}" type="pres">
      <dgm:prSet presAssocID="{E470121D-28D8-3346-B020-C0FB4E157014}" presName="sibTrans" presStyleLbl="sibTrans2D1" presStyleIdx="1" presStyleCnt="3"/>
      <dgm:spPr/>
    </dgm:pt>
    <dgm:pt modelId="{6D03E51D-0E25-D74B-9F9F-B1D8F6D0F7C6}" type="pres">
      <dgm:prSet presAssocID="{E470121D-28D8-3346-B020-C0FB4E157014}" presName="connectorText" presStyleLbl="sibTrans2D1" presStyleIdx="1" presStyleCnt="3"/>
      <dgm:spPr/>
    </dgm:pt>
    <dgm:pt modelId="{60410BB1-ECED-F342-992E-153E85D8ED18}" type="pres">
      <dgm:prSet presAssocID="{7849FC19-0CF5-BA43-9F69-871F2EEF42F8}" presName="node" presStyleLbl="node1" presStyleIdx="2" presStyleCnt="4">
        <dgm:presLayoutVars>
          <dgm:bulletEnabled val="1"/>
        </dgm:presLayoutVars>
      </dgm:prSet>
      <dgm:spPr/>
    </dgm:pt>
    <dgm:pt modelId="{A3C844AE-099D-CF4E-856B-DC081A698B01}" type="pres">
      <dgm:prSet presAssocID="{98FE3DA1-6017-9743-8065-D31730814663}" presName="sibTrans" presStyleLbl="sibTrans2D1" presStyleIdx="2" presStyleCnt="3"/>
      <dgm:spPr/>
    </dgm:pt>
    <dgm:pt modelId="{B73EE185-9D92-094A-9DA3-9867496D0DA2}" type="pres">
      <dgm:prSet presAssocID="{98FE3DA1-6017-9743-8065-D31730814663}" presName="connectorText" presStyleLbl="sibTrans2D1" presStyleIdx="2" presStyleCnt="3"/>
      <dgm:spPr/>
    </dgm:pt>
    <dgm:pt modelId="{02C7755A-6569-AD4B-B91C-A7CA243D47C6}" type="pres">
      <dgm:prSet presAssocID="{56900058-5B6A-6940-8005-BD94F330B948}" presName="node" presStyleLbl="node1" presStyleIdx="3" presStyleCnt="4">
        <dgm:presLayoutVars>
          <dgm:bulletEnabled val="1"/>
        </dgm:presLayoutVars>
      </dgm:prSet>
      <dgm:spPr/>
    </dgm:pt>
  </dgm:ptLst>
  <dgm:cxnLst>
    <dgm:cxn modelId="{DE062800-2C35-974A-AC9D-4BF53E52AA20}" type="presOf" srcId="{56900058-5B6A-6940-8005-BD94F330B948}" destId="{02C7755A-6569-AD4B-B91C-A7CA243D47C6}" srcOrd="0" destOrd="0" presId="urn:microsoft.com/office/officeart/2005/8/layout/process2"/>
    <dgm:cxn modelId="{D05A130C-9762-8C48-949E-A84117C202FF}" type="presOf" srcId="{294A96C1-4B4B-814B-B61B-4A4F1AB97078}" destId="{9DDA0B35-A7CB-3143-9D20-8229CE158678}" srcOrd="0" destOrd="0" presId="urn:microsoft.com/office/officeart/2005/8/layout/process2"/>
    <dgm:cxn modelId="{D103EF0E-F657-8942-9342-8C88D29CD5EC}" type="presOf" srcId="{8F105AE4-BB0D-3F46-9FAC-1A718F8BAE19}" destId="{10E5207B-C1AB-5848-B67F-60AC4E232699}" srcOrd="0" destOrd="0" presId="urn:microsoft.com/office/officeart/2005/8/layout/process2"/>
    <dgm:cxn modelId="{A2477A20-12E8-7E49-B6D1-E45B56B147BD}" srcId="{EBBC9A32-2FDC-6B4C-9D7F-7DC59C2F670C}" destId="{7849FC19-0CF5-BA43-9F69-871F2EEF42F8}" srcOrd="2"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4FBEFA2C-99A1-074D-B375-EAEC3FD885ED}" type="presOf" srcId="{98FE3DA1-6017-9743-8065-D31730814663}" destId="{B73EE185-9D92-094A-9DA3-9867496D0DA2}" srcOrd="1" destOrd="0" presId="urn:microsoft.com/office/officeart/2005/8/layout/process2"/>
    <dgm:cxn modelId="{0FC87A4A-270D-A44A-BC6D-F73ABD0F0FF3}" srcId="{EBBC9A32-2FDC-6B4C-9D7F-7DC59C2F670C}" destId="{56900058-5B6A-6940-8005-BD94F330B948}" srcOrd="3" destOrd="0" parTransId="{C4304B58-8D2A-6E41-B25E-97A10CA35D22}" sibTransId="{7A40838E-6302-A243-B530-27D48643A4A2}"/>
    <dgm:cxn modelId="{EC440D55-BC97-0943-97BC-4B42E743017D}" srcId="{EBBC9A32-2FDC-6B4C-9D7F-7DC59C2F670C}" destId="{8F105AE4-BB0D-3F46-9FAC-1A718F8BAE19}" srcOrd="1" destOrd="0" parTransId="{A2B4FFD1-F201-5746-9A51-8C094B424E3A}" sibTransId="{E470121D-28D8-3346-B020-C0FB4E157014}"/>
    <dgm:cxn modelId="{0A536685-2B8F-3646-8EB9-263AA34AB033}" type="presOf" srcId="{E470121D-28D8-3346-B020-C0FB4E157014}" destId="{6D03E51D-0E25-D74B-9F9F-B1D8F6D0F7C6}" srcOrd="1"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2ADF99F4-D47B-A746-AC95-AE93AF5061A6}" type="presOf" srcId="{E470121D-28D8-3346-B020-C0FB4E157014}" destId="{FEE4E239-6600-464C-AD46-EDB1EDBA0E13}" srcOrd="0" destOrd="0" presId="urn:microsoft.com/office/officeart/2005/8/layout/process2"/>
    <dgm:cxn modelId="{C4571CFA-B941-8F48-B93D-00AC5A206A48}" type="presOf" srcId="{98FE3DA1-6017-9743-8065-D31730814663}" destId="{A3C844AE-099D-CF4E-856B-DC081A698B01}" srcOrd="0" destOrd="0" presId="urn:microsoft.com/office/officeart/2005/8/layout/process2"/>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DF1CC3A6-3377-5443-B23F-D6990C857DA9}" type="presParOf" srcId="{B54EC368-9BF5-E04C-A0E5-C7FE47DC3FD6}" destId="{10E5207B-C1AB-5848-B67F-60AC4E232699}" srcOrd="2" destOrd="0" presId="urn:microsoft.com/office/officeart/2005/8/layout/process2"/>
    <dgm:cxn modelId="{B8E0C097-3C8F-B947-8406-9BA2B5AF80DD}" type="presParOf" srcId="{B54EC368-9BF5-E04C-A0E5-C7FE47DC3FD6}" destId="{FEE4E239-6600-464C-AD46-EDB1EDBA0E13}" srcOrd="3" destOrd="0" presId="urn:microsoft.com/office/officeart/2005/8/layout/process2"/>
    <dgm:cxn modelId="{3AC6269E-8510-6648-A7BC-7E04FC86596E}" type="presParOf" srcId="{FEE4E239-6600-464C-AD46-EDB1EDBA0E13}" destId="{6D03E51D-0E25-D74B-9F9F-B1D8F6D0F7C6}" srcOrd="0" destOrd="0" presId="urn:microsoft.com/office/officeart/2005/8/layout/process2"/>
    <dgm:cxn modelId="{0B77F523-7478-3743-806E-1C7360C23374}" type="presParOf" srcId="{B54EC368-9BF5-E04C-A0E5-C7FE47DC3FD6}" destId="{60410BB1-ECED-F342-992E-153E85D8ED18}" srcOrd="4" destOrd="0" presId="urn:microsoft.com/office/officeart/2005/8/layout/process2"/>
    <dgm:cxn modelId="{43F65293-7EEF-754B-BF05-FEB7CC8A8A3E}" type="presParOf" srcId="{B54EC368-9BF5-E04C-A0E5-C7FE47DC3FD6}" destId="{A3C844AE-099D-CF4E-856B-DC081A698B01}" srcOrd="5" destOrd="0" presId="urn:microsoft.com/office/officeart/2005/8/layout/process2"/>
    <dgm:cxn modelId="{D9D06CF4-0DAC-9746-8083-15DCEF917F37}" type="presParOf" srcId="{A3C844AE-099D-CF4E-856B-DC081A698B01}" destId="{B73EE185-9D92-094A-9DA3-9867496D0DA2}" srcOrd="0" destOrd="0" presId="urn:microsoft.com/office/officeart/2005/8/layout/process2"/>
    <dgm:cxn modelId="{50954F05-8083-6D47-9B4E-CE99D7E4653F}" type="presParOf" srcId="{B54EC368-9BF5-E04C-A0E5-C7FE47DC3FD6}" destId="{02C7755A-6569-AD4B-B91C-A7CA243D47C6}"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0.xml><?xml version="1.0" encoding="utf-8"?>
<dgm:dataModel xmlns:dgm="http://schemas.openxmlformats.org/drawingml/2006/diagram" xmlns:a="http://schemas.openxmlformats.org/drawingml/2006/main">
  <dgm:ptLst>
    <dgm:pt modelId="{B46C9E1A-915B-C448-881F-60EA16889700}" type="doc">
      <dgm:prSet loTypeId="urn:microsoft.com/office/officeart/2005/8/layout/process2" loCatId="" qsTypeId="urn:microsoft.com/office/officeart/2005/8/quickstyle/simple1" qsCatId="simple" csTypeId="urn:microsoft.com/office/officeart/2005/8/colors/accent1_2" csCatId="accent1" phldr="1"/>
      <dgm:spPr/>
    </dgm:pt>
    <dgm:pt modelId="{B75F06B3-1BB9-9546-A793-6806242A13EA}">
      <dgm:prSet phldrT="[Текст]"/>
      <dgm:spPr/>
      <dgm:t>
        <a:bodyPr/>
        <a:lstStyle/>
        <a:p>
          <a:r>
            <a:rPr lang="en-US" dirty="0"/>
            <a:t>3</a:t>
          </a:r>
          <a:endParaRPr lang="ru-RU" dirty="0"/>
        </a:p>
      </dgm:t>
    </dgm:pt>
    <dgm:pt modelId="{B9BA33AC-6A17-474C-8846-DA1ED0F42225}" type="parTrans" cxnId="{F4D4E3A2-7094-E246-BE22-9318898DB76C}">
      <dgm:prSet/>
      <dgm:spPr/>
      <dgm:t>
        <a:bodyPr/>
        <a:lstStyle/>
        <a:p>
          <a:endParaRPr lang="ru-RU"/>
        </a:p>
      </dgm:t>
    </dgm:pt>
    <dgm:pt modelId="{C996F369-D24D-5542-B692-92733ACFE3BF}" type="sibTrans" cxnId="{F4D4E3A2-7094-E246-BE22-9318898DB76C}">
      <dgm:prSet/>
      <dgm:spPr/>
      <dgm:t>
        <a:bodyPr/>
        <a:lstStyle/>
        <a:p>
          <a:endParaRPr lang="ru-RU"/>
        </a:p>
      </dgm:t>
    </dgm:pt>
    <dgm:pt modelId="{3B2E77D5-DC3C-2049-BFEB-98432ABDE624}">
      <dgm:prSet phldrT="[Текст]"/>
      <dgm:spPr/>
      <dgm:t>
        <a:bodyPr/>
        <a:lstStyle/>
        <a:p>
          <a:r>
            <a:rPr lang="en-US" dirty="0"/>
            <a:t>1</a:t>
          </a:r>
          <a:endParaRPr lang="ru-RU" dirty="0"/>
        </a:p>
      </dgm:t>
    </dgm:pt>
    <dgm:pt modelId="{6C2A7D47-193C-B24E-9560-72B02CA9ED32}" type="parTrans" cxnId="{889F76AC-F861-DC4A-ACD7-C37685F90530}">
      <dgm:prSet/>
      <dgm:spPr/>
      <dgm:t>
        <a:bodyPr/>
        <a:lstStyle/>
        <a:p>
          <a:endParaRPr lang="ru-RU"/>
        </a:p>
      </dgm:t>
    </dgm:pt>
    <dgm:pt modelId="{61D535E4-6182-874A-94AB-4AC275B8983B}" type="sibTrans" cxnId="{889F76AC-F861-DC4A-ACD7-C37685F90530}">
      <dgm:prSet/>
      <dgm:spPr/>
      <dgm:t>
        <a:bodyPr/>
        <a:lstStyle/>
        <a:p>
          <a:endParaRPr lang="ru-RU"/>
        </a:p>
      </dgm:t>
    </dgm:pt>
    <dgm:pt modelId="{0DD0546D-BE9B-BE45-A8B9-EBD8313B560E}">
      <dgm:prSet phldrT="[Текст]"/>
      <dgm:spPr/>
      <dgm:t>
        <a:bodyPr/>
        <a:lstStyle/>
        <a:p>
          <a:r>
            <a:rPr lang="en-US" dirty="0"/>
            <a:t>5</a:t>
          </a:r>
          <a:endParaRPr lang="ru-RU" dirty="0"/>
        </a:p>
      </dgm:t>
    </dgm:pt>
    <dgm:pt modelId="{3FB98148-2523-9F43-BD9C-05E17F67E500}" type="parTrans" cxnId="{4DA03991-918B-0B4A-9914-3C8615A1D12A}">
      <dgm:prSet/>
      <dgm:spPr/>
      <dgm:t>
        <a:bodyPr/>
        <a:lstStyle/>
        <a:p>
          <a:endParaRPr lang="ru-RU"/>
        </a:p>
      </dgm:t>
    </dgm:pt>
    <dgm:pt modelId="{9080AD2C-387F-634A-AAE6-DF0AB1AF8878}" type="sibTrans" cxnId="{4DA03991-918B-0B4A-9914-3C8615A1D12A}">
      <dgm:prSet/>
      <dgm:spPr/>
      <dgm:t>
        <a:bodyPr/>
        <a:lstStyle/>
        <a:p>
          <a:endParaRPr lang="ru-RU"/>
        </a:p>
      </dgm:t>
    </dgm:pt>
    <dgm:pt modelId="{0EF5D095-7469-F64C-A501-866769462CF3}">
      <dgm:prSet phldrT="[Текст]"/>
      <dgm:spPr/>
      <dgm:t>
        <a:bodyPr/>
        <a:lstStyle/>
        <a:p>
          <a:r>
            <a:rPr lang="en-US" dirty="0"/>
            <a:t>2</a:t>
          </a:r>
          <a:endParaRPr lang="ru-RU" dirty="0"/>
        </a:p>
      </dgm:t>
    </dgm:pt>
    <dgm:pt modelId="{2ABADD30-B319-A44B-9846-C51EB529CF46}" type="parTrans" cxnId="{ED268106-EA82-F645-B7A0-02E7E56E2152}">
      <dgm:prSet/>
      <dgm:spPr/>
      <dgm:t>
        <a:bodyPr/>
        <a:lstStyle/>
        <a:p>
          <a:endParaRPr lang="ru-RU"/>
        </a:p>
      </dgm:t>
    </dgm:pt>
    <dgm:pt modelId="{CE4BE46C-4E05-2842-B11A-B44C11DC4459}" type="sibTrans" cxnId="{ED268106-EA82-F645-B7A0-02E7E56E2152}">
      <dgm:prSet/>
      <dgm:spPr/>
      <dgm:t>
        <a:bodyPr/>
        <a:lstStyle/>
        <a:p>
          <a:endParaRPr lang="ru-RU"/>
        </a:p>
      </dgm:t>
    </dgm:pt>
    <dgm:pt modelId="{02EFF65F-10CF-C945-8996-C4A735C0D63A}">
      <dgm:prSet phldrT="[Текст]"/>
      <dgm:spPr/>
      <dgm:t>
        <a:bodyPr/>
        <a:lstStyle/>
        <a:p>
          <a:r>
            <a:rPr lang="en-US" dirty="0"/>
            <a:t>4</a:t>
          </a:r>
          <a:endParaRPr lang="ru-RU" dirty="0"/>
        </a:p>
      </dgm:t>
    </dgm:pt>
    <dgm:pt modelId="{28BCA631-5ACC-2940-86A9-2FD4492506F7}" type="parTrans" cxnId="{E2198E95-6047-6D41-9DEA-8121852386B1}">
      <dgm:prSet/>
      <dgm:spPr/>
      <dgm:t>
        <a:bodyPr/>
        <a:lstStyle/>
        <a:p>
          <a:endParaRPr lang="ru-RU"/>
        </a:p>
      </dgm:t>
    </dgm:pt>
    <dgm:pt modelId="{7FA6A5CE-43F7-2B4B-95E0-BA15039B5A60}" type="sibTrans" cxnId="{E2198E95-6047-6D41-9DEA-8121852386B1}">
      <dgm:prSet/>
      <dgm:spPr/>
      <dgm:t>
        <a:bodyPr/>
        <a:lstStyle/>
        <a:p>
          <a:endParaRPr lang="ru-RU"/>
        </a:p>
      </dgm:t>
    </dgm:pt>
    <dgm:pt modelId="{E35CD01A-B0BC-C646-AE15-96A59D0085E0}">
      <dgm:prSet phldrT="[Текст]"/>
      <dgm:spPr/>
      <dgm:t>
        <a:bodyPr/>
        <a:lstStyle/>
        <a:p>
          <a:r>
            <a:rPr lang="en-US" dirty="0"/>
            <a:t>1000</a:t>
          </a:r>
          <a:endParaRPr lang="ru-RU" dirty="0"/>
        </a:p>
      </dgm:t>
    </dgm:pt>
    <dgm:pt modelId="{12B7205A-A302-3E49-99AA-049787415005}" type="parTrans" cxnId="{CAFC0319-C7AD-BF46-8FF0-089DF25956C3}">
      <dgm:prSet/>
      <dgm:spPr/>
      <dgm:t>
        <a:bodyPr/>
        <a:lstStyle/>
        <a:p>
          <a:endParaRPr lang="ru-RU"/>
        </a:p>
      </dgm:t>
    </dgm:pt>
    <dgm:pt modelId="{39791A46-7A80-7A42-86AD-568FDEC32406}" type="sibTrans" cxnId="{CAFC0319-C7AD-BF46-8FF0-089DF25956C3}">
      <dgm:prSet/>
      <dgm:spPr/>
      <dgm:t>
        <a:bodyPr/>
        <a:lstStyle/>
        <a:p>
          <a:endParaRPr lang="ru-RU"/>
        </a:p>
      </dgm:t>
    </dgm:pt>
    <dgm:pt modelId="{B5E931A5-76D4-024F-85DE-7533C995C974}">
      <dgm:prSet phldrT="[Текст]"/>
      <dgm:spPr/>
      <dgm:t>
        <a:bodyPr/>
        <a:lstStyle/>
        <a:p>
          <a:r>
            <a:rPr lang="en-US" dirty="0"/>
            <a:t>&gt;&gt;&gt;</a:t>
          </a:r>
          <a:endParaRPr lang="ru-RU" dirty="0"/>
        </a:p>
      </dgm:t>
    </dgm:pt>
    <dgm:pt modelId="{1A698190-3B7B-454D-BED5-B9CF47AB20CB}" type="parTrans" cxnId="{4DD91FFA-9A25-BC42-AD3C-4CCBE1464E78}">
      <dgm:prSet/>
      <dgm:spPr/>
      <dgm:t>
        <a:bodyPr/>
        <a:lstStyle/>
        <a:p>
          <a:endParaRPr lang="ru-RU"/>
        </a:p>
      </dgm:t>
    </dgm:pt>
    <dgm:pt modelId="{C0D1D5AD-8AE0-3F4C-A4CC-3CE699658454}" type="sibTrans" cxnId="{4DD91FFA-9A25-BC42-AD3C-4CCBE1464E78}">
      <dgm:prSet/>
      <dgm:spPr/>
      <dgm:t>
        <a:bodyPr/>
        <a:lstStyle/>
        <a:p>
          <a:endParaRPr lang="ru-RU"/>
        </a:p>
      </dgm:t>
    </dgm:pt>
    <dgm:pt modelId="{59C74956-2A52-3D4B-A62A-5479B32A7F73}" type="pres">
      <dgm:prSet presAssocID="{B46C9E1A-915B-C448-881F-60EA16889700}" presName="linearFlow" presStyleCnt="0">
        <dgm:presLayoutVars>
          <dgm:resizeHandles val="exact"/>
        </dgm:presLayoutVars>
      </dgm:prSet>
      <dgm:spPr/>
    </dgm:pt>
    <dgm:pt modelId="{8C07430C-0575-D04B-810D-161BA08996E7}" type="pres">
      <dgm:prSet presAssocID="{B75F06B3-1BB9-9546-A793-6806242A13EA}" presName="node" presStyleLbl="node1" presStyleIdx="0" presStyleCnt="7">
        <dgm:presLayoutVars>
          <dgm:bulletEnabled val="1"/>
        </dgm:presLayoutVars>
      </dgm:prSet>
      <dgm:spPr/>
    </dgm:pt>
    <dgm:pt modelId="{D92D539B-D558-BB49-A6F9-E4E7BC440AD2}" type="pres">
      <dgm:prSet presAssocID="{C996F369-D24D-5542-B692-92733ACFE3BF}" presName="sibTrans" presStyleLbl="sibTrans2D1" presStyleIdx="0" presStyleCnt="6"/>
      <dgm:spPr/>
    </dgm:pt>
    <dgm:pt modelId="{27D1143D-D326-A64F-A225-B6FABFC5D9F1}" type="pres">
      <dgm:prSet presAssocID="{C996F369-D24D-5542-B692-92733ACFE3BF}" presName="connectorText" presStyleLbl="sibTrans2D1" presStyleIdx="0" presStyleCnt="6"/>
      <dgm:spPr/>
    </dgm:pt>
    <dgm:pt modelId="{22316A19-7108-CC45-8D89-EA2EB430D938}" type="pres">
      <dgm:prSet presAssocID="{3B2E77D5-DC3C-2049-BFEB-98432ABDE624}" presName="node" presStyleLbl="node1" presStyleIdx="1" presStyleCnt="7">
        <dgm:presLayoutVars>
          <dgm:bulletEnabled val="1"/>
        </dgm:presLayoutVars>
      </dgm:prSet>
      <dgm:spPr/>
    </dgm:pt>
    <dgm:pt modelId="{31896477-A323-4941-88EC-31CF5167B09E}" type="pres">
      <dgm:prSet presAssocID="{61D535E4-6182-874A-94AB-4AC275B8983B}" presName="sibTrans" presStyleLbl="sibTrans2D1" presStyleIdx="1" presStyleCnt="6"/>
      <dgm:spPr/>
    </dgm:pt>
    <dgm:pt modelId="{8C6E68D7-6E60-4D42-8909-D267F4AB6D82}" type="pres">
      <dgm:prSet presAssocID="{61D535E4-6182-874A-94AB-4AC275B8983B}" presName="connectorText" presStyleLbl="sibTrans2D1" presStyleIdx="1" presStyleCnt="6"/>
      <dgm:spPr/>
    </dgm:pt>
    <dgm:pt modelId="{C0A378EE-5ABD-3849-8831-D58E963C43BB}" type="pres">
      <dgm:prSet presAssocID="{0DD0546D-BE9B-BE45-A8B9-EBD8313B560E}" presName="node" presStyleLbl="node1" presStyleIdx="2" presStyleCnt="7">
        <dgm:presLayoutVars>
          <dgm:bulletEnabled val="1"/>
        </dgm:presLayoutVars>
      </dgm:prSet>
      <dgm:spPr/>
    </dgm:pt>
    <dgm:pt modelId="{C2ABAA32-BD34-6346-9FCA-6F6670E138C7}" type="pres">
      <dgm:prSet presAssocID="{9080AD2C-387F-634A-AAE6-DF0AB1AF8878}" presName="sibTrans" presStyleLbl="sibTrans2D1" presStyleIdx="2" presStyleCnt="6"/>
      <dgm:spPr/>
    </dgm:pt>
    <dgm:pt modelId="{4F5D899C-8ADA-0545-9626-6A5354A2A2EC}" type="pres">
      <dgm:prSet presAssocID="{9080AD2C-387F-634A-AAE6-DF0AB1AF8878}" presName="connectorText" presStyleLbl="sibTrans2D1" presStyleIdx="2" presStyleCnt="6"/>
      <dgm:spPr/>
    </dgm:pt>
    <dgm:pt modelId="{C3BBA816-58CF-7C42-BE86-FEC2208B9E70}" type="pres">
      <dgm:prSet presAssocID="{0EF5D095-7469-F64C-A501-866769462CF3}" presName="node" presStyleLbl="node1" presStyleIdx="3" presStyleCnt="7">
        <dgm:presLayoutVars>
          <dgm:bulletEnabled val="1"/>
        </dgm:presLayoutVars>
      </dgm:prSet>
      <dgm:spPr/>
    </dgm:pt>
    <dgm:pt modelId="{9D22DE5C-5D75-3A48-ACD3-36A72734C7BB}" type="pres">
      <dgm:prSet presAssocID="{CE4BE46C-4E05-2842-B11A-B44C11DC4459}" presName="sibTrans" presStyleLbl="sibTrans2D1" presStyleIdx="3" presStyleCnt="6"/>
      <dgm:spPr/>
    </dgm:pt>
    <dgm:pt modelId="{C5A7B540-2659-F94B-8538-6A2570DEA62D}" type="pres">
      <dgm:prSet presAssocID="{CE4BE46C-4E05-2842-B11A-B44C11DC4459}" presName="connectorText" presStyleLbl="sibTrans2D1" presStyleIdx="3" presStyleCnt="6"/>
      <dgm:spPr/>
    </dgm:pt>
    <dgm:pt modelId="{F35C58F0-CC66-C84C-933C-9EB07377C52F}" type="pres">
      <dgm:prSet presAssocID="{02EFF65F-10CF-C945-8996-C4A735C0D63A}" presName="node" presStyleLbl="node1" presStyleIdx="4" presStyleCnt="7">
        <dgm:presLayoutVars>
          <dgm:bulletEnabled val="1"/>
        </dgm:presLayoutVars>
      </dgm:prSet>
      <dgm:spPr/>
    </dgm:pt>
    <dgm:pt modelId="{BE146F5D-7360-5844-9017-0D3F453160BE}" type="pres">
      <dgm:prSet presAssocID="{7FA6A5CE-43F7-2B4B-95E0-BA15039B5A60}" presName="sibTrans" presStyleLbl="sibTrans2D1" presStyleIdx="4" presStyleCnt="6"/>
      <dgm:spPr/>
    </dgm:pt>
    <dgm:pt modelId="{EA70028F-1583-6B47-9D88-581E12BC45A2}" type="pres">
      <dgm:prSet presAssocID="{7FA6A5CE-43F7-2B4B-95E0-BA15039B5A60}" presName="connectorText" presStyleLbl="sibTrans2D1" presStyleIdx="4" presStyleCnt="6"/>
      <dgm:spPr/>
    </dgm:pt>
    <dgm:pt modelId="{CB53C7CC-6429-6F48-B088-C86448227636}" type="pres">
      <dgm:prSet presAssocID="{E35CD01A-B0BC-C646-AE15-96A59D0085E0}" presName="node" presStyleLbl="node1" presStyleIdx="5" presStyleCnt="7">
        <dgm:presLayoutVars>
          <dgm:bulletEnabled val="1"/>
        </dgm:presLayoutVars>
      </dgm:prSet>
      <dgm:spPr/>
    </dgm:pt>
    <dgm:pt modelId="{8E0346BB-CB92-DD4C-B8C7-417EA20126BE}" type="pres">
      <dgm:prSet presAssocID="{39791A46-7A80-7A42-86AD-568FDEC32406}" presName="sibTrans" presStyleLbl="sibTrans2D1" presStyleIdx="5" presStyleCnt="6"/>
      <dgm:spPr/>
    </dgm:pt>
    <dgm:pt modelId="{0EBCD044-E3AD-DB4C-A148-54ECED746E53}" type="pres">
      <dgm:prSet presAssocID="{39791A46-7A80-7A42-86AD-568FDEC32406}" presName="connectorText" presStyleLbl="sibTrans2D1" presStyleIdx="5" presStyleCnt="6"/>
      <dgm:spPr/>
    </dgm:pt>
    <dgm:pt modelId="{1EB2F44B-EE00-F344-A09F-F05A7235543E}" type="pres">
      <dgm:prSet presAssocID="{B5E931A5-76D4-024F-85DE-7533C995C974}" presName="node" presStyleLbl="node1" presStyleIdx="6" presStyleCnt="7">
        <dgm:presLayoutVars>
          <dgm:bulletEnabled val="1"/>
        </dgm:presLayoutVars>
      </dgm:prSet>
      <dgm:spPr/>
    </dgm:pt>
  </dgm:ptLst>
  <dgm:cxnLst>
    <dgm:cxn modelId="{ED268106-EA82-F645-B7A0-02E7E56E2152}" srcId="{B46C9E1A-915B-C448-881F-60EA16889700}" destId="{0EF5D095-7469-F64C-A501-866769462CF3}" srcOrd="3" destOrd="0" parTransId="{2ABADD30-B319-A44B-9846-C51EB529CF46}" sibTransId="{CE4BE46C-4E05-2842-B11A-B44C11DC4459}"/>
    <dgm:cxn modelId="{5923DF0A-D79F-E54E-9715-14BBA2E5C16B}" type="presOf" srcId="{61D535E4-6182-874A-94AB-4AC275B8983B}" destId="{8C6E68D7-6E60-4D42-8909-D267F4AB6D82}" srcOrd="1" destOrd="0" presId="urn:microsoft.com/office/officeart/2005/8/layout/process2"/>
    <dgm:cxn modelId="{67A06D0C-F3F3-F642-8E4C-CA653AEF98BB}" type="presOf" srcId="{7FA6A5CE-43F7-2B4B-95E0-BA15039B5A60}" destId="{EA70028F-1583-6B47-9D88-581E12BC45A2}" srcOrd="1" destOrd="0" presId="urn:microsoft.com/office/officeart/2005/8/layout/process2"/>
    <dgm:cxn modelId="{22DA4816-AEFC-6E49-8F24-6B876B09195B}" type="presOf" srcId="{9080AD2C-387F-634A-AAE6-DF0AB1AF8878}" destId="{4F5D899C-8ADA-0545-9626-6A5354A2A2EC}" srcOrd="1" destOrd="0" presId="urn:microsoft.com/office/officeart/2005/8/layout/process2"/>
    <dgm:cxn modelId="{CAFC0319-C7AD-BF46-8FF0-089DF25956C3}" srcId="{B46C9E1A-915B-C448-881F-60EA16889700}" destId="{E35CD01A-B0BC-C646-AE15-96A59D0085E0}" srcOrd="5" destOrd="0" parTransId="{12B7205A-A302-3E49-99AA-049787415005}" sibTransId="{39791A46-7A80-7A42-86AD-568FDEC32406}"/>
    <dgm:cxn modelId="{F978D12C-CAE6-1E4C-BF3F-CF68BFA90EC1}" type="presOf" srcId="{39791A46-7A80-7A42-86AD-568FDEC32406}" destId="{0EBCD044-E3AD-DB4C-A148-54ECED746E53}" srcOrd="1" destOrd="0" presId="urn:microsoft.com/office/officeart/2005/8/layout/process2"/>
    <dgm:cxn modelId="{C8A3A42E-F0F4-5E42-935E-B35D76ADE17F}" type="presOf" srcId="{B75F06B3-1BB9-9546-A793-6806242A13EA}" destId="{8C07430C-0575-D04B-810D-161BA08996E7}" srcOrd="0" destOrd="0" presId="urn:microsoft.com/office/officeart/2005/8/layout/process2"/>
    <dgm:cxn modelId="{1F55FD45-8996-BB4A-8954-99F0957CFE6A}" type="presOf" srcId="{CE4BE46C-4E05-2842-B11A-B44C11DC4459}" destId="{9D22DE5C-5D75-3A48-ACD3-36A72734C7BB}" srcOrd="0" destOrd="0" presId="urn:microsoft.com/office/officeart/2005/8/layout/process2"/>
    <dgm:cxn modelId="{31FA4251-8047-9F45-A3EF-76B961088FB3}" type="presOf" srcId="{B46C9E1A-915B-C448-881F-60EA16889700}" destId="{59C74956-2A52-3D4B-A62A-5479B32A7F73}" srcOrd="0" destOrd="0" presId="urn:microsoft.com/office/officeart/2005/8/layout/process2"/>
    <dgm:cxn modelId="{DDA17B58-F0BD-664E-9D79-1230C57F2B2A}" type="presOf" srcId="{02EFF65F-10CF-C945-8996-C4A735C0D63A}" destId="{F35C58F0-CC66-C84C-933C-9EB07377C52F}" srcOrd="0" destOrd="0" presId="urn:microsoft.com/office/officeart/2005/8/layout/process2"/>
    <dgm:cxn modelId="{558CAE59-3E72-5840-986A-FB2776789171}" type="presOf" srcId="{B5E931A5-76D4-024F-85DE-7533C995C974}" destId="{1EB2F44B-EE00-F344-A09F-F05A7235543E}" srcOrd="0" destOrd="0" presId="urn:microsoft.com/office/officeart/2005/8/layout/process2"/>
    <dgm:cxn modelId="{AD962D64-F213-4F47-9D95-6E489270D63B}" type="presOf" srcId="{0DD0546D-BE9B-BE45-A8B9-EBD8313B560E}" destId="{C0A378EE-5ABD-3849-8831-D58E963C43BB}" srcOrd="0" destOrd="0" presId="urn:microsoft.com/office/officeart/2005/8/layout/process2"/>
    <dgm:cxn modelId="{603F1270-41CC-0D47-95AA-D429C58BAD57}" type="presOf" srcId="{CE4BE46C-4E05-2842-B11A-B44C11DC4459}" destId="{C5A7B540-2659-F94B-8538-6A2570DEA62D}" srcOrd="1" destOrd="0" presId="urn:microsoft.com/office/officeart/2005/8/layout/process2"/>
    <dgm:cxn modelId="{FB7DCE73-531C-FF4C-9A92-D0D34103B595}" type="presOf" srcId="{61D535E4-6182-874A-94AB-4AC275B8983B}" destId="{31896477-A323-4941-88EC-31CF5167B09E}" srcOrd="0" destOrd="0" presId="urn:microsoft.com/office/officeart/2005/8/layout/process2"/>
    <dgm:cxn modelId="{B67A877F-903B-4E49-ABF1-773F04CA8EF7}" type="presOf" srcId="{E35CD01A-B0BC-C646-AE15-96A59D0085E0}" destId="{CB53C7CC-6429-6F48-B088-C86448227636}" srcOrd="0" destOrd="0" presId="urn:microsoft.com/office/officeart/2005/8/layout/process2"/>
    <dgm:cxn modelId="{2DEE0B85-F400-0F45-9B60-FDC8EE78BE85}" type="presOf" srcId="{9080AD2C-387F-634A-AAE6-DF0AB1AF8878}" destId="{C2ABAA32-BD34-6346-9FCA-6F6670E138C7}" srcOrd="0" destOrd="0" presId="urn:microsoft.com/office/officeart/2005/8/layout/process2"/>
    <dgm:cxn modelId="{4DA03991-918B-0B4A-9914-3C8615A1D12A}" srcId="{B46C9E1A-915B-C448-881F-60EA16889700}" destId="{0DD0546D-BE9B-BE45-A8B9-EBD8313B560E}" srcOrd="2" destOrd="0" parTransId="{3FB98148-2523-9F43-BD9C-05E17F67E500}" sibTransId="{9080AD2C-387F-634A-AAE6-DF0AB1AF8878}"/>
    <dgm:cxn modelId="{E2198E95-6047-6D41-9DEA-8121852386B1}" srcId="{B46C9E1A-915B-C448-881F-60EA16889700}" destId="{02EFF65F-10CF-C945-8996-C4A735C0D63A}" srcOrd="4" destOrd="0" parTransId="{28BCA631-5ACC-2940-86A9-2FD4492506F7}" sibTransId="{7FA6A5CE-43F7-2B4B-95E0-BA15039B5A60}"/>
    <dgm:cxn modelId="{E3CF65A0-9A44-434E-A254-067ED200FC2B}" type="presOf" srcId="{C996F369-D24D-5542-B692-92733ACFE3BF}" destId="{D92D539B-D558-BB49-A6F9-E4E7BC440AD2}" srcOrd="0" destOrd="0" presId="urn:microsoft.com/office/officeart/2005/8/layout/process2"/>
    <dgm:cxn modelId="{F4D4E3A2-7094-E246-BE22-9318898DB76C}" srcId="{B46C9E1A-915B-C448-881F-60EA16889700}" destId="{B75F06B3-1BB9-9546-A793-6806242A13EA}" srcOrd="0" destOrd="0" parTransId="{B9BA33AC-6A17-474C-8846-DA1ED0F42225}" sibTransId="{C996F369-D24D-5542-B692-92733ACFE3BF}"/>
    <dgm:cxn modelId="{889F76AC-F861-DC4A-ACD7-C37685F90530}" srcId="{B46C9E1A-915B-C448-881F-60EA16889700}" destId="{3B2E77D5-DC3C-2049-BFEB-98432ABDE624}" srcOrd="1" destOrd="0" parTransId="{6C2A7D47-193C-B24E-9560-72B02CA9ED32}" sibTransId="{61D535E4-6182-874A-94AB-4AC275B8983B}"/>
    <dgm:cxn modelId="{8D0B16AD-0EE7-364D-84E6-CBB35953402D}" type="presOf" srcId="{0EF5D095-7469-F64C-A501-866769462CF3}" destId="{C3BBA816-58CF-7C42-BE86-FEC2208B9E70}" srcOrd="0" destOrd="0" presId="urn:microsoft.com/office/officeart/2005/8/layout/process2"/>
    <dgm:cxn modelId="{F6C691B4-11EF-A147-842D-C6081BF659AA}" type="presOf" srcId="{3B2E77D5-DC3C-2049-BFEB-98432ABDE624}" destId="{22316A19-7108-CC45-8D89-EA2EB430D938}" srcOrd="0" destOrd="0" presId="urn:microsoft.com/office/officeart/2005/8/layout/process2"/>
    <dgm:cxn modelId="{7F59EFC2-9DC1-3742-9591-F74A9FF35F41}" type="presOf" srcId="{39791A46-7A80-7A42-86AD-568FDEC32406}" destId="{8E0346BB-CB92-DD4C-B8C7-417EA20126BE}" srcOrd="0" destOrd="0" presId="urn:microsoft.com/office/officeart/2005/8/layout/process2"/>
    <dgm:cxn modelId="{815868D6-9612-024A-AC77-A444E6730CE6}" type="presOf" srcId="{C996F369-D24D-5542-B692-92733ACFE3BF}" destId="{27D1143D-D326-A64F-A225-B6FABFC5D9F1}" srcOrd="1" destOrd="0" presId="urn:microsoft.com/office/officeart/2005/8/layout/process2"/>
    <dgm:cxn modelId="{DEE171D8-B30A-7547-B0B1-AB2EE418C720}" type="presOf" srcId="{7FA6A5CE-43F7-2B4B-95E0-BA15039B5A60}" destId="{BE146F5D-7360-5844-9017-0D3F453160BE}" srcOrd="0" destOrd="0" presId="urn:microsoft.com/office/officeart/2005/8/layout/process2"/>
    <dgm:cxn modelId="{4DD91FFA-9A25-BC42-AD3C-4CCBE1464E78}" srcId="{B46C9E1A-915B-C448-881F-60EA16889700}" destId="{B5E931A5-76D4-024F-85DE-7533C995C974}" srcOrd="6" destOrd="0" parTransId="{1A698190-3B7B-454D-BED5-B9CF47AB20CB}" sibTransId="{C0D1D5AD-8AE0-3F4C-A4CC-3CE699658454}"/>
    <dgm:cxn modelId="{DB1D113A-0395-E94C-A4B5-F3F978929D10}" type="presParOf" srcId="{59C74956-2A52-3D4B-A62A-5479B32A7F73}" destId="{8C07430C-0575-D04B-810D-161BA08996E7}" srcOrd="0" destOrd="0" presId="urn:microsoft.com/office/officeart/2005/8/layout/process2"/>
    <dgm:cxn modelId="{B4A5FE07-63B9-A140-BF81-47D6C78641E0}" type="presParOf" srcId="{59C74956-2A52-3D4B-A62A-5479B32A7F73}" destId="{D92D539B-D558-BB49-A6F9-E4E7BC440AD2}" srcOrd="1" destOrd="0" presId="urn:microsoft.com/office/officeart/2005/8/layout/process2"/>
    <dgm:cxn modelId="{1292972E-1B96-FB4E-B367-AA69F6ADB98B}" type="presParOf" srcId="{D92D539B-D558-BB49-A6F9-E4E7BC440AD2}" destId="{27D1143D-D326-A64F-A225-B6FABFC5D9F1}" srcOrd="0" destOrd="0" presId="urn:microsoft.com/office/officeart/2005/8/layout/process2"/>
    <dgm:cxn modelId="{A1F454D6-5214-8B4A-A795-919D66209155}" type="presParOf" srcId="{59C74956-2A52-3D4B-A62A-5479B32A7F73}" destId="{22316A19-7108-CC45-8D89-EA2EB430D938}" srcOrd="2" destOrd="0" presId="urn:microsoft.com/office/officeart/2005/8/layout/process2"/>
    <dgm:cxn modelId="{82350F19-4239-9845-8EBF-155F70D5E7CF}" type="presParOf" srcId="{59C74956-2A52-3D4B-A62A-5479B32A7F73}" destId="{31896477-A323-4941-88EC-31CF5167B09E}" srcOrd="3" destOrd="0" presId="urn:microsoft.com/office/officeart/2005/8/layout/process2"/>
    <dgm:cxn modelId="{2194C430-2131-C14E-A5AE-2C9A9F880FDE}" type="presParOf" srcId="{31896477-A323-4941-88EC-31CF5167B09E}" destId="{8C6E68D7-6E60-4D42-8909-D267F4AB6D82}" srcOrd="0" destOrd="0" presId="urn:microsoft.com/office/officeart/2005/8/layout/process2"/>
    <dgm:cxn modelId="{9650541D-37B2-B844-A428-71358BD50123}" type="presParOf" srcId="{59C74956-2A52-3D4B-A62A-5479B32A7F73}" destId="{C0A378EE-5ABD-3849-8831-D58E963C43BB}" srcOrd="4" destOrd="0" presId="urn:microsoft.com/office/officeart/2005/8/layout/process2"/>
    <dgm:cxn modelId="{6C115BE6-77C9-3C49-B69E-85985656C47A}" type="presParOf" srcId="{59C74956-2A52-3D4B-A62A-5479B32A7F73}" destId="{C2ABAA32-BD34-6346-9FCA-6F6670E138C7}" srcOrd="5" destOrd="0" presId="urn:microsoft.com/office/officeart/2005/8/layout/process2"/>
    <dgm:cxn modelId="{94E91DA9-E589-654E-9F1F-E1DA0531D9DE}" type="presParOf" srcId="{C2ABAA32-BD34-6346-9FCA-6F6670E138C7}" destId="{4F5D899C-8ADA-0545-9626-6A5354A2A2EC}" srcOrd="0" destOrd="0" presId="urn:microsoft.com/office/officeart/2005/8/layout/process2"/>
    <dgm:cxn modelId="{A86C35F6-0451-FC41-B32D-B0C70683BCE3}" type="presParOf" srcId="{59C74956-2A52-3D4B-A62A-5479B32A7F73}" destId="{C3BBA816-58CF-7C42-BE86-FEC2208B9E70}" srcOrd="6" destOrd="0" presId="urn:microsoft.com/office/officeart/2005/8/layout/process2"/>
    <dgm:cxn modelId="{9DD343C7-98BA-8D46-BC4C-104779597FE9}" type="presParOf" srcId="{59C74956-2A52-3D4B-A62A-5479B32A7F73}" destId="{9D22DE5C-5D75-3A48-ACD3-36A72734C7BB}" srcOrd="7" destOrd="0" presId="urn:microsoft.com/office/officeart/2005/8/layout/process2"/>
    <dgm:cxn modelId="{7A4AA33B-24BA-6340-8A6C-B29546D994F3}" type="presParOf" srcId="{9D22DE5C-5D75-3A48-ACD3-36A72734C7BB}" destId="{C5A7B540-2659-F94B-8538-6A2570DEA62D}" srcOrd="0" destOrd="0" presId="urn:microsoft.com/office/officeart/2005/8/layout/process2"/>
    <dgm:cxn modelId="{B8F56DE8-E24D-604F-864D-9C7363C3EA3C}" type="presParOf" srcId="{59C74956-2A52-3D4B-A62A-5479B32A7F73}" destId="{F35C58F0-CC66-C84C-933C-9EB07377C52F}" srcOrd="8" destOrd="0" presId="urn:microsoft.com/office/officeart/2005/8/layout/process2"/>
    <dgm:cxn modelId="{0C6A13DD-C308-404A-8582-DD8971FFCEFC}" type="presParOf" srcId="{59C74956-2A52-3D4B-A62A-5479B32A7F73}" destId="{BE146F5D-7360-5844-9017-0D3F453160BE}" srcOrd="9" destOrd="0" presId="urn:microsoft.com/office/officeart/2005/8/layout/process2"/>
    <dgm:cxn modelId="{496EB4FF-85CD-674C-988C-9484C6C0360E}" type="presParOf" srcId="{BE146F5D-7360-5844-9017-0D3F453160BE}" destId="{EA70028F-1583-6B47-9D88-581E12BC45A2}" srcOrd="0" destOrd="0" presId="urn:microsoft.com/office/officeart/2005/8/layout/process2"/>
    <dgm:cxn modelId="{03116E6A-6B1A-FE43-A450-4336AAA1E014}" type="presParOf" srcId="{59C74956-2A52-3D4B-A62A-5479B32A7F73}" destId="{CB53C7CC-6429-6F48-B088-C86448227636}" srcOrd="10" destOrd="0" presId="urn:microsoft.com/office/officeart/2005/8/layout/process2"/>
    <dgm:cxn modelId="{F5B67800-4F77-6941-BFEE-5CB6C3CFF0C3}" type="presParOf" srcId="{59C74956-2A52-3D4B-A62A-5479B32A7F73}" destId="{8E0346BB-CB92-DD4C-B8C7-417EA20126BE}" srcOrd="11" destOrd="0" presId="urn:microsoft.com/office/officeart/2005/8/layout/process2"/>
    <dgm:cxn modelId="{E17A9964-8D4F-4D4F-A5D4-3011F12B2C4B}" type="presParOf" srcId="{8E0346BB-CB92-DD4C-B8C7-417EA20126BE}" destId="{0EBCD044-E3AD-DB4C-A148-54ECED746E53}" srcOrd="0" destOrd="0" presId="urn:microsoft.com/office/officeart/2005/8/layout/process2"/>
    <dgm:cxn modelId="{8B314B4F-7676-5144-B219-F027DD5A82D8}" type="presParOf" srcId="{59C74956-2A52-3D4B-A62A-5479B32A7F73}" destId="{1EB2F44B-EE00-F344-A09F-F05A7235543E}"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1.xml><?xml version="1.0" encoding="utf-8"?>
<dgm:dataModel xmlns:dgm="http://schemas.openxmlformats.org/drawingml/2006/diagram" xmlns:a="http://schemas.openxmlformats.org/drawingml/2006/main">
  <dgm:ptLst>
    <dgm:pt modelId="{7ABC2A37-064D-6B46-AB7E-DA9AE4E0A049}" type="doc">
      <dgm:prSet loTypeId="urn:microsoft.com/office/officeart/2005/8/layout/process2" loCatId="" qsTypeId="urn:microsoft.com/office/officeart/2005/8/quickstyle/simple1" qsCatId="simple" csTypeId="urn:microsoft.com/office/officeart/2005/8/colors/accent1_2" csCatId="accent1" phldr="1"/>
      <dgm:spPr/>
    </dgm:pt>
    <dgm:pt modelId="{4DC6AB68-546F-184F-A127-E0FFBAFA816D}">
      <dgm:prSet phldrT="[Текст]" phldr="1"/>
      <dgm:spPr/>
      <dgm:t>
        <a:bodyPr/>
        <a:lstStyle/>
        <a:p>
          <a:endParaRPr lang="ru-RU" dirty="0"/>
        </a:p>
      </dgm:t>
    </dgm:pt>
    <dgm:pt modelId="{7B456EC2-203E-DE41-96EA-4AD8969B22DF}" type="parTrans" cxnId="{390767A2-E10B-4943-B1F7-4EDCA8E70D4D}">
      <dgm:prSet/>
      <dgm:spPr/>
      <dgm:t>
        <a:bodyPr/>
        <a:lstStyle/>
        <a:p>
          <a:endParaRPr lang="ru-RU"/>
        </a:p>
      </dgm:t>
    </dgm:pt>
    <dgm:pt modelId="{82A733D7-366B-FC4D-8A9C-CE0F1655CE46}" type="sibTrans" cxnId="{390767A2-E10B-4943-B1F7-4EDCA8E70D4D}">
      <dgm:prSet/>
      <dgm:spPr/>
      <dgm:t>
        <a:bodyPr/>
        <a:lstStyle/>
        <a:p>
          <a:endParaRPr lang="ru-RU"/>
        </a:p>
      </dgm:t>
    </dgm:pt>
    <dgm:pt modelId="{257DC2E6-B44C-D247-AC3F-166230C6F7E9}" type="pres">
      <dgm:prSet presAssocID="{7ABC2A37-064D-6B46-AB7E-DA9AE4E0A049}" presName="linearFlow" presStyleCnt="0">
        <dgm:presLayoutVars>
          <dgm:resizeHandles val="exact"/>
        </dgm:presLayoutVars>
      </dgm:prSet>
      <dgm:spPr/>
    </dgm:pt>
    <dgm:pt modelId="{ABE00989-81CA-BB4A-BE3B-42F9CA5159F3}" type="pres">
      <dgm:prSet presAssocID="{4DC6AB68-546F-184F-A127-E0FFBAFA816D}" presName="node" presStyleLbl="node1" presStyleIdx="0" presStyleCnt="1">
        <dgm:presLayoutVars>
          <dgm:bulletEnabled val="1"/>
        </dgm:presLayoutVars>
      </dgm:prSet>
      <dgm:spPr/>
    </dgm:pt>
  </dgm:ptLst>
  <dgm:cxnLst>
    <dgm:cxn modelId="{2D1B3835-E441-664B-BC85-1B8F927F34B1}" type="presOf" srcId="{7ABC2A37-064D-6B46-AB7E-DA9AE4E0A049}" destId="{257DC2E6-B44C-D247-AC3F-166230C6F7E9}" srcOrd="0" destOrd="0" presId="urn:microsoft.com/office/officeart/2005/8/layout/process2"/>
    <dgm:cxn modelId="{390767A2-E10B-4943-B1F7-4EDCA8E70D4D}" srcId="{7ABC2A37-064D-6B46-AB7E-DA9AE4E0A049}" destId="{4DC6AB68-546F-184F-A127-E0FFBAFA816D}" srcOrd="0" destOrd="0" parTransId="{7B456EC2-203E-DE41-96EA-4AD8969B22DF}" sibTransId="{82A733D7-366B-FC4D-8A9C-CE0F1655CE46}"/>
    <dgm:cxn modelId="{8DB39DCE-60AE-5445-8695-2D885CCD4FB4}" type="presOf" srcId="{4DC6AB68-546F-184F-A127-E0FFBAFA816D}" destId="{ABE00989-81CA-BB4A-BE3B-42F9CA5159F3}" srcOrd="0" destOrd="0" presId="urn:microsoft.com/office/officeart/2005/8/layout/process2"/>
    <dgm:cxn modelId="{C1016DA5-4FEE-3945-9772-B4A272087A95}" type="presParOf" srcId="{257DC2E6-B44C-D247-AC3F-166230C6F7E9}" destId="{ABE00989-81CA-BB4A-BE3B-42F9CA5159F3}"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2.xml><?xml version="1.0" encoding="utf-8"?>
<dgm:dataModel xmlns:dgm="http://schemas.openxmlformats.org/drawingml/2006/diagram" xmlns:a="http://schemas.openxmlformats.org/drawingml/2006/main">
  <dgm:ptLst>
    <dgm:pt modelId="{B46C9E1A-915B-C448-881F-60EA16889700}" type="doc">
      <dgm:prSet loTypeId="urn:microsoft.com/office/officeart/2005/8/layout/process2" loCatId="" qsTypeId="urn:microsoft.com/office/officeart/2005/8/quickstyle/simple1" qsCatId="simple" csTypeId="urn:microsoft.com/office/officeart/2005/8/colors/accent1_2" csCatId="accent1" phldr="1"/>
      <dgm:spPr/>
    </dgm:pt>
    <dgm:pt modelId="{B75F06B3-1BB9-9546-A793-6806242A13EA}">
      <dgm:prSet phldrT="[Текст]"/>
      <dgm:spPr/>
      <dgm:t>
        <a:bodyPr/>
        <a:lstStyle/>
        <a:p>
          <a:r>
            <a:rPr lang="en-US" dirty="0"/>
            <a:t>2</a:t>
          </a:r>
          <a:endParaRPr lang="ru-RU" dirty="0"/>
        </a:p>
      </dgm:t>
    </dgm:pt>
    <dgm:pt modelId="{B9BA33AC-6A17-474C-8846-DA1ED0F42225}" type="parTrans" cxnId="{F4D4E3A2-7094-E246-BE22-9318898DB76C}">
      <dgm:prSet/>
      <dgm:spPr/>
      <dgm:t>
        <a:bodyPr/>
        <a:lstStyle/>
        <a:p>
          <a:endParaRPr lang="ru-RU"/>
        </a:p>
      </dgm:t>
    </dgm:pt>
    <dgm:pt modelId="{C996F369-D24D-5542-B692-92733ACFE3BF}" type="sibTrans" cxnId="{F4D4E3A2-7094-E246-BE22-9318898DB76C}">
      <dgm:prSet/>
      <dgm:spPr/>
      <dgm:t>
        <a:bodyPr/>
        <a:lstStyle/>
        <a:p>
          <a:endParaRPr lang="ru-RU"/>
        </a:p>
      </dgm:t>
    </dgm:pt>
    <dgm:pt modelId="{E35CD01A-B0BC-C646-AE15-96A59D0085E0}">
      <dgm:prSet phldrT="[Текст]"/>
      <dgm:spPr/>
      <dgm:t>
        <a:bodyPr/>
        <a:lstStyle/>
        <a:p>
          <a:r>
            <a:rPr lang="en-US" dirty="0"/>
            <a:t>1000</a:t>
          </a:r>
          <a:endParaRPr lang="ru-RU" dirty="0"/>
        </a:p>
      </dgm:t>
    </dgm:pt>
    <dgm:pt modelId="{12B7205A-A302-3E49-99AA-049787415005}" type="parTrans" cxnId="{CAFC0319-C7AD-BF46-8FF0-089DF25956C3}">
      <dgm:prSet/>
      <dgm:spPr/>
      <dgm:t>
        <a:bodyPr/>
        <a:lstStyle/>
        <a:p>
          <a:endParaRPr lang="ru-RU"/>
        </a:p>
      </dgm:t>
    </dgm:pt>
    <dgm:pt modelId="{39791A46-7A80-7A42-86AD-568FDEC32406}" type="sibTrans" cxnId="{CAFC0319-C7AD-BF46-8FF0-089DF25956C3}">
      <dgm:prSet/>
      <dgm:spPr/>
      <dgm:t>
        <a:bodyPr/>
        <a:lstStyle/>
        <a:p>
          <a:endParaRPr lang="ru-RU"/>
        </a:p>
      </dgm:t>
    </dgm:pt>
    <dgm:pt modelId="{B5E931A5-76D4-024F-85DE-7533C995C974}">
      <dgm:prSet phldrT="[Текст]"/>
      <dgm:spPr/>
      <dgm:t>
        <a:bodyPr/>
        <a:lstStyle/>
        <a:p>
          <a:r>
            <a:rPr lang="en-US" dirty="0"/>
            <a:t>&gt;&gt;&gt;</a:t>
          </a:r>
          <a:endParaRPr lang="ru-RU" dirty="0"/>
        </a:p>
      </dgm:t>
    </dgm:pt>
    <dgm:pt modelId="{1A698190-3B7B-454D-BED5-B9CF47AB20CB}" type="parTrans" cxnId="{4DD91FFA-9A25-BC42-AD3C-4CCBE1464E78}">
      <dgm:prSet/>
      <dgm:spPr/>
      <dgm:t>
        <a:bodyPr/>
        <a:lstStyle/>
        <a:p>
          <a:endParaRPr lang="ru-RU"/>
        </a:p>
      </dgm:t>
    </dgm:pt>
    <dgm:pt modelId="{C0D1D5AD-8AE0-3F4C-A4CC-3CE699658454}" type="sibTrans" cxnId="{4DD91FFA-9A25-BC42-AD3C-4CCBE1464E78}">
      <dgm:prSet/>
      <dgm:spPr/>
      <dgm:t>
        <a:bodyPr/>
        <a:lstStyle/>
        <a:p>
          <a:endParaRPr lang="ru-RU"/>
        </a:p>
      </dgm:t>
    </dgm:pt>
    <dgm:pt modelId="{14ACAEFF-FD74-6E49-9363-1FE6E5DD95CD}">
      <dgm:prSet phldrT="[Текст]"/>
      <dgm:spPr/>
      <dgm:t>
        <a:bodyPr/>
        <a:lstStyle/>
        <a:p>
          <a:r>
            <a:rPr lang="en-US" dirty="0"/>
            <a:t>4</a:t>
          </a:r>
          <a:endParaRPr lang="ru-RU" dirty="0"/>
        </a:p>
      </dgm:t>
    </dgm:pt>
    <dgm:pt modelId="{A25C013D-513B-3F49-9AFB-718DD18D3D2F}" type="parTrans" cxnId="{835DD2C9-0004-9743-9AA8-FC406359F5EA}">
      <dgm:prSet/>
      <dgm:spPr/>
      <dgm:t>
        <a:bodyPr/>
        <a:lstStyle/>
        <a:p>
          <a:endParaRPr lang="ru-RU"/>
        </a:p>
      </dgm:t>
    </dgm:pt>
    <dgm:pt modelId="{F6C69006-21E8-2847-B85A-F712F23F3449}" type="sibTrans" cxnId="{835DD2C9-0004-9743-9AA8-FC406359F5EA}">
      <dgm:prSet/>
      <dgm:spPr/>
      <dgm:t>
        <a:bodyPr/>
        <a:lstStyle/>
        <a:p>
          <a:endParaRPr lang="ru-RU"/>
        </a:p>
      </dgm:t>
    </dgm:pt>
    <dgm:pt modelId="{59C74956-2A52-3D4B-A62A-5479B32A7F73}" type="pres">
      <dgm:prSet presAssocID="{B46C9E1A-915B-C448-881F-60EA16889700}" presName="linearFlow" presStyleCnt="0">
        <dgm:presLayoutVars>
          <dgm:resizeHandles val="exact"/>
        </dgm:presLayoutVars>
      </dgm:prSet>
      <dgm:spPr/>
    </dgm:pt>
    <dgm:pt modelId="{8C07430C-0575-D04B-810D-161BA08996E7}" type="pres">
      <dgm:prSet presAssocID="{B75F06B3-1BB9-9546-A793-6806242A13EA}" presName="node" presStyleLbl="node1" presStyleIdx="0" presStyleCnt="4">
        <dgm:presLayoutVars>
          <dgm:bulletEnabled val="1"/>
        </dgm:presLayoutVars>
      </dgm:prSet>
      <dgm:spPr/>
    </dgm:pt>
    <dgm:pt modelId="{D92D539B-D558-BB49-A6F9-E4E7BC440AD2}" type="pres">
      <dgm:prSet presAssocID="{C996F369-D24D-5542-B692-92733ACFE3BF}" presName="sibTrans" presStyleLbl="sibTrans2D1" presStyleIdx="0" presStyleCnt="3"/>
      <dgm:spPr/>
    </dgm:pt>
    <dgm:pt modelId="{27D1143D-D326-A64F-A225-B6FABFC5D9F1}" type="pres">
      <dgm:prSet presAssocID="{C996F369-D24D-5542-B692-92733ACFE3BF}" presName="connectorText" presStyleLbl="sibTrans2D1" presStyleIdx="0" presStyleCnt="3"/>
      <dgm:spPr/>
    </dgm:pt>
    <dgm:pt modelId="{278CAC62-CAF5-DA4F-9BF3-85AA162AAC9D}" type="pres">
      <dgm:prSet presAssocID="{14ACAEFF-FD74-6E49-9363-1FE6E5DD95CD}" presName="node" presStyleLbl="node1" presStyleIdx="1" presStyleCnt="4">
        <dgm:presLayoutVars>
          <dgm:bulletEnabled val="1"/>
        </dgm:presLayoutVars>
      </dgm:prSet>
      <dgm:spPr/>
    </dgm:pt>
    <dgm:pt modelId="{4761D584-F959-C841-99CF-26EAF60B97AB}" type="pres">
      <dgm:prSet presAssocID="{F6C69006-21E8-2847-B85A-F712F23F3449}" presName="sibTrans" presStyleLbl="sibTrans2D1" presStyleIdx="1" presStyleCnt="3"/>
      <dgm:spPr/>
    </dgm:pt>
    <dgm:pt modelId="{1F40FDC8-5962-9947-9D4D-5B527ECD9C59}" type="pres">
      <dgm:prSet presAssocID="{F6C69006-21E8-2847-B85A-F712F23F3449}" presName="connectorText" presStyleLbl="sibTrans2D1" presStyleIdx="1" presStyleCnt="3"/>
      <dgm:spPr/>
    </dgm:pt>
    <dgm:pt modelId="{CB53C7CC-6429-6F48-B088-C86448227636}" type="pres">
      <dgm:prSet presAssocID="{E35CD01A-B0BC-C646-AE15-96A59D0085E0}" presName="node" presStyleLbl="node1" presStyleIdx="2" presStyleCnt="4">
        <dgm:presLayoutVars>
          <dgm:bulletEnabled val="1"/>
        </dgm:presLayoutVars>
      </dgm:prSet>
      <dgm:spPr/>
    </dgm:pt>
    <dgm:pt modelId="{8E0346BB-CB92-DD4C-B8C7-417EA20126BE}" type="pres">
      <dgm:prSet presAssocID="{39791A46-7A80-7A42-86AD-568FDEC32406}" presName="sibTrans" presStyleLbl="sibTrans2D1" presStyleIdx="2" presStyleCnt="3"/>
      <dgm:spPr/>
    </dgm:pt>
    <dgm:pt modelId="{0EBCD044-E3AD-DB4C-A148-54ECED746E53}" type="pres">
      <dgm:prSet presAssocID="{39791A46-7A80-7A42-86AD-568FDEC32406}" presName="connectorText" presStyleLbl="sibTrans2D1" presStyleIdx="2" presStyleCnt="3"/>
      <dgm:spPr/>
    </dgm:pt>
    <dgm:pt modelId="{1EB2F44B-EE00-F344-A09F-F05A7235543E}" type="pres">
      <dgm:prSet presAssocID="{B5E931A5-76D4-024F-85DE-7533C995C974}" presName="node" presStyleLbl="node1" presStyleIdx="3" presStyleCnt="4">
        <dgm:presLayoutVars>
          <dgm:bulletEnabled val="1"/>
        </dgm:presLayoutVars>
      </dgm:prSet>
      <dgm:spPr/>
    </dgm:pt>
  </dgm:ptLst>
  <dgm:cxnLst>
    <dgm:cxn modelId="{CAFC0319-C7AD-BF46-8FF0-089DF25956C3}" srcId="{B46C9E1A-915B-C448-881F-60EA16889700}" destId="{E35CD01A-B0BC-C646-AE15-96A59D0085E0}" srcOrd="2" destOrd="0" parTransId="{12B7205A-A302-3E49-99AA-049787415005}" sibTransId="{39791A46-7A80-7A42-86AD-568FDEC32406}"/>
    <dgm:cxn modelId="{F978D12C-CAE6-1E4C-BF3F-CF68BFA90EC1}" type="presOf" srcId="{39791A46-7A80-7A42-86AD-568FDEC32406}" destId="{0EBCD044-E3AD-DB4C-A148-54ECED746E53}" srcOrd="1" destOrd="0" presId="urn:microsoft.com/office/officeart/2005/8/layout/process2"/>
    <dgm:cxn modelId="{C8A3A42E-F0F4-5E42-935E-B35D76ADE17F}" type="presOf" srcId="{B75F06B3-1BB9-9546-A793-6806242A13EA}" destId="{8C07430C-0575-D04B-810D-161BA08996E7}" srcOrd="0" destOrd="0" presId="urn:microsoft.com/office/officeart/2005/8/layout/process2"/>
    <dgm:cxn modelId="{42BD974E-8BB1-6845-9C36-11C972DDADFD}" type="presOf" srcId="{14ACAEFF-FD74-6E49-9363-1FE6E5DD95CD}" destId="{278CAC62-CAF5-DA4F-9BF3-85AA162AAC9D}" srcOrd="0" destOrd="0" presId="urn:microsoft.com/office/officeart/2005/8/layout/process2"/>
    <dgm:cxn modelId="{31FA4251-8047-9F45-A3EF-76B961088FB3}" type="presOf" srcId="{B46C9E1A-915B-C448-881F-60EA16889700}" destId="{59C74956-2A52-3D4B-A62A-5479B32A7F73}" srcOrd="0" destOrd="0" presId="urn:microsoft.com/office/officeart/2005/8/layout/process2"/>
    <dgm:cxn modelId="{558CAE59-3E72-5840-986A-FB2776789171}" type="presOf" srcId="{B5E931A5-76D4-024F-85DE-7533C995C974}" destId="{1EB2F44B-EE00-F344-A09F-F05A7235543E}" srcOrd="0" destOrd="0" presId="urn:microsoft.com/office/officeart/2005/8/layout/process2"/>
    <dgm:cxn modelId="{B67A877F-903B-4E49-ABF1-773F04CA8EF7}" type="presOf" srcId="{E35CD01A-B0BC-C646-AE15-96A59D0085E0}" destId="{CB53C7CC-6429-6F48-B088-C86448227636}" srcOrd="0" destOrd="0" presId="urn:microsoft.com/office/officeart/2005/8/layout/process2"/>
    <dgm:cxn modelId="{08703B9B-2923-4245-9819-E606DA2B2E33}" type="presOf" srcId="{F6C69006-21E8-2847-B85A-F712F23F3449}" destId="{1F40FDC8-5962-9947-9D4D-5B527ECD9C59}" srcOrd="1" destOrd="0" presId="urn:microsoft.com/office/officeart/2005/8/layout/process2"/>
    <dgm:cxn modelId="{E3CF65A0-9A44-434E-A254-067ED200FC2B}" type="presOf" srcId="{C996F369-D24D-5542-B692-92733ACFE3BF}" destId="{D92D539B-D558-BB49-A6F9-E4E7BC440AD2}" srcOrd="0" destOrd="0" presId="urn:microsoft.com/office/officeart/2005/8/layout/process2"/>
    <dgm:cxn modelId="{F4D4E3A2-7094-E246-BE22-9318898DB76C}" srcId="{B46C9E1A-915B-C448-881F-60EA16889700}" destId="{B75F06B3-1BB9-9546-A793-6806242A13EA}" srcOrd="0" destOrd="0" parTransId="{B9BA33AC-6A17-474C-8846-DA1ED0F42225}" sibTransId="{C996F369-D24D-5542-B692-92733ACFE3BF}"/>
    <dgm:cxn modelId="{CDB7B2B9-B431-534C-B8E9-99D94BD1F117}" type="presOf" srcId="{F6C69006-21E8-2847-B85A-F712F23F3449}" destId="{4761D584-F959-C841-99CF-26EAF60B97AB}" srcOrd="0" destOrd="0" presId="urn:microsoft.com/office/officeart/2005/8/layout/process2"/>
    <dgm:cxn modelId="{7F59EFC2-9DC1-3742-9591-F74A9FF35F41}" type="presOf" srcId="{39791A46-7A80-7A42-86AD-568FDEC32406}" destId="{8E0346BB-CB92-DD4C-B8C7-417EA20126BE}" srcOrd="0" destOrd="0" presId="urn:microsoft.com/office/officeart/2005/8/layout/process2"/>
    <dgm:cxn modelId="{835DD2C9-0004-9743-9AA8-FC406359F5EA}" srcId="{B46C9E1A-915B-C448-881F-60EA16889700}" destId="{14ACAEFF-FD74-6E49-9363-1FE6E5DD95CD}" srcOrd="1" destOrd="0" parTransId="{A25C013D-513B-3F49-9AFB-718DD18D3D2F}" sibTransId="{F6C69006-21E8-2847-B85A-F712F23F3449}"/>
    <dgm:cxn modelId="{815868D6-9612-024A-AC77-A444E6730CE6}" type="presOf" srcId="{C996F369-D24D-5542-B692-92733ACFE3BF}" destId="{27D1143D-D326-A64F-A225-B6FABFC5D9F1}" srcOrd="1" destOrd="0" presId="urn:microsoft.com/office/officeart/2005/8/layout/process2"/>
    <dgm:cxn modelId="{4DD91FFA-9A25-BC42-AD3C-4CCBE1464E78}" srcId="{B46C9E1A-915B-C448-881F-60EA16889700}" destId="{B5E931A5-76D4-024F-85DE-7533C995C974}" srcOrd="3" destOrd="0" parTransId="{1A698190-3B7B-454D-BED5-B9CF47AB20CB}" sibTransId="{C0D1D5AD-8AE0-3F4C-A4CC-3CE699658454}"/>
    <dgm:cxn modelId="{DB1D113A-0395-E94C-A4B5-F3F978929D10}" type="presParOf" srcId="{59C74956-2A52-3D4B-A62A-5479B32A7F73}" destId="{8C07430C-0575-D04B-810D-161BA08996E7}" srcOrd="0" destOrd="0" presId="urn:microsoft.com/office/officeart/2005/8/layout/process2"/>
    <dgm:cxn modelId="{B4A5FE07-63B9-A140-BF81-47D6C78641E0}" type="presParOf" srcId="{59C74956-2A52-3D4B-A62A-5479B32A7F73}" destId="{D92D539B-D558-BB49-A6F9-E4E7BC440AD2}" srcOrd="1" destOrd="0" presId="urn:microsoft.com/office/officeart/2005/8/layout/process2"/>
    <dgm:cxn modelId="{1292972E-1B96-FB4E-B367-AA69F6ADB98B}" type="presParOf" srcId="{D92D539B-D558-BB49-A6F9-E4E7BC440AD2}" destId="{27D1143D-D326-A64F-A225-B6FABFC5D9F1}" srcOrd="0" destOrd="0" presId="urn:microsoft.com/office/officeart/2005/8/layout/process2"/>
    <dgm:cxn modelId="{249A996A-35C9-8648-B4C4-EDF9FF387A21}" type="presParOf" srcId="{59C74956-2A52-3D4B-A62A-5479B32A7F73}" destId="{278CAC62-CAF5-DA4F-9BF3-85AA162AAC9D}" srcOrd="2" destOrd="0" presId="urn:microsoft.com/office/officeart/2005/8/layout/process2"/>
    <dgm:cxn modelId="{62E3A658-D45F-364A-AD2F-EDB8373982B3}" type="presParOf" srcId="{59C74956-2A52-3D4B-A62A-5479B32A7F73}" destId="{4761D584-F959-C841-99CF-26EAF60B97AB}" srcOrd="3" destOrd="0" presId="urn:microsoft.com/office/officeart/2005/8/layout/process2"/>
    <dgm:cxn modelId="{EDEB04FE-3055-9F46-AE01-0D38185D75EC}" type="presParOf" srcId="{4761D584-F959-C841-99CF-26EAF60B97AB}" destId="{1F40FDC8-5962-9947-9D4D-5B527ECD9C59}" srcOrd="0" destOrd="0" presId="urn:microsoft.com/office/officeart/2005/8/layout/process2"/>
    <dgm:cxn modelId="{03116E6A-6B1A-FE43-A450-4336AAA1E014}" type="presParOf" srcId="{59C74956-2A52-3D4B-A62A-5479B32A7F73}" destId="{CB53C7CC-6429-6F48-B088-C86448227636}" srcOrd="4" destOrd="0" presId="urn:microsoft.com/office/officeart/2005/8/layout/process2"/>
    <dgm:cxn modelId="{F5B67800-4F77-6941-BFEE-5CB6C3CFF0C3}" type="presParOf" srcId="{59C74956-2A52-3D4B-A62A-5479B32A7F73}" destId="{8E0346BB-CB92-DD4C-B8C7-417EA20126BE}" srcOrd="5" destOrd="0" presId="urn:microsoft.com/office/officeart/2005/8/layout/process2"/>
    <dgm:cxn modelId="{E17A9964-8D4F-4D4F-A5D4-3011F12B2C4B}" type="presParOf" srcId="{8E0346BB-CB92-DD4C-B8C7-417EA20126BE}" destId="{0EBCD044-E3AD-DB4C-A148-54ECED746E53}" srcOrd="0" destOrd="0" presId="urn:microsoft.com/office/officeart/2005/8/layout/process2"/>
    <dgm:cxn modelId="{8B314B4F-7676-5144-B219-F027DD5A82D8}" type="presParOf" srcId="{59C74956-2A52-3D4B-A62A-5479B32A7F73}" destId="{1EB2F44B-EE00-F344-A09F-F05A7235543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3.xml><?xml version="1.0" encoding="utf-8"?>
<dgm:dataModel xmlns:dgm="http://schemas.openxmlformats.org/drawingml/2006/diagram" xmlns:a="http://schemas.openxmlformats.org/drawingml/2006/main">
  <dgm:ptLst>
    <dgm:pt modelId="{7ABC2A37-064D-6B46-AB7E-DA9AE4E0A049}" type="doc">
      <dgm:prSet loTypeId="urn:microsoft.com/office/officeart/2005/8/layout/process2" loCatId="" qsTypeId="urn:microsoft.com/office/officeart/2005/8/quickstyle/simple1" qsCatId="simple" csTypeId="urn:microsoft.com/office/officeart/2005/8/colors/accent1_2" csCatId="accent1" phldr="1"/>
      <dgm:spPr/>
    </dgm:pt>
    <dgm:pt modelId="{4DC6AB68-546F-184F-A127-E0FFBAFA816D}">
      <dgm:prSet phldrT="[Текст]"/>
      <dgm:spPr/>
      <dgm:t>
        <a:bodyPr/>
        <a:lstStyle/>
        <a:p>
          <a:r>
            <a:rPr lang="en-US" dirty="0"/>
            <a:t>5</a:t>
          </a:r>
          <a:endParaRPr lang="ru-RU" dirty="0"/>
        </a:p>
      </dgm:t>
    </dgm:pt>
    <dgm:pt modelId="{7B456EC2-203E-DE41-96EA-4AD8969B22DF}" type="parTrans" cxnId="{390767A2-E10B-4943-B1F7-4EDCA8E70D4D}">
      <dgm:prSet/>
      <dgm:spPr/>
      <dgm:t>
        <a:bodyPr/>
        <a:lstStyle/>
        <a:p>
          <a:endParaRPr lang="ru-RU"/>
        </a:p>
      </dgm:t>
    </dgm:pt>
    <dgm:pt modelId="{82A733D7-366B-FC4D-8A9C-CE0F1655CE46}" type="sibTrans" cxnId="{390767A2-E10B-4943-B1F7-4EDCA8E70D4D}">
      <dgm:prSet/>
      <dgm:spPr/>
      <dgm:t>
        <a:bodyPr/>
        <a:lstStyle/>
        <a:p>
          <a:endParaRPr lang="ru-RU"/>
        </a:p>
      </dgm:t>
    </dgm:pt>
    <dgm:pt modelId="{BDAA8FE5-A3F4-884E-8C6E-0E433914EC08}">
      <dgm:prSet phldrT="[Текст]"/>
      <dgm:spPr/>
      <dgm:t>
        <a:bodyPr/>
        <a:lstStyle/>
        <a:p>
          <a:r>
            <a:rPr lang="en-US" dirty="0"/>
            <a:t>1</a:t>
          </a:r>
          <a:endParaRPr lang="ru-RU" dirty="0"/>
        </a:p>
      </dgm:t>
    </dgm:pt>
    <dgm:pt modelId="{76768E94-2282-1548-AF35-D6B858845AFD}" type="parTrans" cxnId="{2AE658A9-C19E-9D4C-8789-B6CD4DB7E20E}">
      <dgm:prSet/>
      <dgm:spPr/>
    </dgm:pt>
    <dgm:pt modelId="{FE3033DC-AAA9-2244-8168-19E404DF184D}" type="sibTrans" cxnId="{2AE658A9-C19E-9D4C-8789-B6CD4DB7E20E}">
      <dgm:prSet/>
      <dgm:spPr/>
      <dgm:t>
        <a:bodyPr/>
        <a:lstStyle/>
        <a:p>
          <a:endParaRPr lang="ru-RU"/>
        </a:p>
      </dgm:t>
    </dgm:pt>
    <dgm:pt modelId="{DA809C1F-EA8A-E54E-A79F-44B46499F6A5}">
      <dgm:prSet phldrT="[Текст]"/>
      <dgm:spPr/>
      <dgm:t>
        <a:bodyPr/>
        <a:lstStyle/>
        <a:p>
          <a:r>
            <a:rPr lang="en-US" dirty="0"/>
            <a:t>3</a:t>
          </a:r>
          <a:endParaRPr lang="ru-RU" dirty="0"/>
        </a:p>
      </dgm:t>
    </dgm:pt>
    <dgm:pt modelId="{D5EEBC82-2050-8C47-B431-36A7D36E0689}" type="parTrans" cxnId="{5030BE26-B3F0-7F42-88C3-FDFC0306653E}">
      <dgm:prSet/>
      <dgm:spPr/>
    </dgm:pt>
    <dgm:pt modelId="{4577F02D-77E1-2F49-BBB0-B8C6FC23ED84}" type="sibTrans" cxnId="{5030BE26-B3F0-7F42-88C3-FDFC0306653E}">
      <dgm:prSet/>
      <dgm:spPr/>
    </dgm:pt>
    <dgm:pt modelId="{257DC2E6-B44C-D247-AC3F-166230C6F7E9}" type="pres">
      <dgm:prSet presAssocID="{7ABC2A37-064D-6B46-AB7E-DA9AE4E0A049}" presName="linearFlow" presStyleCnt="0">
        <dgm:presLayoutVars>
          <dgm:resizeHandles val="exact"/>
        </dgm:presLayoutVars>
      </dgm:prSet>
      <dgm:spPr/>
    </dgm:pt>
    <dgm:pt modelId="{ABE00989-81CA-BB4A-BE3B-42F9CA5159F3}" type="pres">
      <dgm:prSet presAssocID="{4DC6AB68-546F-184F-A127-E0FFBAFA816D}" presName="node" presStyleLbl="node1" presStyleIdx="0" presStyleCnt="3">
        <dgm:presLayoutVars>
          <dgm:bulletEnabled val="1"/>
        </dgm:presLayoutVars>
      </dgm:prSet>
      <dgm:spPr/>
    </dgm:pt>
    <dgm:pt modelId="{FB8CFFBE-A703-E948-9764-29EFDD199A70}" type="pres">
      <dgm:prSet presAssocID="{82A733D7-366B-FC4D-8A9C-CE0F1655CE46}" presName="sibTrans" presStyleLbl="sibTrans2D1" presStyleIdx="0" presStyleCnt="2"/>
      <dgm:spPr/>
    </dgm:pt>
    <dgm:pt modelId="{C0C52645-4A6D-0B4E-BDDD-71B8B4C9B6B1}" type="pres">
      <dgm:prSet presAssocID="{82A733D7-366B-FC4D-8A9C-CE0F1655CE46}" presName="connectorText" presStyleLbl="sibTrans2D1" presStyleIdx="0" presStyleCnt="2"/>
      <dgm:spPr/>
    </dgm:pt>
    <dgm:pt modelId="{F82244DD-194C-D54E-B614-B82C7E9A51B4}" type="pres">
      <dgm:prSet presAssocID="{BDAA8FE5-A3F4-884E-8C6E-0E433914EC08}" presName="node" presStyleLbl="node1" presStyleIdx="1" presStyleCnt="3">
        <dgm:presLayoutVars>
          <dgm:bulletEnabled val="1"/>
        </dgm:presLayoutVars>
      </dgm:prSet>
      <dgm:spPr/>
    </dgm:pt>
    <dgm:pt modelId="{DD68F39A-B48D-9E4F-B0BE-2A227C9E1259}" type="pres">
      <dgm:prSet presAssocID="{FE3033DC-AAA9-2244-8168-19E404DF184D}" presName="sibTrans" presStyleLbl="sibTrans2D1" presStyleIdx="1" presStyleCnt="2"/>
      <dgm:spPr/>
    </dgm:pt>
    <dgm:pt modelId="{A092FB9C-DE1B-5749-A426-CA9A42E8F954}" type="pres">
      <dgm:prSet presAssocID="{FE3033DC-AAA9-2244-8168-19E404DF184D}" presName="connectorText" presStyleLbl="sibTrans2D1" presStyleIdx="1" presStyleCnt="2"/>
      <dgm:spPr/>
    </dgm:pt>
    <dgm:pt modelId="{70384055-4F9B-904E-8D95-D3DEACF23ABD}" type="pres">
      <dgm:prSet presAssocID="{DA809C1F-EA8A-E54E-A79F-44B46499F6A5}" presName="node" presStyleLbl="node1" presStyleIdx="2" presStyleCnt="3">
        <dgm:presLayoutVars>
          <dgm:bulletEnabled val="1"/>
        </dgm:presLayoutVars>
      </dgm:prSet>
      <dgm:spPr/>
    </dgm:pt>
  </dgm:ptLst>
  <dgm:cxnLst>
    <dgm:cxn modelId="{08AC1704-7BEC-E440-8943-14D53BC751BC}" type="presOf" srcId="{82A733D7-366B-FC4D-8A9C-CE0F1655CE46}" destId="{FB8CFFBE-A703-E948-9764-29EFDD199A70}" srcOrd="0" destOrd="0" presId="urn:microsoft.com/office/officeart/2005/8/layout/process2"/>
    <dgm:cxn modelId="{5030BE26-B3F0-7F42-88C3-FDFC0306653E}" srcId="{7ABC2A37-064D-6B46-AB7E-DA9AE4E0A049}" destId="{DA809C1F-EA8A-E54E-A79F-44B46499F6A5}" srcOrd="2" destOrd="0" parTransId="{D5EEBC82-2050-8C47-B431-36A7D36E0689}" sibTransId="{4577F02D-77E1-2F49-BBB0-B8C6FC23ED84}"/>
    <dgm:cxn modelId="{2D1B3835-E441-664B-BC85-1B8F927F34B1}" type="presOf" srcId="{7ABC2A37-064D-6B46-AB7E-DA9AE4E0A049}" destId="{257DC2E6-B44C-D247-AC3F-166230C6F7E9}" srcOrd="0" destOrd="0" presId="urn:microsoft.com/office/officeart/2005/8/layout/process2"/>
    <dgm:cxn modelId="{56291154-8A27-AD49-B8F2-A36949F9A1FF}" type="presOf" srcId="{BDAA8FE5-A3F4-884E-8C6E-0E433914EC08}" destId="{F82244DD-194C-D54E-B614-B82C7E9A51B4}" srcOrd="0" destOrd="0" presId="urn:microsoft.com/office/officeart/2005/8/layout/process2"/>
    <dgm:cxn modelId="{A34E666B-D78A-5345-94D9-3DFA1DE0FFD1}" type="presOf" srcId="{FE3033DC-AAA9-2244-8168-19E404DF184D}" destId="{DD68F39A-B48D-9E4F-B0BE-2A227C9E1259}" srcOrd="0" destOrd="0" presId="urn:microsoft.com/office/officeart/2005/8/layout/process2"/>
    <dgm:cxn modelId="{1B434E72-94F5-E945-92F5-1EC2C3342511}" type="presOf" srcId="{DA809C1F-EA8A-E54E-A79F-44B46499F6A5}" destId="{70384055-4F9B-904E-8D95-D3DEACF23ABD}" srcOrd="0" destOrd="0" presId="urn:microsoft.com/office/officeart/2005/8/layout/process2"/>
    <dgm:cxn modelId="{7E330877-05F5-724E-A742-194AB6121607}" type="presOf" srcId="{82A733D7-366B-FC4D-8A9C-CE0F1655CE46}" destId="{C0C52645-4A6D-0B4E-BDDD-71B8B4C9B6B1}" srcOrd="1" destOrd="0" presId="urn:microsoft.com/office/officeart/2005/8/layout/process2"/>
    <dgm:cxn modelId="{390767A2-E10B-4943-B1F7-4EDCA8E70D4D}" srcId="{7ABC2A37-064D-6B46-AB7E-DA9AE4E0A049}" destId="{4DC6AB68-546F-184F-A127-E0FFBAFA816D}" srcOrd="0" destOrd="0" parTransId="{7B456EC2-203E-DE41-96EA-4AD8969B22DF}" sibTransId="{82A733D7-366B-FC4D-8A9C-CE0F1655CE46}"/>
    <dgm:cxn modelId="{2AE658A9-C19E-9D4C-8789-B6CD4DB7E20E}" srcId="{7ABC2A37-064D-6B46-AB7E-DA9AE4E0A049}" destId="{BDAA8FE5-A3F4-884E-8C6E-0E433914EC08}" srcOrd="1" destOrd="0" parTransId="{76768E94-2282-1548-AF35-D6B858845AFD}" sibTransId="{FE3033DC-AAA9-2244-8168-19E404DF184D}"/>
    <dgm:cxn modelId="{8DB39DCE-60AE-5445-8695-2D885CCD4FB4}" type="presOf" srcId="{4DC6AB68-546F-184F-A127-E0FFBAFA816D}" destId="{ABE00989-81CA-BB4A-BE3B-42F9CA5159F3}" srcOrd="0" destOrd="0" presId="urn:microsoft.com/office/officeart/2005/8/layout/process2"/>
    <dgm:cxn modelId="{1E1232D4-EEA5-5E4D-ABCE-9E8430C41CF4}" type="presOf" srcId="{FE3033DC-AAA9-2244-8168-19E404DF184D}" destId="{A092FB9C-DE1B-5749-A426-CA9A42E8F954}" srcOrd="1" destOrd="0" presId="urn:microsoft.com/office/officeart/2005/8/layout/process2"/>
    <dgm:cxn modelId="{C1016DA5-4FEE-3945-9772-B4A272087A95}" type="presParOf" srcId="{257DC2E6-B44C-D247-AC3F-166230C6F7E9}" destId="{ABE00989-81CA-BB4A-BE3B-42F9CA5159F3}" srcOrd="0" destOrd="0" presId="urn:microsoft.com/office/officeart/2005/8/layout/process2"/>
    <dgm:cxn modelId="{DB65733F-EF0F-BE44-A54F-82D3A1BE652F}" type="presParOf" srcId="{257DC2E6-B44C-D247-AC3F-166230C6F7E9}" destId="{FB8CFFBE-A703-E948-9764-29EFDD199A70}" srcOrd="1" destOrd="0" presId="urn:microsoft.com/office/officeart/2005/8/layout/process2"/>
    <dgm:cxn modelId="{37976857-8A24-F945-AA04-181AE4D3EA24}" type="presParOf" srcId="{FB8CFFBE-A703-E948-9764-29EFDD199A70}" destId="{C0C52645-4A6D-0B4E-BDDD-71B8B4C9B6B1}" srcOrd="0" destOrd="0" presId="urn:microsoft.com/office/officeart/2005/8/layout/process2"/>
    <dgm:cxn modelId="{AA2219CB-296E-674C-B09B-13266E63F8D7}" type="presParOf" srcId="{257DC2E6-B44C-D247-AC3F-166230C6F7E9}" destId="{F82244DD-194C-D54E-B614-B82C7E9A51B4}" srcOrd="2" destOrd="0" presId="urn:microsoft.com/office/officeart/2005/8/layout/process2"/>
    <dgm:cxn modelId="{94D5C9C6-20A6-1348-9F78-F569196344F6}" type="presParOf" srcId="{257DC2E6-B44C-D247-AC3F-166230C6F7E9}" destId="{DD68F39A-B48D-9E4F-B0BE-2A227C9E1259}" srcOrd="3" destOrd="0" presId="urn:microsoft.com/office/officeart/2005/8/layout/process2"/>
    <dgm:cxn modelId="{6F0D82B3-0FE0-DE44-8CEF-5887D6870F21}" type="presParOf" srcId="{DD68F39A-B48D-9E4F-B0BE-2A227C9E1259}" destId="{A092FB9C-DE1B-5749-A426-CA9A42E8F954}" srcOrd="0" destOrd="0" presId="urn:microsoft.com/office/officeart/2005/8/layout/process2"/>
    <dgm:cxn modelId="{DFD9260D-E1B3-034F-876F-EE0FE77B3FE8}" type="presParOf" srcId="{257DC2E6-B44C-D247-AC3F-166230C6F7E9}" destId="{70384055-4F9B-904E-8D95-D3DEACF23ABD}"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4.xml><?xml version="1.0" encoding="utf-8"?>
<dgm:dataModel xmlns:dgm="http://schemas.openxmlformats.org/drawingml/2006/diagram" xmlns:a="http://schemas.openxmlformats.org/drawingml/2006/main">
  <dgm:ptLst>
    <dgm:pt modelId="{B46C9E1A-915B-C448-881F-60EA16889700}" type="doc">
      <dgm:prSet loTypeId="urn:microsoft.com/office/officeart/2005/8/layout/process2" loCatId="" qsTypeId="urn:microsoft.com/office/officeart/2005/8/quickstyle/simple1" qsCatId="simple" csTypeId="urn:microsoft.com/office/officeart/2005/8/colors/accent1_2" csCatId="accent1" phldr="1"/>
      <dgm:spPr/>
    </dgm:pt>
    <dgm:pt modelId="{B75F06B3-1BB9-9546-A793-6806242A13EA}">
      <dgm:prSet phldrT="[Текст]"/>
      <dgm:spPr/>
      <dgm:t>
        <a:bodyPr/>
        <a:lstStyle/>
        <a:p>
          <a:r>
            <a:rPr lang="en-US" dirty="0"/>
            <a:t>2</a:t>
          </a:r>
          <a:endParaRPr lang="ru-RU" dirty="0"/>
        </a:p>
      </dgm:t>
    </dgm:pt>
    <dgm:pt modelId="{B9BA33AC-6A17-474C-8846-DA1ED0F42225}" type="parTrans" cxnId="{F4D4E3A2-7094-E246-BE22-9318898DB76C}">
      <dgm:prSet/>
      <dgm:spPr/>
      <dgm:t>
        <a:bodyPr/>
        <a:lstStyle/>
        <a:p>
          <a:endParaRPr lang="ru-RU"/>
        </a:p>
      </dgm:t>
    </dgm:pt>
    <dgm:pt modelId="{C996F369-D24D-5542-B692-92733ACFE3BF}" type="sibTrans" cxnId="{F4D4E3A2-7094-E246-BE22-9318898DB76C}">
      <dgm:prSet/>
      <dgm:spPr/>
      <dgm:t>
        <a:bodyPr/>
        <a:lstStyle/>
        <a:p>
          <a:endParaRPr lang="ru-RU"/>
        </a:p>
      </dgm:t>
    </dgm:pt>
    <dgm:pt modelId="{E35CD01A-B0BC-C646-AE15-96A59D0085E0}">
      <dgm:prSet phldrT="[Текст]"/>
      <dgm:spPr/>
      <dgm:t>
        <a:bodyPr/>
        <a:lstStyle/>
        <a:p>
          <a:r>
            <a:rPr lang="en-US" dirty="0"/>
            <a:t>1000</a:t>
          </a:r>
          <a:endParaRPr lang="ru-RU" dirty="0"/>
        </a:p>
      </dgm:t>
    </dgm:pt>
    <dgm:pt modelId="{12B7205A-A302-3E49-99AA-049787415005}" type="parTrans" cxnId="{CAFC0319-C7AD-BF46-8FF0-089DF25956C3}">
      <dgm:prSet/>
      <dgm:spPr/>
      <dgm:t>
        <a:bodyPr/>
        <a:lstStyle/>
        <a:p>
          <a:endParaRPr lang="ru-RU"/>
        </a:p>
      </dgm:t>
    </dgm:pt>
    <dgm:pt modelId="{39791A46-7A80-7A42-86AD-568FDEC32406}" type="sibTrans" cxnId="{CAFC0319-C7AD-BF46-8FF0-089DF25956C3}">
      <dgm:prSet/>
      <dgm:spPr/>
      <dgm:t>
        <a:bodyPr/>
        <a:lstStyle/>
        <a:p>
          <a:endParaRPr lang="ru-RU"/>
        </a:p>
      </dgm:t>
    </dgm:pt>
    <dgm:pt modelId="{B5E931A5-76D4-024F-85DE-7533C995C974}">
      <dgm:prSet phldrT="[Текст]"/>
      <dgm:spPr/>
      <dgm:t>
        <a:bodyPr/>
        <a:lstStyle/>
        <a:p>
          <a:r>
            <a:rPr lang="en-US" dirty="0"/>
            <a:t>&gt;&gt;&gt;</a:t>
          </a:r>
          <a:endParaRPr lang="ru-RU" dirty="0"/>
        </a:p>
      </dgm:t>
    </dgm:pt>
    <dgm:pt modelId="{1A698190-3B7B-454D-BED5-B9CF47AB20CB}" type="parTrans" cxnId="{4DD91FFA-9A25-BC42-AD3C-4CCBE1464E78}">
      <dgm:prSet/>
      <dgm:spPr/>
      <dgm:t>
        <a:bodyPr/>
        <a:lstStyle/>
        <a:p>
          <a:endParaRPr lang="ru-RU"/>
        </a:p>
      </dgm:t>
    </dgm:pt>
    <dgm:pt modelId="{C0D1D5AD-8AE0-3F4C-A4CC-3CE699658454}" type="sibTrans" cxnId="{4DD91FFA-9A25-BC42-AD3C-4CCBE1464E78}">
      <dgm:prSet/>
      <dgm:spPr/>
      <dgm:t>
        <a:bodyPr/>
        <a:lstStyle/>
        <a:p>
          <a:endParaRPr lang="ru-RU"/>
        </a:p>
      </dgm:t>
    </dgm:pt>
    <dgm:pt modelId="{14ACAEFF-FD74-6E49-9363-1FE6E5DD95CD}">
      <dgm:prSet phldrT="[Текст]"/>
      <dgm:spPr/>
      <dgm:t>
        <a:bodyPr/>
        <a:lstStyle/>
        <a:p>
          <a:r>
            <a:rPr lang="en-US" dirty="0"/>
            <a:t>4</a:t>
          </a:r>
          <a:endParaRPr lang="ru-RU" dirty="0"/>
        </a:p>
      </dgm:t>
    </dgm:pt>
    <dgm:pt modelId="{A25C013D-513B-3F49-9AFB-718DD18D3D2F}" type="parTrans" cxnId="{835DD2C9-0004-9743-9AA8-FC406359F5EA}">
      <dgm:prSet/>
      <dgm:spPr/>
      <dgm:t>
        <a:bodyPr/>
        <a:lstStyle/>
        <a:p>
          <a:endParaRPr lang="ru-RU"/>
        </a:p>
      </dgm:t>
    </dgm:pt>
    <dgm:pt modelId="{F6C69006-21E8-2847-B85A-F712F23F3449}" type="sibTrans" cxnId="{835DD2C9-0004-9743-9AA8-FC406359F5EA}">
      <dgm:prSet/>
      <dgm:spPr/>
      <dgm:t>
        <a:bodyPr/>
        <a:lstStyle/>
        <a:p>
          <a:endParaRPr lang="ru-RU"/>
        </a:p>
      </dgm:t>
    </dgm:pt>
    <dgm:pt modelId="{59C74956-2A52-3D4B-A62A-5479B32A7F73}" type="pres">
      <dgm:prSet presAssocID="{B46C9E1A-915B-C448-881F-60EA16889700}" presName="linearFlow" presStyleCnt="0">
        <dgm:presLayoutVars>
          <dgm:resizeHandles val="exact"/>
        </dgm:presLayoutVars>
      </dgm:prSet>
      <dgm:spPr/>
    </dgm:pt>
    <dgm:pt modelId="{8C07430C-0575-D04B-810D-161BA08996E7}" type="pres">
      <dgm:prSet presAssocID="{B75F06B3-1BB9-9546-A793-6806242A13EA}" presName="node" presStyleLbl="node1" presStyleIdx="0" presStyleCnt="4">
        <dgm:presLayoutVars>
          <dgm:bulletEnabled val="1"/>
        </dgm:presLayoutVars>
      </dgm:prSet>
      <dgm:spPr/>
    </dgm:pt>
    <dgm:pt modelId="{D92D539B-D558-BB49-A6F9-E4E7BC440AD2}" type="pres">
      <dgm:prSet presAssocID="{C996F369-D24D-5542-B692-92733ACFE3BF}" presName="sibTrans" presStyleLbl="sibTrans2D1" presStyleIdx="0" presStyleCnt="3"/>
      <dgm:spPr/>
    </dgm:pt>
    <dgm:pt modelId="{27D1143D-D326-A64F-A225-B6FABFC5D9F1}" type="pres">
      <dgm:prSet presAssocID="{C996F369-D24D-5542-B692-92733ACFE3BF}" presName="connectorText" presStyleLbl="sibTrans2D1" presStyleIdx="0" presStyleCnt="3"/>
      <dgm:spPr/>
    </dgm:pt>
    <dgm:pt modelId="{278CAC62-CAF5-DA4F-9BF3-85AA162AAC9D}" type="pres">
      <dgm:prSet presAssocID="{14ACAEFF-FD74-6E49-9363-1FE6E5DD95CD}" presName="node" presStyleLbl="node1" presStyleIdx="1" presStyleCnt="4">
        <dgm:presLayoutVars>
          <dgm:bulletEnabled val="1"/>
        </dgm:presLayoutVars>
      </dgm:prSet>
      <dgm:spPr/>
    </dgm:pt>
    <dgm:pt modelId="{4761D584-F959-C841-99CF-26EAF60B97AB}" type="pres">
      <dgm:prSet presAssocID="{F6C69006-21E8-2847-B85A-F712F23F3449}" presName="sibTrans" presStyleLbl="sibTrans2D1" presStyleIdx="1" presStyleCnt="3"/>
      <dgm:spPr/>
    </dgm:pt>
    <dgm:pt modelId="{1F40FDC8-5962-9947-9D4D-5B527ECD9C59}" type="pres">
      <dgm:prSet presAssocID="{F6C69006-21E8-2847-B85A-F712F23F3449}" presName="connectorText" presStyleLbl="sibTrans2D1" presStyleIdx="1" presStyleCnt="3"/>
      <dgm:spPr/>
    </dgm:pt>
    <dgm:pt modelId="{CB53C7CC-6429-6F48-B088-C86448227636}" type="pres">
      <dgm:prSet presAssocID="{E35CD01A-B0BC-C646-AE15-96A59D0085E0}" presName="node" presStyleLbl="node1" presStyleIdx="2" presStyleCnt="4">
        <dgm:presLayoutVars>
          <dgm:bulletEnabled val="1"/>
        </dgm:presLayoutVars>
      </dgm:prSet>
      <dgm:spPr/>
    </dgm:pt>
    <dgm:pt modelId="{8E0346BB-CB92-DD4C-B8C7-417EA20126BE}" type="pres">
      <dgm:prSet presAssocID="{39791A46-7A80-7A42-86AD-568FDEC32406}" presName="sibTrans" presStyleLbl="sibTrans2D1" presStyleIdx="2" presStyleCnt="3"/>
      <dgm:spPr/>
    </dgm:pt>
    <dgm:pt modelId="{0EBCD044-E3AD-DB4C-A148-54ECED746E53}" type="pres">
      <dgm:prSet presAssocID="{39791A46-7A80-7A42-86AD-568FDEC32406}" presName="connectorText" presStyleLbl="sibTrans2D1" presStyleIdx="2" presStyleCnt="3"/>
      <dgm:spPr/>
    </dgm:pt>
    <dgm:pt modelId="{1EB2F44B-EE00-F344-A09F-F05A7235543E}" type="pres">
      <dgm:prSet presAssocID="{B5E931A5-76D4-024F-85DE-7533C995C974}" presName="node" presStyleLbl="node1" presStyleIdx="3" presStyleCnt="4">
        <dgm:presLayoutVars>
          <dgm:bulletEnabled val="1"/>
        </dgm:presLayoutVars>
      </dgm:prSet>
      <dgm:spPr/>
    </dgm:pt>
  </dgm:ptLst>
  <dgm:cxnLst>
    <dgm:cxn modelId="{CAFC0319-C7AD-BF46-8FF0-089DF25956C3}" srcId="{B46C9E1A-915B-C448-881F-60EA16889700}" destId="{E35CD01A-B0BC-C646-AE15-96A59D0085E0}" srcOrd="2" destOrd="0" parTransId="{12B7205A-A302-3E49-99AA-049787415005}" sibTransId="{39791A46-7A80-7A42-86AD-568FDEC32406}"/>
    <dgm:cxn modelId="{F978D12C-CAE6-1E4C-BF3F-CF68BFA90EC1}" type="presOf" srcId="{39791A46-7A80-7A42-86AD-568FDEC32406}" destId="{0EBCD044-E3AD-DB4C-A148-54ECED746E53}" srcOrd="1" destOrd="0" presId="urn:microsoft.com/office/officeart/2005/8/layout/process2"/>
    <dgm:cxn modelId="{C8A3A42E-F0F4-5E42-935E-B35D76ADE17F}" type="presOf" srcId="{B75F06B3-1BB9-9546-A793-6806242A13EA}" destId="{8C07430C-0575-D04B-810D-161BA08996E7}" srcOrd="0" destOrd="0" presId="urn:microsoft.com/office/officeart/2005/8/layout/process2"/>
    <dgm:cxn modelId="{42BD974E-8BB1-6845-9C36-11C972DDADFD}" type="presOf" srcId="{14ACAEFF-FD74-6E49-9363-1FE6E5DD95CD}" destId="{278CAC62-CAF5-DA4F-9BF3-85AA162AAC9D}" srcOrd="0" destOrd="0" presId="urn:microsoft.com/office/officeart/2005/8/layout/process2"/>
    <dgm:cxn modelId="{31FA4251-8047-9F45-A3EF-76B961088FB3}" type="presOf" srcId="{B46C9E1A-915B-C448-881F-60EA16889700}" destId="{59C74956-2A52-3D4B-A62A-5479B32A7F73}" srcOrd="0" destOrd="0" presId="urn:microsoft.com/office/officeart/2005/8/layout/process2"/>
    <dgm:cxn modelId="{558CAE59-3E72-5840-986A-FB2776789171}" type="presOf" srcId="{B5E931A5-76D4-024F-85DE-7533C995C974}" destId="{1EB2F44B-EE00-F344-A09F-F05A7235543E}" srcOrd="0" destOrd="0" presId="urn:microsoft.com/office/officeart/2005/8/layout/process2"/>
    <dgm:cxn modelId="{B67A877F-903B-4E49-ABF1-773F04CA8EF7}" type="presOf" srcId="{E35CD01A-B0BC-C646-AE15-96A59D0085E0}" destId="{CB53C7CC-6429-6F48-B088-C86448227636}" srcOrd="0" destOrd="0" presId="urn:microsoft.com/office/officeart/2005/8/layout/process2"/>
    <dgm:cxn modelId="{08703B9B-2923-4245-9819-E606DA2B2E33}" type="presOf" srcId="{F6C69006-21E8-2847-B85A-F712F23F3449}" destId="{1F40FDC8-5962-9947-9D4D-5B527ECD9C59}" srcOrd="1" destOrd="0" presId="urn:microsoft.com/office/officeart/2005/8/layout/process2"/>
    <dgm:cxn modelId="{E3CF65A0-9A44-434E-A254-067ED200FC2B}" type="presOf" srcId="{C996F369-D24D-5542-B692-92733ACFE3BF}" destId="{D92D539B-D558-BB49-A6F9-E4E7BC440AD2}" srcOrd="0" destOrd="0" presId="urn:microsoft.com/office/officeart/2005/8/layout/process2"/>
    <dgm:cxn modelId="{F4D4E3A2-7094-E246-BE22-9318898DB76C}" srcId="{B46C9E1A-915B-C448-881F-60EA16889700}" destId="{B75F06B3-1BB9-9546-A793-6806242A13EA}" srcOrd="0" destOrd="0" parTransId="{B9BA33AC-6A17-474C-8846-DA1ED0F42225}" sibTransId="{C996F369-D24D-5542-B692-92733ACFE3BF}"/>
    <dgm:cxn modelId="{CDB7B2B9-B431-534C-B8E9-99D94BD1F117}" type="presOf" srcId="{F6C69006-21E8-2847-B85A-F712F23F3449}" destId="{4761D584-F959-C841-99CF-26EAF60B97AB}" srcOrd="0" destOrd="0" presId="urn:microsoft.com/office/officeart/2005/8/layout/process2"/>
    <dgm:cxn modelId="{7F59EFC2-9DC1-3742-9591-F74A9FF35F41}" type="presOf" srcId="{39791A46-7A80-7A42-86AD-568FDEC32406}" destId="{8E0346BB-CB92-DD4C-B8C7-417EA20126BE}" srcOrd="0" destOrd="0" presId="urn:microsoft.com/office/officeart/2005/8/layout/process2"/>
    <dgm:cxn modelId="{835DD2C9-0004-9743-9AA8-FC406359F5EA}" srcId="{B46C9E1A-915B-C448-881F-60EA16889700}" destId="{14ACAEFF-FD74-6E49-9363-1FE6E5DD95CD}" srcOrd="1" destOrd="0" parTransId="{A25C013D-513B-3F49-9AFB-718DD18D3D2F}" sibTransId="{F6C69006-21E8-2847-B85A-F712F23F3449}"/>
    <dgm:cxn modelId="{815868D6-9612-024A-AC77-A444E6730CE6}" type="presOf" srcId="{C996F369-D24D-5542-B692-92733ACFE3BF}" destId="{27D1143D-D326-A64F-A225-B6FABFC5D9F1}" srcOrd="1" destOrd="0" presId="urn:microsoft.com/office/officeart/2005/8/layout/process2"/>
    <dgm:cxn modelId="{4DD91FFA-9A25-BC42-AD3C-4CCBE1464E78}" srcId="{B46C9E1A-915B-C448-881F-60EA16889700}" destId="{B5E931A5-76D4-024F-85DE-7533C995C974}" srcOrd="3" destOrd="0" parTransId="{1A698190-3B7B-454D-BED5-B9CF47AB20CB}" sibTransId="{C0D1D5AD-8AE0-3F4C-A4CC-3CE699658454}"/>
    <dgm:cxn modelId="{DB1D113A-0395-E94C-A4B5-F3F978929D10}" type="presParOf" srcId="{59C74956-2A52-3D4B-A62A-5479B32A7F73}" destId="{8C07430C-0575-D04B-810D-161BA08996E7}" srcOrd="0" destOrd="0" presId="urn:microsoft.com/office/officeart/2005/8/layout/process2"/>
    <dgm:cxn modelId="{B4A5FE07-63B9-A140-BF81-47D6C78641E0}" type="presParOf" srcId="{59C74956-2A52-3D4B-A62A-5479B32A7F73}" destId="{D92D539B-D558-BB49-A6F9-E4E7BC440AD2}" srcOrd="1" destOrd="0" presId="urn:microsoft.com/office/officeart/2005/8/layout/process2"/>
    <dgm:cxn modelId="{1292972E-1B96-FB4E-B367-AA69F6ADB98B}" type="presParOf" srcId="{D92D539B-D558-BB49-A6F9-E4E7BC440AD2}" destId="{27D1143D-D326-A64F-A225-B6FABFC5D9F1}" srcOrd="0" destOrd="0" presId="urn:microsoft.com/office/officeart/2005/8/layout/process2"/>
    <dgm:cxn modelId="{249A996A-35C9-8648-B4C4-EDF9FF387A21}" type="presParOf" srcId="{59C74956-2A52-3D4B-A62A-5479B32A7F73}" destId="{278CAC62-CAF5-DA4F-9BF3-85AA162AAC9D}" srcOrd="2" destOrd="0" presId="urn:microsoft.com/office/officeart/2005/8/layout/process2"/>
    <dgm:cxn modelId="{62E3A658-D45F-364A-AD2F-EDB8373982B3}" type="presParOf" srcId="{59C74956-2A52-3D4B-A62A-5479B32A7F73}" destId="{4761D584-F959-C841-99CF-26EAF60B97AB}" srcOrd="3" destOrd="0" presId="urn:microsoft.com/office/officeart/2005/8/layout/process2"/>
    <dgm:cxn modelId="{EDEB04FE-3055-9F46-AE01-0D38185D75EC}" type="presParOf" srcId="{4761D584-F959-C841-99CF-26EAF60B97AB}" destId="{1F40FDC8-5962-9947-9D4D-5B527ECD9C59}" srcOrd="0" destOrd="0" presId="urn:microsoft.com/office/officeart/2005/8/layout/process2"/>
    <dgm:cxn modelId="{03116E6A-6B1A-FE43-A450-4336AAA1E014}" type="presParOf" srcId="{59C74956-2A52-3D4B-A62A-5479B32A7F73}" destId="{CB53C7CC-6429-6F48-B088-C86448227636}" srcOrd="4" destOrd="0" presId="urn:microsoft.com/office/officeart/2005/8/layout/process2"/>
    <dgm:cxn modelId="{F5B67800-4F77-6941-BFEE-5CB6C3CFF0C3}" type="presParOf" srcId="{59C74956-2A52-3D4B-A62A-5479B32A7F73}" destId="{8E0346BB-CB92-DD4C-B8C7-417EA20126BE}" srcOrd="5" destOrd="0" presId="urn:microsoft.com/office/officeart/2005/8/layout/process2"/>
    <dgm:cxn modelId="{E17A9964-8D4F-4D4F-A5D4-3011F12B2C4B}" type="presParOf" srcId="{8E0346BB-CB92-DD4C-B8C7-417EA20126BE}" destId="{0EBCD044-E3AD-DB4C-A148-54ECED746E53}" srcOrd="0" destOrd="0" presId="urn:microsoft.com/office/officeart/2005/8/layout/process2"/>
    <dgm:cxn modelId="{8B314B4F-7676-5144-B219-F027DD5A82D8}" type="presParOf" srcId="{59C74956-2A52-3D4B-A62A-5479B32A7F73}" destId="{1EB2F44B-EE00-F344-A09F-F05A7235543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5.xml><?xml version="1.0" encoding="utf-8"?>
<dgm:dataModel xmlns:dgm="http://schemas.openxmlformats.org/drawingml/2006/diagram" xmlns:a="http://schemas.openxmlformats.org/drawingml/2006/main">
  <dgm:ptLst>
    <dgm:pt modelId="{7ABC2A37-064D-6B46-AB7E-DA9AE4E0A049}" type="doc">
      <dgm:prSet loTypeId="urn:microsoft.com/office/officeart/2005/8/layout/process2" loCatId="" qsTypeId="urn:microsoft.com/office/officeart/2005/8/quickstyle/simple1" qsCatId="simple" csTypeId="urn:microsoft.com/office/officeart/2005/8/colors/accent1_2" csCatId="accent1" phldr="1"/>
      <dgm:spPr/>
    </dgm:pt>
    <dgm:pt modelId="{4DC6AB68-546F-184F-A127-E0FFBAFA816D}">
      <dgm:prSet phldrT="[Текст]"/>
      <dgm:spPr/>
      <dgm:t>
        <a:bodyPr/>
        <a:lstStyle/>
        <a:p>
          <a:r>
            <a:rPr lang="en-US" dirty="0"/>
            <a:t>1</a:t>
          </a:r>
          <a:endParaRPr lang="ru-RU" dirty="0"/>
        </a:p>
      </dgm:t>
    </dgm:pt>
    <dgm:pt modelId="{7B456EC2-203E-DE41-96EA-4AD8969B22DF}" type="parTrans" cxnId="{390767A2-E10B-4943-B1F7-4EDCA8E70D4D}">
      <dgm:prSet/>
      <dgm:spPr/>
      <dgm:t>
        <a:bodyPr/>
        <a:lstStyle/>
        <a:p>
          <a:endParaRPr lang="ru-RU"/>
        </a:p>
      </dgm:t>
    </dgm:pt>
    <dgm:pt modelId="{82A733D7-366B-FC4D-8A9C-CE0F1655CE46}" type="sibTrans" cxnId="{390767A2-E10B-4943-B1F7-4EDCA8E70D4D}">
      <dgm:prSet/>
      <dgm:spPr/>
      <dgm:t>
        <a:bodyPr/>
        <a:lstStyle/>
        <a:p>
          <a:endParaRPr lang="ru-RU"/>
        </a:p>
      </dgm:t>
    </dgm:pt>
    <dgm:pt modelId="{BDAA8FE5-A3F4-884E-8C6E-0E433914EC08}">
      <dgm:prSet phldrT="[Текст]"/>
      <dgm:spPr/>
      <dgm:t>
        <a:bodyPr/>
        <a:lstStyle/>
        <a:p>
          <a:r>
            <a:rPr lang="en-US" dirty="0"/>
            <a:t>5</a:t>
          </a:r>
          <a:endParaRPr lang="ru-RU" dirty="0"/>
        </a:p>
      </dgm:t>
    </dgm:pt>
    <dgm:pt modelId="{76768E94-2282-1548-AF35-D6B858845AFD}" type="parTrans" cxnId="{2AE658A9-C19E-9D4C-8789-B6CD4DB7E20E}">
      <dgm:prSet/>
      <dgm:spPr/>
      <dgm:t>
        <a:bodyPr/>
        <a:lstStyle/>
        <a:p>
          <a:endParaRPr lang="ru-RU"/>
        </a:p>
      </dgm:t>
    </dgm:pt>
    <dgm:pt modelId="{FE3033DC-AAA9-2244-8168-19E404DF184D}" type="sibTrans" cxnId="{2AE658A9-C19E-9D4C-8789-B6CD4DB7E20E}">
      <dgm:prSet/>
      <dgm:spPr/>
      <dgm:t>
        <a:bodyPr/>
        <a:lstStyle/>
        <a:p>
          <a:endParaRPr lang="ru-RU"/>
        </a:p>
      </dgm:t>
    </dgm:pt>
    <dgm:pt modelId="{DA809C1F-EA8A-E54E-A79F-44B46499F6A5}">
      <dgm:prSet phldrT="[Текст]"/>
      <dgm:spPr/>
      <dgm:t>
        <a:bodyPr/>
        <a:lstStyle/>
        <a:p>
          <a:r>
            <a:rPr lang="en-US" dirty="0"/>
            <a:t>3</a:t>
          </a:r>
          <a:endParaRPr lang="ru-RU" dirty="0"/>
        </a:p>
      </dgm:t>
    </dgm:pt>
    <dgm:pt modelId="{D5EEBC82-2050-8C47-B431-36A7D36E0689}" type="parTrans" cxnId="{5030BE26-B3F0-7F42-88C3-FDFC0306653E}">
      <dgm:prSet/>
      <dgm:spPr/>
      <dgm:t>
        <a:bodyPr/>
        <a:lstStyle/>
        <a:p>
          <a:endParaRPr lang="ru-RU"/>
        </a:p>
      </dgm:t>
    </dgm:pt>
    <dgm:pt modelId="{4577F02D-77E1-2F49-BBB0-B8C6FC23ED84}" type="sibTrans" cxnId="{5030BE26-B3F0-7F42-88C3-FDFC0306653E}">
      <dgm:prSet/>
      <dgm:spPr/>
      <dgm:t>
        <a:bodyPr/>
        <a:lstStyle/>
        <a:p>
          <a:endParaRPr lang="ru-RU"/>
        </a:p>
      </dgm:t>
    </dgm:pt>
    <dgm:pt modelId="{257DC2E6-B44C-D247-AC3F-166230C6F7E9}" type="pres">
      <dgm:prSet presAssocID="{7ABC2A37-064D-6B46-AB7E-DA9AE4E0A049}" presName="linearFlow" presStyleCnt="0">
        <dgm:presLayoutVars>
          <dgm:resizeHandles val="exact"/>
        </dgm:presLayoutVars>
      </dgm:prSet>
      <dgm:spPr/>
    </dgm:pt>
    <dgm:pt modelId="{ABE00989-81CA-BB4A-BE3B-42F9CA5159F3}" type="pres">
      <dgm:prSet presAssocID="{4DC6AB68-546F-184F-A127-E0FFBAFA816D}" presName="node" presStyleLbl="node1" presStyleIdx="0" presStyleCnt="3">
        <dgm:presLayoutVars>
          <dgm:bulletEnabled val="1"/>
        </dgm:presLayoutVars>
      </dgm:prSet>
      <dgm:spPr/>
    </dgm:pt>
    <dgm:pt modelId="{FB8CFFBE-A703-E948-9764-29EFDD199A70}" type="pres">
      <dgm:prSet presAssocID="{82A733D7-366B-FC4D-8A9C-CE0F1655CE46}" presName="sibTrans" presStyleLbl="sibTrans2D1" presStyleIdx="0" presStyleCnt="2"/>
      <dgm:spPr/>
    </dgm:pt>
    <dgm:pt modelId="{C0C52645-4A6D-0B4E-BDDD-71B8B4C9B6B1}" type="pres">
      <dgm:prSet presAssocID="{82A733D7-366B-FC4D-8A9C-CE0F1655CE46}" presName="connectorText" presStyleLbl="sibTrans2D1" presStyleIdx="0" presStyleCnt="2"/>
      <dgm:spPr/>
    </dgm:pt>
    <dgm:pt modelId="{F82244DD-194C-D54E-B614-B82C7E9A51B4}" type="pres">
      <dgm:prSet presAssocID="{BDAA8FE5-A3F4-884E-8C6E-0E433914EC08}" presName="node" presStyleLbl="node1" presStyleIdx="1" presStyleCnt="3">
        <dgm:presLayoutVars>
          <dgm:bulletEnabled val="1"/>
        </dgm:presLayoutVars>
      </dgm:prSet>
      <dgm:spPr/>
    </dgm:pt>
    <dgm:pt modelId="{DD68F39A-B48D-9E4F-B0BE-2A227C9E1259}" type="pres">
      <dgm:prSet presAssocID="{FE3033DC-AAA9-2244-8168-19E404DF184D}" presName="sibTrans" presStyleLbl="sibTrans2D1" presStyleIdx="1" presStyleCnt="2"/>
      <dgm:spPr/>
    </dgm:pt>
    <dgm:pt modelId="{A092FB9C-DE1B-5749-A426-CA9A42E8F954}" type="pres">
      <dgm:prSet presAssocID="{FE3033DC-AAA9-2244-8168-19E404DF184D}" presName="connectorText" presStyleLbl="sibTrans2D1" presStyleIdx="1" presStyleCnt="2"/>
      <dgm:spPr/>
    </dgm:pt>
    <dgm:pt modelId="{70384055-4F9B-904E-8D95-D3DEACF23ABD}" type="pres">
      <dgm:prSet presAssocID="{DA809C1F-EA8A-E54E-A79F-44B46499F6A5}" presName="node" presStyleLbl="node1" presStyleIdx="2" presStyleCnt="3">
        <dgm:presLayoutVars>
          <dgm:bulletEnabled val="1"/>
        </dgm:presLayoutVars>
      </dgm:prSet>
      <dgm:spPr/>
    </dgm:pt>
  </dgm:ptLst>
  <dgm:cxnLst>
    <dgm:cxn modelId="{08AC1704-7BEC-E440-8943-14D53BC751BC}" type="presOf" srcId="{82A733D7-366B-FC4D-8A9C-CE0F1655CE46}" destId="{FB8CFFBE-A703-E948-9764-29EFDD199A70}" srcOrd="0" destOrd="0" presId="urn:microsoft.com/office/officeart/2005/8/layout/process2"/>
    <dgm:cxn modelId="{5030BE26-B3F0-7F42-88C3-FDFC0306653E}" srcId="{7ABC2A37-064D-6B46-AB7E-DA9AE4E0A049}" destId="{DA809C1F-EA8A-E54E-A79F-44B46499F6A5}" srcOrd="2" destOrd="0" parTransId="{D5EEBC82-2050-8C47-B431-36A7D36E0689}" sibTransId="{4577F02D-77E1-2F49-BBB0-B8C6FC23ED84}"/>
    <dgm:cxn modelId="{2D1B3835-E441-664B-BC85-1B8F927F34B1}" type="presOf" srcId="{7ABC2A37-064D-6B46-AB7E-DA9AE4E0A049}" destId="{257DC2E6-B44C-D247-AC3F-166230C6F7E9}" srcOrd="0" destOrd="0" presId="urn:microsoft.com/office/officeart/2005/8/layout/process2"/>
    <dgm:cxn modelId="{56291154-8A27-AD49-B8F2-A36949F9A1FF}" type="presOf" srcId="{BDAA8FE5-A3F4-884E-8C6E-0E433914EC08}" destId="{F82244DD-194C-D54E-B614-B82C7E9A51B4}" srcOrd="0" destOrd="0" presId="urn:microsoft.com/office/officeart/2005/8/layout/process2"/>
    <dgm:cxn modelId="{A34E666B-D78A-5345-94D9-3DFA1DE0FFD1}" type="presOf" srcId="{FE3033DC-AAA9-2244-8168-19E404DF184D}" destId="{DD68F39A-B48D-9E4F-B0BE-2A227C9E1259}" srcOrd="0" destOrd="0" presId="urn:microsoft.com/office/officeart/2005/8/layout/process2"/>
    <dgm:cxn modelId="{1B434E72-94F5-E945-92F5-1EC2C3342511}" type="presOf" srcId="{DA809C1F-EA8A-E54E-A79F-44B46499F6A5}" destId="{70384055-4F9B-904E-8D95-D3DEACF23ABD}" srcOrd="0" destOrd="0" presId="urn:microsoft.com/office/officeart/2005/8/layout/process2"/>
    <dgm:cxn modelId="{7E330877-05F5-724E-A742-194AB6121607}" type="presOf" srcId="{82A733D7-366B-FC4D-8A9C-CE0F1655CE46}" destId="{C0C52645-4A6D-0B4E-BDDD-71B8B4C9B6B1}" srcOrd="1" destOrd="0" presId="urn:microsoft.com/office/officeart/2005/8/layout/process2"/>
    <dgm:cxn modelId="{390767A2-E10B-4943-B1F7-4EDCA8E70D4D}" srcId="{7ABC2A37-064D-6B46-AB7E-DA9AE4E0A049}" destId="{4DC6AB68-546F-184F-A127-E0FFBAFA816D}" srcOrd="0" destOrd="0" parTransId="{7B456EC2-203E-DE41-96EA-4AD8969B22DF}" sibTransId="{82A733D7-366B-FC4D-8A9C-CE0F1655CE46}"/>
    <dgm:cxn modelId="{2AE658A9-C19E-9D4C-8789-B6CD4DB7E20E}" srcId="{7ABC2A37-064D-6B46-AB7E-DA9AE4E0A049}" destId="{BDAA8FE5-A3F4-884E-8C6E-0E433914EC08}" srcOrd="1" destOrd="0" parTransId="{76768E94-2282-1548-AF35-D6B858845AFD}" sibTransId="{FE3033DC-AAA9-2244-8168-19E404DF184D}"/>
    <dgm:cxn modelId="{8DB39DCE-60AE-5445-8695-2D885CCD4FB4}" type="presOf" srcId="{4DC6AB68-546F-184F-A127-E0FFBAFA816D}" destId="{ABE00989-81CA-BB4A-BE3B-42F9CA5159F3}" srcOrd="0" destOrd="0" presId="urn:microsoft.com/office/officeart/2005/8/layout/process2"/>
    <dgm:cxn modelId="{1E1232D4-EEA5-5E4D-ABCE-9E8430C41CF4}" type="presOf" srcId="{FE3033DC-AAA9-2244-8168-19E404DF184D}" destId="{A092FB9C-DE1B-5749-A426-CA9A42E8F954}" srcOrd="1" destOrd="0" presId="urn:microsoft.com/office/officeart/2005/8/layout/process2"/>
    <dgm:cxn modelId="{C1016DA5-4FEE-3945-9772-B4A272087A95}" type="presParOf" srcId="{257DC2E6-B44C-D247-AC3F-166230C6F7E9}" destId="{ABE00989-81CA-BB4A-BE3B-42F9CA5159F3}" srcOrd="0" destOrd="0" presId="urn:microsoft.com/office/officeart/2005/8/layout/process2"/>
    <dgm:cxn modelId="{DB65733F-EF0F-BE44-A54F-82D3A1BE652F}" type="presParOf" srcId="{257DC2E6-B44C-D247-AC3F-166230C6F7E9}" destId="{FB8CFFBE-A703-E948-9764-29EFDD199A70}" srcOrd="1" destOrd="0" presId="urn:microsoft.com/office/officeart/2005/8/layout/process2"/>
    <dgm:cxn modelId="{37976857-8A24-F945-AA04-181AE4D3EA24}" type="presParOf" srcId="{FB8CFFBE-A703-E948-9764-29EFDD199A70}" destId="{C0C52645-4A6D-0B4E-BDDD-71B8B4C9B6B1}" srcOrd="0" destOrd="0" presId="urn:microsoft.com/office/officeart/2005/8/layout/process2"/>
    <dgm:cxn modelId="{AA2219CB-296E-674C-B09B-13266E63F8D7}" type="presParOf" srcId="{257DC2E6-B44C-D247-AC3F-166230C6F7E9}" destId="{F82244DD-194C-D54E-B614-B82C7E9A51B4}" srcOrd="2" destOrd="0" presId="urn:microsoft.com/office/officeart/2005/8/layout/process2"/>
    <dgm:cxn modelId="{94D5C9C6-20A6-1348-9F78-F569196344F6}" type="presParOf" srcId="{257DC2E6-B44C-D247-AC3F-166230C6F7E9}" destId="{DD68F39A-B48D-9E4F-B0BE-2A227C9E1259}" srcOrd="3" destOrd="0" presId="urn:microsoft.com/office/officeart/2005/8/layout/process2"/>
    <dgm:cxn modelId="{6F0D82B3-0FE0-DE44-8CEF-5887D6870F21}" type="presParOf" srcId="{DD68F39A-B48D-9E4F-B0BE-2A227C9E1259}" destId="{A092FB9C-DE1B-5749-A426-CA9A42E8F954}" srcOrd="0" destOrd="0" presId="urn:microsoft.com/office/officeart/2005/8/layout/process2"/>
    <dgm:cxn modelId="{DFD9260D-E1B3-034F-876F-EE0FE77B3FE8}" type="presParOf" srcId="{257DC2E6-B44C-D247-AC3F-166230C6F7E9}" destId="{70384055-4F9B-904E-8D95-D3DEACF23ABD}"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6.xml><?xml version="1.0" encoding="utf-8"?>
<dgm:dataModel xmlns:dgm="http://schemas.openxmlformats.org/drawingml/2006/diagram" xmlns:a="http://schemas.openxmlformats.org/drawingml/2006/main">
  <dgm:ptLst>
    <dgm:pt modelId="{B46C9E1A-915B-C448-881F-60EA16889700}" type="doc">
      <dgm:prSet loTypeId="urn:microsoft.com/office/officeart/2005/8/layout/process2" loCatId="" qsTypeId="urn:microsoft.com/office/officeart/2005/8/quickstyle/simple1" qsCatId="simple" csTypeId="urn:microsoft.com/office/officeart/2005/8/colors/accent1_2" csCatId="accent1" phldr="1"/>
      <dgm:spPr/>
    </dgm:pt>
    <dgm:pt modelId="{B75F06B3-1BB9-9546-A793-6806242A13EA}">
      <dgm:prSet phldrT="[Текст]"/>
      <dgm:spPr/>
      <dgm:t>
        <a:bodyPr/>
        <a:lstStyle/>
        <a:p>
          <a:r>
            <a:rPr lang="en-US" dirty="0"/>
            <a:t>2</a:t>
          </a:r>
          <a:endParaRPr lang="ru-RU" dirty="0"/>
        </a:p>
      </dgm:t>
    </dgm:pt>
    <dgm:pt modelId="{B9BA33AC-6A17-474C-8846-DA1ED0F42225}" type="parTrans" cxnId="{F4D4E3A2-7094-E246-BE22-9318898DB76C}">
      <dgm:prSet/>
      <dgm:spPr/>
      <dgm:t>
        <a:bodyPr/>
        <a:lstStyle/>
        <a:p>
          <a:endParaRPr lang="ru-RU"/>
        </a:p>
      </dgm:t>
    </dgm:pt>
    <dgm:pt modelId="{C996F369-D24D-5542-B692-92733ACFE3BF}" type="sibTrans" cxnId="{F4D4E3A2-7094-E246-BE22-9318898DB76C}">
      <dgm:prSet/>
      <dgm:spPr/>
      <dgm:t>
        <a:bodyPr/>
        <a:lstStyle/>
        <a:p>
          <a:endParaRPr lang="ru-RU"/>
        </a:p>
      </dgm:t>
    </dgm:pt>
    <dgm:pt modelId="{E35CD01A-B0BC-C646-AE15-96A59D0085E0}">
      <dgm:prSet phldrT="[Текст]"/>
      <dgm:spPr/>
      <dgm:t>
        <a:bodyPr/>
        <a:lstStyle/>
        <a:p>
          <a:r>
            <a:rPr lang="en-US" dirty="0"/>
            <a:t>1000</a:t>
          </a:r>
          <a:endParaRPr lang="ru-RU" dirty="0"/>
        </a:p>
      </dgm:t>
    </dgm:pt>
    <dgm:pt modelId="{12B7205A-A302-3E49-99AA-049787415005}" type="parTrans" cxnId="{CAFC0319-C7AD-BF46-8FF0-089DF25956C3}">
      <dgm:prSet/>
      <dgm:spPr/>
      <dgm:t>
        <a:bodyPr/>
        <a:lstStyle/>
        <a:p>
          <a:endParaRPr lang="ru-RU"/>
        </a:p>
      </dgm:t>
    </dgm:pt>
    <dgm:pt modelId="{39791A46-7A80-7A42-86AD-568FDEC32406}" type="sibTrans" cxnId="{CAFC0319-C7AD-BF46-8FF0-089DF25956C3}">
      <dgm:prSet/>
      <dgm:spPr/>
      <dgm:t>
        <a:bodyPr/>
        <a:lstStyle/>
        <a:p>
          <a:endParaRPr lang="ru-RU"/>
        </a:p>
      </dgm:t>
    </dgm:pt>
    <dgm:pt modelId="{B5E931A5-76D4-024F-85DE-7533C995C974}">
      <dgm:prSet phldrT="[Текст]"/>
      <dgm:spPr/>
      <dgm:t>
        <a:bodyPr/>
        <a:lstStyle/>
        <a:p>
          <a:r>
            <a:rPr lang="en-US" dirty="0"/>
            <a:t>&gt;&gt;&gt;</a:t>
          </a:r>
          <a:endParaRPr lang="ru-RU" dirty="0"/>
        </a:p>
      </dgm:t>
    </dgm:pt>
    <dgm:pt modelId="{1A698190-3B7B-454D-BED5-B9CF47AB20CB}" type="parTrans" cxnId="{4DD91FFA-9A25-BC42-AD3C-4CCBE1464E78}">
      <dgm:prSet/>
      <dgm:spPr/>
      <dgm:t>
        <a:bodyPr/>
        <a:lstStyle/>
        <a:p>
          <a:endParaRPr lang="ru-RU"/>
        </a:p>
      </dgm:t>
    </dgm:pt>
    <dgm:pt modelId="{C0D1D5AD-8AE0-3F4C-A4CC-3CE699658454}" type="sibTrans" cxnId="{4DD91FFA-9A25-BC42-AD3C-4CCBE1464E78}">
      <dgm:prSet/>
      <dgm:spPr/>
      <dgm:t>
        <a:bodyPr/>
        <a:lstStyle/>
        <a:p>
          <a:endParaRPr lang="ru-RU"/>
        </a:p>
      </dgm:t>
    </dgm:pt>
    <dgm:pt modelId="{14ACAEFF-FD74-6E49-9363-1FE6E5DD95CD}">
      <dgm:prSet phldrT="[Текст]"/>
      <dgm:spPr/>
      <dgm:t>
        <a:bodyPr/>
        <a:lstStyle/>
        <a:p>
          <a:r>
            <a:rPr lang="en-US" dirty="0"/>
            <a:t>4</a:t>
          </a:r>
          <a:endParaRPr lang="ru-RU" dirty="0"/>
        </a:p>
      </dgm:t>
    </dgm:pt>
    <dgm:pt modelId="{A25C013D-513B-3F49-9AFB-718DD18D3D2F}" type="parTrans" cxnId="{835DD2C9-0004-9743-9AA8-FC406359F5EA}">
      <dgm:prSet/>
      <dgm:spPr/>
      <dgm:t>
        <a:bodyPr/>
        <a:lstStyle/>
        <a:p>
          <a:endParaRPr lang="ru-RU"/>
        </a:p>
      </dgm:t>
    </dgm:pt>
    <dgm:pt modelId="{F6C69006-21E8-2847-B85A-F712F23F3449}" type="sibTrans" cxnId="{835DD2C9-0004-9743-9AA8-FC406359F5EA}">
      <dgm:prSet/>
      <dgm:spPr/>
      <dgm:t>
        <a:bodyPr/>
        <a:lstStyle/>
        <a:p>
          <a:endParaRPr lang="ru-RU"/>
        </a:p>
      </dgm:t>
    </dgm:pt>
    <dgm:pt modelId="{59C74956-2A52-3D4B-A62A-5479B32A7F73}" type="pres">
      <dgm:prSet presAssocID="{B46C9E1A-915B-C448-881F-60EA16889700}" presName="linearFlow" presStyleCnt="0">
        <dgm:presLayoutVars>
          <dgm:resizeHandles val="exact"/>
        </dgm:presLayoutVars>
      </dgm:prSet>
      <dgm:spPr/>
    </dgm:pt>
    <dgm:pt modelId="{8C07430C-0575-D04B-810D-161BA08996E7}" type="pres">
      <dgm:prSet presAssocID="{B75F06B3-1BB9-9546-A793-6806242A13EA}" presName="node" presStyleLbl="node1" presStyleIdx="0" presStyleCnt="4">
        <dgm:presLayoutVars>
          <dgm:bulletEnabled val="1"/>
        </dgm:presLayoutVars>
      </dgm:prSet>
      <dgm:spPr/>
    </dgm:pt>
    <dgm:pt modelId="{D92D539B-D558-BB49-A6F9-E4E7BC440AD2}" type="pres">
      <dgm:prSet presAssocID="{C996F369-D24D-5542-B692-92733ACFE3BF}" presName="sibTrans" presStyleLbl="sibTrans2D1" presStyleIdx="0" presStyleCnt="3"/>
      <dgm:spPr/>
    </dgm:pt>
    <dgm:pt modelId="{27D1143D-D326-A64F-A225-B6FABFC5D9F1}" type="pres">
      <dgm:prSet presAssocID="{C996F369-D24D-5542-B692-92733ACFE3BF}" presName="connectorText" presStyleLbl="sibTrans2D1" presStyleIdx="0" presStyleCnt="3"/>
      <dgm:spPr/>
    </dgm:pt>
    <dgm:pt modelId="{278CAC62-CAF5-DA4F-9BF3-85AA162AAC9D}" type="pres">
      <dgm:prSet presAssocID="{14ACAEFF-FD74-6E49-9363-1FE6E5DD95CD}" presName="node" presStyleLbl="node1" presStyleIdx="1" presStyleCnt="4">
        <dgm:presLayoutVars>
          <dgm:bulletEnabled val="1"/>
        </dgm:presLayoutVars>
      </dgm:prSet>
      <dgm:spPr/>
    </dgm:pt>
    <dgm:pt modelId="{4761D584-F959-C841-99CF-26EAF60B97AB}" type="pres">
      <dgm:prSet presAssocID="{F6C69006-21E8-2847-B85A-F712F23F3449}" presName="sibTrans" presStyleLbl="sibTrans2D1" presStyleIdx="1" presStyleCnt="3"/>
      <dgm:spPr/>
    </dgm:pt>
    <dgm:pt modelId="{1F40FDC8-5962-9947-9D4D-5B527ECD9C59}" type="pres">
      <dgm:prSet presAssocID="{F6C69006-21E8-2847-B85A-F712F23F3449}" presName="connectorText" presStyleLbl="sibTrans2D1" presStyleIdx="1" presStyleCnt="3"/>
      <dgm:spPr/>
    </dgm:pt>
    <dgm:pt modelId="{CB53C7CC-6429-6F48-B088-C86448227636}" type="pres">
      <dgm:prSet presAssocID="{E35CD01A-B0BC-C646-AE15-96A59D0085E0}" presName="node" presStyleLbl="node1" presStyleIdx="2" presStyleCnt="4">
        <dgm:presLayoutVars>
          <dgm:bulletEnabled val="1"/>
        </dgm:presLayoutVars>
      </dgm:prSet>
      <dgm:spPr/>
    </dgm:pt>
    <dgm:pt modelId="{8E0346BB-CB92-DD4C-B8C7-417EA20126BE}" type="pres">
      <dgm:prSet presAssocID="{39791A46-7A80-7A42-86AD-568FDEC32406}" presName="sibTrans" presStyleLbl="sibTrans2D1" presStyleIdx="2" presStyleCnt="3"/>
      <dgm:spPr/>
    </dgm:pt>
    <dgm:pt modelId="{0EBCD044-E3AD-DB4C-A148-54ECED746E53}" type="pres">
      <dgm:prSet presAssocID="{39791A46-7A80-7A42-86AD-568FDEC32406}" presName="connectorText" presStyleLbl="sibTrans2D1" presStyleIdx="2" presStyleCnt="3"/>
      <dgm:spPr/>
    </dgm:pt>
    <dgm:pt modelId="{1EB2F44B-EE00-F344-A09F-F05A7235543E}" type="pres">
      <dgm:prSet presAssocID="{B5E931A5-76D4-024F-85DE-7533C995C974}" presName="node" presStyleLbl="node1" presStyleIdx="3" presStyleCnt="4">
        <dgm:presLayoutVars>
          <dgm:bulletEnabled val="1"/>
        </dgm:presLayoutVars>
      </dgm:prSet>
      <dgm:spPr/>
    </dgm:pt>
  </dgm:ptLst>
  <dgm:cxnLst>
    <dgm:cxn modelId="{CAFC0319-C7AD-BF46-8FF0-089DF25956C3}" srcId="{B46C9E1A-915B-C448-881F-60EA16889700}" destId="{E35CD01A-B0BC-C646-AE15-96A59D0085E0}" srcOrd="2" destOrd="0" parTransId="{12B7205A-A302-3E49-99AA-049787415005}" sibTransId="{39791A46-7A80-7A42-86AD-568FDEC32406}"/>
    <dgm:cxn modelId="{F978D12C-CAE6-1E4C-BF3F-CF68BFA90EC1}" type="presOf" srcId="{39791A46-7A80-7A42-86AD-568FDEC32406}" destId="{0EBCD044-E3AD-DB4C-A148-54ECED746E53}" srcOrd="1" destOrd="0" presId="urn:microsoft.com/office/officeart/2005/8/layout/process2"/>
    <dgm:cxn modelId="{C8A3A42E-F0F4-5E42-935E-B35D76ADE17F}" type="presOf" srcId="{B75F06B3-1BB9-9546-A793-6806242A13EA}" destId="{8C07430C-0575-D04B-810D-161BA08996E7}" srcOrd="0" destOrd="0" presId="urn:microsoft.com/office/officeart/2005/8/layout/process2"/>
    <dgm:cxn modelId="{42BD974E-8BB1-6845-9C36-11C972DDADFD}" type="presOf" srcId="{14ACAEFF-FD74-6E49-9363-1FE6E5DD95CD}" destId="{278CAC62-CAF5-DA4F-9BF3-85AA162AAC9D}" srcOrd="0" destOrd="0" presId="urn:microsoft.com/office/officeart/2005/8/layout/process2"/>
    <dgm:cxn modelId="{31FA4251-8047-9F45-A3EF-76B961088FB3}" type="presOf" srcId="{B46C9E1A-915B-C448-881F-60EA16889700}" destId="{59C74956-2A52-3D4B-A62A-5479B32A7F73}" srcOrd="0" destOrd="0" presId="urn:microsoft.com/office/officeart/2005/8/layout/process2"/>
    <dgm:cxn modelId="{558CAE59-3E72-5840-986A-FB2776789171}" type="presOf" srcId="{B5E931A5-76D4-024F-85DE-7533C995C974}" destId="{1EB2F44B-EE00-F344-A09F-F05A7235543E}" srcOrd="0" destOrd="0" presId="urn:microsoft.com/office/officeart/2005/8/layout/process2"/>
    <dgm:cxn modelId="{B67A877F-903B-4E49-ABF1-773F04CA8EF7}" type="presOf" srcId="{E35CD01A-B0BC-C646-AE15-96A59D0085E0}" destId="{CB53C7CC-6429-6F48-B088-C86448227636}" srcOrd="0" destOrd="0" presId="urn:microsoft.com/office/officeart/2005/8/layout/process2"/>
    <dgm:cxn modelId="{08703B9B-2923-4245-9819-E606DA2B2E33}" type="presOf" srcId="{F6C69006-21E8-2847-B85A-F712F23F3449}" destId="{1F40FDC8-5962-9947-9D4D-5B527ECD9C59}" srcOrd="1" destOrd="0" presId="urn:microsoft.com/office/officeart/2005/8/layout/process2"/>
    <dgm:cxn modelId="{E3CF65A0-9A44-434E-A254-067ED200FC2B}" type="presOf" srcId="{C996F369-D24D-5542-B692-92733ACFE3BF}" destId="{D92D539B-D558-BB49-A6F9-E4E7BC440AD2}" srcOrd="0" destOrd="0" presId="urn:microsoft.com/office/officeart/2005/8/layout/process2"/>
    <dgm:cxn modelId="{F4D4E3A2-7094-E246-BE22-9318898DB76C}" srcId="{B46C9E1A-915B-C448-881F-60EA16889700}" destId="{B75F06B3-1BB9-9546-A793-6806242A13EA}" srcOrd="0" destOrd="0" parTransId="{B9BA33AC-6A17-474C-8846-DA1ED0F42225}" sibTransId="{C996F369-D24D-5542-B692-92733ACFE3BF}"/>
    <dgm:cxn modelId="{CDB7B2B9-B431-534C-B8E9-99D94BD1F117}" type="presOf" srcId="{F6C69006-21E8-2847-B85A-F712F23F3449}" destId="{4761D584-F959-C841-99CF-26EAF60B97AB}" srcOrd="0" destOrd="0" presId="urn:microsoft.com/office/officeart/2005/8/layout/process2"/>
    <dgm:cxn modelId="{7F59EFC2-9DC1-3742-9591-F74A9FF35F41}" type="presOf" srcId="{39791A46-7A80-7A42-86AD-568FDEC32406}" destId="{8E0346BB-CB92-DD4C-B8C7-417EA20126BE}" srcOrd="0" destOrd="0" presId="urn:microsoft.com/office/officeart/2005/8/layout/process2"/>
    <dgm:cxn modelId="{835DD2C9-0004-9743-9AA8-FC406359F5EA}" srcId="{B46C9E1A-915B-C448-881F-60EA16889700}" destId="{14ACAEFF-FD74-6E49-9363-1FE6E5DD95CD}" srcOrd="1" destOrd="0" parTransId="{A25C013D-513B-3F49-9AFB-718DD18D3D2F}" sibTransId="{F6C69006-21E8-2847-B85A-F712F23F3449}"/>
    <dgm:cxn modelId="{815868D6-9612-024A-AC77-A444E6730CE6}" type="presOf" srcId="{C996F369-D24D-5542-B692-92733ACFE3BF}" destId="{27D1143D-D326-A64F-A225-B6FABFC5D9F1}" srcOrd="1" destOrd="0" presId="urn:microsoft.com/office/officeart/2005/8/layout/process2"/>
    <dgm:cxn modelId="{4DD91FFA-9A25-BC42-AD3C-4CCBE1464E78}" srcId="{B46C9E1A-915B-C448-881F-60EA16889700}" destId="{B5E931A5-76D4-024F-85DE-7533C995C974}" srcOrd="3" destOrd="0" parTransId="{1A698190-3B7B-454D-BED5-B9CF47AB20CB}" sibTransId="{C0D1D5AD-8AE0-3F4C-A4CC-3CE699658454}"/>
    <dgm:cxn modelId="{DB1D113A-0395-E94C-A4B5-F3F978929D10}" type="presParOf" srcId="{59C74956-2A52-3D4B-A62A-5479B32A7F73}" destId="{8C07430C-0575-D04B-810D-161BA08996E7}" srcOrd="0" destOrd="0" presId="urn:microsoft.com/office/officeart/2005/8/layout/process2"/>
    <dgm:cxn modelId="{B4A5FE07-63B9-A140-BF81-47D6C78641E0}" type="presParOf" srcId="{59C74956-2A52-3D4B-A62A-5479B32A7F73}" destId="{D92D539B-D558-BB49-A6F9-E4E7BC440AD2}" srcOrd="1" destOrd="0" presId="urn:microsoft.com/office/officeart/2005/8/layout/process2"/>
    <dgm:cxn modelId="{1292972E-1B96-FB4E-B367-AA69F6ADB98B}" type="presParOf" srcId="{D92D539B-D558-BB49-A6F9-E4E7BC440AD2}" destId="{27D1143D-D326-A64F-A225-B6FABFC5D9F1}" srcOrd="0" destOrd="0" presId="urn:microsoft.com/office/officeart/2005/8/layout/process2"/>
    <dgm:cxn modelId="{249A996A-35C9-8648-B4C4-EDF9FF387A21}" type="presParOf" srcId="{59C74956-2A52-3D4B-A62A-5479B32A7F73}" destId="{278CAC62-CAF5-DA4F-9BF3-85AA162AAC9D}" srcOrd="2" destOrd="0" presId="urn:microsoft.com/office/officeart/2005/8/layout/process2"/>
    <dgm:cxn modelId="{62E3A658-D45F-364A-AD2F-EDB8373982B3}" type="presParOf" srcId="{59C74956-2A52-3D4B-A62A-5479B32A7F73}" destId="{4761D584-F959-C841-99CF-26EAF60B97AB}" srcOrd="3" destOrd="0" presId="urn:microsoft.com/office/officeart/2005/8/layout/process2"/>
    <dgm:cxn modelId="{EDEB04FE-3055-9F46-AE01-0D38185D75EC}" type="presParOf" srcId="{4761D584-F959-C841-99CF-26EAF60B97AB}" destId="{1F40FDC8-5962-9947-9D4D-5B527ECD9C59}" srcOrd="0" destOrd="0" presId="urn:microsoft.com/office/officeart/2005/8/layout/process2"/>
    <dgm:cxn modelId="{03116E6A-6B1A-FE43-A450-4336AAA1E014}" type="presParOf" srcId="{59C74956-2A52-3D4B-A62A-5479B32A7F73}" destId="{CB53C7CC-6429-6F48-B088-C86448227636}" srcOrd="4" destOrd="0" presId="urn:microsoft.com/office/officeart/2005/8/layout/process2"/>
    <dgm:cxn modelId="{F5B67800-4F77-6941-BFEE-5CB6C3CFF0C3}" type="presParOf" srcId="{59C74956-2A52-3D4B-A62A-5479B32A7F73}" destId="{8E0346BB-CB92-DD4C-B8C7-417EA20126BE}" srcOrd="5" destOrd="0" presId="urn:microsoft.com/office/officeart/2005/8/layout/process2"/>
    <dgm:cxn modelId="{E17A9964-8D4F-4D4F-A5D4-3011F12B2C4B}" type="presParOf" srcId="{8E0346BB-CB92-DD4C-B8C7-417EA20126BE}" destId="{0EBCD044-E3AD-DB4C-A148-54ECED746E53}" srcOrd="0" destOrd="0" presId="urn:microsoft.com/office/officeart/2005/8/layout/process2"/>
    <dgm:cxn modelId="{8B314B4F-7676-5144-B219-F027DD5A82D8}" type="presParOf" srcId="{59C74956-2A52-3D4B-A62A-5479B32A7F73}" destId="{1EB2F44B-EE00-F344-A09F-F05A7235543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7.xml><?xml version="1.0" encoding="utf-8"?>
<dgm:dataModel xmlns:dgm="http://schemas.openxmlformats.org/drawingml/2006/diagram" xmlns:a="http://schemas.openxmlformats.org/drawingml/2006/main">
  <dgm:ptLst>
    <dgm:pt modelId="{7ABC2A37-064D-6B46-AB7E-DA9AE4E0A049}" type="doc">
      <dgm:prSet loTypeId="urn:microsoft.com/office/officeart/2005/8/layout/process2" loCatId="" qsTypeId="urn:microsoft.com/office/officeart/2005/8/quickstyle/simple1" qsCatId="simple" csTypeId="urn:microsoft.com/office/officeart/2005/8/colors/accent1_2" csCatId="accent1" phldr="1"/>
      <dgm:spPr/>
    </dgm:pt>
    <dgm:pt modelId="{4DC6AB68-546F-184F-A127-E0FFBAFA816D}">
      <dgm:prSet phldrT="[Текст]"/>
      <dgm:spPr/>
      <dgm:t>
        <a:bodyPr/>
        <a:lstStyle/>
        <a:p>
          <a:r>
            <a:rPr lang="en-US" dirty="0"/>
            <a:t>5</a:t>
          </a:r>
          <a:endParaRPr lang="ru-RU" dirty="0"/>
        </a:p>
      </dgm:t>
    </dgm:pt>
    <dgm:pt modelId="{7B456EC2-203E-DE41-96EA-4AD8969B22DF}" type="parTrans" cxnId="{390767A2-E10B-4943-B1F7-4EDCA8E70D4D}">
      <dgm:prSet/>
      <dgm:spPr/>
      <dgm:t>
        <a:bodyPr/>
        <a:lstStyle/>
        <a:p>
          <a:endParaRPr lang="ru-RU"/>
        </a:p>
      </dgm:t>
    </dgm:pt>
    <dgm:pt modelId="{82A733D7-366B-FC4D-8A9C-CE0F1655CE46}" type="sibTrans" cxnId="{390767A2-E10B-4943-B1F7-4EDCA8E70D4D}">
      <dgm:prSet/>
      <dgm:spPr/>
      <dgm:t>
        <a:bodyPr/>
        <a:lstStyle/>
        <a:p>
          <a:endParaRPr lang="ru-RU"/>
        </a:p>
      </dgm:t>
    </dgm:pt>
    <dgm:pt modelId="{DA809C1F-EA8A-E54E-A79F-44B46499F6A5}">
      <dgm:prSet phldrT="[Текст]"/>
      <dgm:spPr/>
      <dgm:t>
        <a:bodyPr/>
        <a:lstStyle/>
        <a:p>
          <a:r>
            <a:rPr lang="en-US" dirty="0"/>
            <a:t>3</a:t>
          </a:r>
          <a:endParaRPr lang="ru-RU" dirty="0"/>
        </a:p>
      </dgm:t>
    </dgm:pt>
    <dgm:pt modelId="{D5EEBC82-2050-8C47-B431-36A7D36E0689}" type="parTrans" cxnId="{5030BE26-B3F0-7F42-88C3-FDFC0306653E}">
      <dgm:prSet/>
      <dgm:spPr/>
      <dgm:t>
        <a:bodyPr/>
        <a:lstStyle/>
        <a:p>
          <a:endParaRPr lang="ru-RU"/>
        </a:p>
      </dgm:t>
    </dgm:pt>
    <dgm:pt modelId="{4577F02D-77E1-2F49-BBB0-B8C6FC23ED84}" type="sibTrans" cxnId="{5030BE26-B3F0-7F42-88C3-FDFC0306653E}">
      <dgm:prSet/>
      <dgm:spPr/>
      <dgm:t>
        <a:bodyPr/>
        <a:lstStyle/>
        <a:p>
          <a:endParaRPr lang="ru-RU"/>
        </a:p>
      </dgm:t>
    </dgm:pt>
    <dgm:pt modelId="{4B1AB32D-C9D6-A247-ACBB-D7D782D9B380}">
      <dgm:prSet phldrT="[Текст]"/>
      <dgm:spPr/>
      <dgm:t>
        <a:bodyPr/>
        <a:lstStyle/>
        <a:p>
          <a:r>
            <a:rPr lang="en-US" dirty="0"/>
            <a:t>1</a:t>
          </a:r>
          <a:endParaRPr lang="ru-RU" dirty="0"/>
        </a:p>
      </dgm:t>
    </dgm:pt>
    <dgm:pt modelId="{7B398A01-2735-EC4E-AD15-A094BD2B19AF}" type="parTrans" cxnId="{CD71058E-8973-5E4E-AD24-4B26DB657C17}">
      <dgm:prSet/>
      <dgm:spPr/>
      <dgm:t>
        <a:bodyPr/>
        <a:lstStyle/>
        <a:p>
          <a:endParaRPr lang="ru-RU"/>
        </a:p>
      </dgm:t>
    </dgm:pt>
    <dgm:pt modelId="{DD1B4134-979C-784E-AA04-5FEC56C7EBD0}" type="sibTrans" cxnId="{CD71058E-8973-5E4E-AD24-4B26DB657C17}">
      <dgm:prSet/>
      <dgm:spPr/>
      <dgm:t>
        <a:bodyPr/>
        <a:lstStyle/>
        <a:p>
          <a:endParaRPr lang="ru-RU"/>
        </a:p>
      </dgm:t>
    </dgm:pt>
    <dgm:pt modelId="{257DC2E6-B44C-D247-AC3F-166230C6F7E9}" type="pres">
      <dgm:prSet presAssocID="{7ABC2A37-064D-6B46-AB7E-DA9AE4E0A049}" presName="linearFlow" presStyleCnt="0">
        <dgm:presLayoutVars>
          <dgm:resizeHandles val="exact"/>
        </dgm:presLayoutVars>
      </dgm:prSet>
      <dgm:spPr/>
    </dgm:pt>
    <dgm:pt modelId="{ABE00989-81CA-BB4A-BE3B-42F9CA5159F3}" type="pres">
      <dgm:prSet presAssocID="{4DC6AB68-546F-184F-A127-E0FFBAFA816D}" presName="node" presStyleLbl="node1" presStyleIdx="0" presStyleCnt="3">
        <dgm:presLayoutVars>
          <dgm:bulletEnabled val="1"/>
        </dgm:presLayoutVars>
      </dgm:prSet>
      <dgm:spPr/>
    </dgm:pt>
    <dgm:pt modelId="{FB8CFFBE-A703-E948-9764-29EFDD199A70}" type="pres">
      <dgm:prSet presAssocID="{82A733D7-366B-FC4D-8A9C-CE0F1655CE46}" presName="sibTrans" presStyleLbl="sibTrans2D1" presStyleIdx="0" presStyleCnt="2"/>
      <dgm:spPr/>
    </dgm:pt>
    <dgm:pt modelId="{C0C52645-4A6D-0B4E-BDDD-71B8B4C9B6B1}" type="pres">
      <dgm:prSet presAssocID="{82A733D7-366B-FC4D-8A9C-CE0F1655CE46}" presName="connectorText" presStyleLbl="sibTrans2D1" presStyleIdx="0" presStyleCnt="2"/>
      <dgm:spPr/>
    </dgm:pt>
    <dgm:pt modelId="{70384055-4F9B-904E-8D95-D3DEACF23ABD}" type="pres">
      <dgm:prSet presAssocID="{DA809C1F-EA8A-E54E-A79F-44B46499F6A5}" presName="node" presStyleLbl="node1" presStyleIdx="1" presStyleCnt="3">
        <dgm:presLayoutVars>
          <dgm:bulletEnabled val="1"/>
        </dgm:presLayoutVars>
      </dgm:prSet>
      <dgm:spPr/>
    </dgm:pt>
    <dgm:pt modelId="{E39F5157-4673-B749-B5E7-7B810B591DA0}" type="pres">
      <dgm:prSet presAssocID="{4577F02D-77E1-2F49-BBB0-B8C6FC23ED84}" presName="sibTrans" presStyleLbl="sibTrans2D1" presStyleIdx="1" presStyleCnt="2"/>
      <dgm:spPr/>
    </dgm:pt>
    <dgm:pt modelId="{F3D38A2C-EF5E-D749-A790-DBADB3BD2F60}" type="pres">
      <dgm:prSet presAssocID="{4577F02D-77E1-2F49-BBB0-B8C6FC23ED84}" presName="connectorText" presStyleLbl="sibTrans2D1" presStyleIdx="1" presStyleCnt="2"/>
      <dgm:spPr/>
    </dgm:pt>
    <dgm:pt modelId="{1DEFD670-626B-5F49-A488-C41BE573EB55}" type="pres">
      <dgm:prSet presAssocID="{4B1AB32D-C9D6-A247-ACBB-D7D782D9B380}" presName="node" presStyleLbl="node1" presStyleIdx="2" presStyleCnt="3">
        <dgm:presLayoutVars>
          <dgm:bulletEnabled val="1"/>
        </dgm:presLayoutVars>
      </dgm:prSet>
      <dgm:spPr/>
    </dgm:pt>
  </dgm:ptLst>
  <dgm:cxnLst>
    <dgm:cxn modelId="{08AC1704-7BEC-E440-8943-14D53BC751BC}" type="presOf" srcId="{82A733D7-366B-FC4D-8A9C-CE0F1655CE46}" destId="{FB8CFFBE-A703-E948-9764-29EFDD199A70}" srcOrd="0" destOrd="0" presId="urn:microsoft.com/office/officeart/2005/8/layout/process2"/>
    <dgm:cxn modelId="{1D398116-6270-0D4E-9A0C-ADD819B8D598}" type="presOf" srcId="{4577F02D-77E1-2F49-BBB0-B8C6FC23ED84}" destId="{E39F5157-4673-B749-B5E7-7B810B591DA0}" srcOrd="0" destOrd="0" presId="urn:microsoft.com/office/officeart/2005/8/layout/process2"/>
    <dgm:cxn modelId="{5030BE26-B3F0-7F42-88C3-FDFC0306653E}" srcId="{7ABC2A37-064D-6B46-AB7E-DA9AE4E0A049}" destId="{DA809C1F-EA8A-E54E-A79F-44B46499F6A5}" srcOrd="1" destOrd="0" parTransId="{D5EEBC82-2050-8C47-B431-36A7D36E0689}" sibTransId="{4577F02D-77E1-2F49-BBB0-B8C6FC23ED84}"/>
    <dgm:cxn modelId="{2D1B3835-E441-664B-BC85-1B8F927F34B1}" type="presOf" srcId="{7ABC2A37-064D-6B46-AB7E-DA9AE4E0A049}" destId="{257DC2E6-B44C-D247-AC3F-166230C6F7E9}" srcOrd="0" destOrd="0" presId="urn:microsoft.com/office/officeart/2005/8/layout/process2"/>
    <dgm:cxn modelId="{1B434E72-94F5-E945-92F5-1EC2C3342511}" type="presOf" srcId="{DA809C1F-EA8A-E54E-A79F-44B46499F6A5}" destId="{70384055-4F9B-904E-8D95-D3DEACF23ABD}" srcOrd="0" destOrd="0" presId="urn:microsoft.com/office/officeart/2005/8/layout/process2"/>
    <dgm:cxn modelId="{7E330877-05F5-724E-A742-194AB6121607}" type="presOf" srcId="{82A733D7-366B-FC4D-8A9C-CE0F1655CE46}" destId="{C0C52645-4A6D-0B4E-BDDD-71B8B4C9B6B1}" srcOrd="1" destOrd="0" presId="urn:microsoft.com/office/officeart/2005/8/layout/process2"/>
    <dgm:cxn modelId="{CD71058E-8973-5E4E-AD24-4B26DB657C17}" srcId="{7ABC2A37-064D-6B46-AB7E-DA9AE4E0A049}" destId="{4B1AB32D-C9D6-A247-ACBB-D7D782D9B380}" srcOrd="2" destOrd="0" parTransId="{7B398A01-2735-EC4E-AD15-A094BD2B19AF}" sibTransId="{DD1B4134-979C-784E-AA04-5FEC56C7EBD0}"/>
    <dgm:cxn modelId="{2D95FFA0-BDE0-5846-B0EF-58259B11C1AA}" type="presOf" srcId="{4577F02D-77E1-2F49-BBB0-B8C6FC23ED84}" destId="{F3D38A2C-EF5E-D749-A790-DBADB3BD2F60}" srcOrd="1" destOrd="0" presId="urn:microsoft.com/office/officeart/2005/8/layout/process2"/>
    <dgm:cxn modelId="{390767A2-E10B-4943-B1F7-4EDCA8E70D4D}" srcId="{7ABC2A37-064D-6B46-AB7E-DA9AE4E0A049}" destId="{4DC6AB68-546F-184F-A127-E0FFBAFA816D}" srcOrd="0" destOrd="0" parTransId="{7B456EC2-203E-DE41-96EA-4AD8969B22DF}" sibTransId="{82A733D7-366B-FC4D-8A9C-CE0F1655CE46}"/>
    <dgm:cxn modelId="{8DB39DCE-60AE-5445-8695-2D885CCD4FB4}" type="presOf" srcId="{4DC6AB68-546F-184F-A127-E0FFBAFA816D}" destId="{ABE00989-81CA-BB4A-BE3B-42F9CA5159F3}" srcOrd="0" destOrd="0" presId="urn:microsoft.com/office/officeart/2005/8/layout/process2"/>
    <dgm:cxn modelId="{6847ECD6-E846-1644-B322-75DFAC8D6FEC}" type="presOf" srcId="{4B1AB32D-C9D6-A247-ACBB-D7D782D9B380}" destId="{1DEFD670-626B-5F49-A488-C41BE573EB55}" srcOrd="0" destOrd="0" presId="urn:microsoft.com/office/officeart/2005/8/layout/process2"/>
    <dgm:cxn modelId="{C1016DA5-4FEE-3945-9772-B4A272087A95}" type="presParOf" srcId="{257DC2E6-B44C-D247-AC3F-166230C6F7E9}" destId="{ABE00989-81CA-BB4A-BE3B-42F9CA5159F3}" srcOrd="0" destOrd="0" presId="urn:microsoft.com/office/officeart/2005/8/layout/process2"/>
    <dgm:cxn modelId="{DB65733F-EF0F-BE44-A54F-82D3A1BE652F}" type="presParOf" srcId="{257DC2E6-B44C-D247-AC3F-166230C6F7E9}" destId="{FB8CFFBE-A703-E948-9764-29EFDD199A70}" srcOrd="1" destOrd="0" presId="urn:microsoft.com/office/officeart/2005/8/layout/process2"/>
    <dgm:cxn modelId="{37976857-8A24-F945-AA04-181AE4D3EA24}" type="presParOf" srcId="{FB8CFFBE-A703-E948-9764-29EFDD199A70}" destId="{C0C52645-4A6D-0B4E-BDDD-71B8B4C9B6B1}" srcOrd="0" destOrd="0" presId="urn:microsoft.com/office/officeart/2005/8/layout/process2"/>
    <dgm:cxn modelId="{DFD9260D-E1B3-034F-876F-EE0FE77B3FE8}" type="presParOf" srcId="{257DC2E6-B44C-D247-AC3F-166230C6F7E9}" destId="{70384055-4F9B-904E-8D95-D3DEACF23ABD}" srcOrd="2" destOrd="0" presId="urn:microsoft.com/office/officeart/2005/8/layout/process2"/>
    <dgm:cxn modelId="{12BCBBA9-0AA5-5D4F-9F03-6EEF0EF1F22B}" type="presParOf" srcId="{257DC2E6-B44C-D247-AC3F-166230C6F7E9}" destId="{E39F5157-4673-B749-B5E7-7B810B591DA0}" srcOrd="3" destOrd="0" presId="urn:microsoft.com/office/officeart/2005/8/layout/process2"/>
    <dgm:cxn modelId="{58C21E59-AFAA-A742-89E2-7746D6E85722}" type="presParOf" srcId="{E39F5157-4673-B749-B5E7-7B810B591DA0}" destId="{F3D38A2C-EF5E-D749-A790-DBADB3BD2F60}" srcOrd="0" destOrd="0" presId="urn:microsoft.com/office/officeart/2005/8/layout/process2"/>
    <dgm:cxn modelId="{DE8182EE-4530-594F-ACBE-BEC84ACF2AB6}" type="presParOf" srcId="{257DC2E6-B44C-D247-AC3F-166230C6F7E9}" destId="{1DEFD670-626B-5F49-A488-C41BE573EB55}"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8.xml><?xml version="1.0" encoding="utf-8"?>
<dgm:dataModel xmlns:dgm="http://schemas.openxmlformats.org/drawingml/2006/diagram" xmlns:a="http://schemas.openxmlformats.org/drawingml/2006/main">
  <dgm:ptLst>
    <dgm:pt modelId="{B46C9E1A-915B-C448-881F-60EA16889700}" type="doc">
      <dgm:prSet loTypeId="urn:microsoft.com/office/officeart/2005/8/layout/process2" loCatId="" qsTypeId="urn:microsoft.com/office/officeart/2005/8/quickstyle/simple1" qsCatId="simple" csTypeId="urn:microsoft.com/office/officeart/2005/8/colors/accent1_2" csCatId="accent1" phldr="1"/>
      <dgm:spPr/>
    </dgm:pt>
    <dgm:pt modelId="{B75F06B3-1BB9-9546-A793-6806242A13EA}">
      <dgm:prSet phldrT="[Текст]"/>
      <dgm:spPr/>
      <dgm:t>
        <a:bodyPr/>
        <a:lstStyle/>
        <a:p>
          <a:r>
            <a:rPr lang="en-US"/>
            <a:t>4</a:t>
          </a:r>
          <a:endParaRPr lang="ru-RU" dirty="0"/>
        </a:p>
      </dgm:t>
    </dgm:pt>
    <dgm:pt modelId="{B9BA33AC-6A17-474C-8846-DA1ED0F42225}" type="parTrans" cxnId="{F4D4E3A2-7094-E246-BE22-9318898DB76C}">
      <dgm:prSet/>
      <dgm:spPr/>
      <dgm:t>
        <a:bodyPr/>
        <a:lstStyle/>
        <a:p>
          <a:endParaRPr lang="ru-RU"/>
        </a:p>
      </dgm:t>
    </dgm:pt>
    <dgm:pt modelId="{C996F369-D24D-5542-B692-92733ACFE3BF}" type="sibTrans" cxnId="{F4D4E3A2-7094-E246-BE22-9318898DB76C}">
      <dgm:prSet/>
      <dgm:spPr/>
      <dgm:t>
        <a:bodyPr/>
        <a:lstStyle/>
        <a:p>
          <a:endParaRPr lang="ru-RU"/>
        </a:p>
      </dgm:t>
    </dgm:pt>
    <dgm:pt modelId="{E35CD01A-B0BC-C646-AE15-96A59D0085E0}">
      <dgm:prSet phldrT="[Текст]"/>
      <dgm:spPr/>
      <dgm:t>
        <a:bodyPr/>
        <a:lstStyle/>
        <a:p>
          <a:r>
            <a:rPr lang="en-US" dirty="0"/>
            <a:t>1000</a:t>
          </a:r>
          <a:endParaRPr lang="ru-RU" dirty="0"/>
        </a:p>
      </dgm:t>
    </dgm:pt>
    <dgm:pt modelId="{12B7205A-A302-3E49-99AA-049787415005}" type="parTrans" cxnId="{CAFC0319-C7AD-BF46-8FF0-089DF25956C3}">
      <dgm:prSet/>
      <dgm:spPr/>
      <dgm:t>
        <a:bodyPr/>
        <a:lstStyle/>
        <a:p>
          <a:endParaRPr lang="ru-RU"/>
        </a:p>
      </dgm:t>
    </dgm:pt>
    <dgm:pt modelId="{39791A46-7A80-7A42-86AD-568FDEC32406}" type="sibTrans" cxnId="{CAFC0319-C7AD-BF46-8FF0-089DF25956C3}">
      <dgm:prSet/>
      <dgm:spPr/>
      <dgm:t>
        <a:bodyPr/>
        <a:lstStyle/>
        <a:p>
          <a:endParaRPr lang="ru-RU"/>
        </a:p>
      </dgm:t>
    </dgm:pt>
    <dgm:pt modelId="{B5E931A5-76D4-024F-85DE-7533C995C974}">
      <dgm:prSet phldrT="[Текст]"/>
      <dgm:spPr/>
      <dgm:t>
        <a:bodyPr/>
        <a:lstStyle/>
        <a:p>
          <a:r>
            <a:rPr lang="en-US" dirty="0"/>
            <a:t>&gt;&gt;&gt;</a:t>
          </a:r>
          <a:endParaRPr lang="ru-RU" dirty="0"/>
        </a:p>
      </dgm:t>
    </dgm:pt>
    <dgm:pt modelId="{1A698190-3B7B-454D-BED5-B9CF47AB20CB}" type="parTrans" cxnId="{4DD91FFA-9A25-BC42-AD3C-4CCBE1464E78}">
      <dgm:prSet/>
      <dgm:spPr/>
      <dgm:t>
        <a:bodyPr/>
        <a:lstStyle/>
        <a:p>
          <a:endParaRPr lang="ru-RU"/>
        </a:p>
      </dgm:t>
    </dgm:pt>
    <dgm:pt modelId="{C0D1D5AD-8AE0-3F4C-A4CC-3CE699658454}" type="sibTrans" cxnId="{4DD91FFA-9A25-BC42-AD3C-4CCBE1464E78}">
      <dgm:prSet/>
      <dgm:spPr/>
      <dgm:t>
        <a:bodyPr/>
        <a:lstStyle/>
        <a:p>
          <a:endParaRPr lang="ru-RU"/>
        </a:p>
      </dgm:t>
    </dgm:pt>
    <dgm:pt modelId="{59C74956-2A52-3D4B-A62A-5479B32A7F73}" type="pres">
      <dgm:prSet presAssocID="{B46C9E1A-915B-C448-881F-60EA16889700}" presName="linearFlow" presStyleCnt="0">
        <dgm:presLayoutVars>
          <dgm:resizeHandles val="exact"/>
        </dgm:presLayoutVars>
      </dgm:prSet>
      <dgm:spPr/>
    </dgm:pt>
    <dgm:pt modelId="{8C07430C-0575-D04B-810D-161BA08996E7}" type="pres">
      <dgm:prSet presAssocID="{B75F06B3-1BB9-9546-A793-6806242A13EA}" presName="node" presStyleLbl="node1" presStyleIdx="0" presStyleCnt="3">
        <dgm:presLayoutVars>
          <dgm:bulletEnabled val="1"/>
        </dgm:presLayoutVars>
      </dgm:prSet>
      <dgm:spPr/>
    </dgm:pt>
    <dgm:pt modelId="{D92D539B-D558-BB49-A6F9-E4E7BC440AD2}" type="pres">
      <dgm:prSet presAssocID="{C996F369-D24D-5542-B692-92733ACFE3BF}" presName="sibTrans" presStyleLbl="sibTrans2D1" presStyleIdx="0" presStyleCnt="2"/>
      <dgm:spPr/>
    </dgm:pt>
    <dgm:pt modelId="{27D1143D-D326-A64F-A225-B6FABFC5D9F1}" type="pres">
      <dgm:prSet presAssocID="{C996F369-D24D-5542-B692-92733ACFE3BF}" presName="connectorText" presStyleLbl="sibTrans2D1" presStyleIdx="0" presStyleCnt="2"/>
      <dgm:spPr/>
    </dgm:pt>
    <dgm:pt modelId="{CB53C7CC-6429-6F48-B088-C86448227636}" type="pres">
      <dgm:prSet presAssocID="{E35CD01A-B0BC-C646-AE15-96A59D0085E0}" presName="node" presStyleLbl="node1" presStyleIdx="1" presStyleCnt="3">
        <dgm:presLayoutVars>
          <dgm:bulletEnabled val="1"/>
        </dgm:presLayoutVars>
      </dgm:prSet>
      <dgm:spPr/>
    </dgm:pt>
    <dgm:pt modelId="{8E0346BB-CB92-DD4C-B8C7-417EA20126BE}" type="pres">
      <dgm:prSet presAssocID="{39791A46-7A80-7A42-86AD-568FDEC32406}" presName="sibTrans" presStyleLbl="sibTrans2D1" presStyleIdx="1" presStyleCnt="2"/>
      <dgm:spPr/>
    </dgm:pt>
    <dgm:pt modelId="{0EBCD044-E3AD-DB4C-A148-54ECED746E53}" type="pres">
      <dgm:prSet presAssocID="{39791A46-7A80-7A42-86AD-568FDEC32406}" presName="connectorText" presStyleLbl="sibTrans2D1" presStyleIdx="1" presStyleCnt="2"/>
      <dgm:spPr/>
    </dgm:pt>
    <dgm:pt modelId="{1EB2F44B-EE00-F344-A09F-F05A7235543E}" type="pres">
      <dgm:prSet presAssocID="{B5E931A5-76D4-024F-85DE-7533C995C974}" presName="node" presStyleLbl="node1" presStyleIdx="2" presStyleCnt="3">
        <dgm:presLayoutVars>
          <dgm:bulletEnabled val="1"/>
        </dgm:presLayoutVars>
      </dgm:prSet>
      <dgm:spPr/>
    </dgm:pt>
  </dgm:ptLst>
  <dgm:cxnLst>
    <dgm:cxn modelId="{CAFC0319-C7AD-BF46-8FF0-089DF25956C3}" srcId="{B46C9E1A-915B-C448-881F-60EA16889700}" destId="{E35CD01A-B0BC-C646-AE15-96A59D0085E0}" srcOrd="1" destOrd="0" parTransId="{12B7205A-A302-3E49-99AA-049787415005}" sibTransId="{39791A46-7A80-7A42-86AD-568FDEC32406}"/>
    <dgm:cxn modelId="{F978D12C-CAE6-1E4C-BF3F-CF68BFA90EC1}" type="presOf" srcId="{39791A46-7A80-7A42-86AD-568FDEC32406}" destId="{0EBCD044-E3AD-DB4C-A148-54ECED746E53}" srcOrd="1" destOrd="0" presId="urn:microsoft.com/office/officeart/2005/8/layout/process2"/>
    <dgm:cxn modelId="{C8A3A42E-F0F4-5E42-935E-B35D76ADE17F}" type="presOf" srcId="{B75F06B3-1BB9-9546-A793-6806242A13EA}" destId="{8C07430C-0575-D04B-810D-161BA08996E7}" srcOrd="0" destOrd="0" presId="urn:microsoft.com/office/officeart/2005/8/layout/process2"/>
    <dgm:cxn modelId="{31FA4251-8047-9F45-A3EF-76B961088FB3}" type="presOf" srcId="{B46C9E1A-915B-C448-881F-60EA16889700}" destId="{59C74956-2A52-3D4B-A62A-5479B32A7F73}" srcOrd="0" destOrd="0" presId="urn:microsoft.com/office/officeart/2005/8/layout/process2"/>
    <dgm:cxn modelId="{558CAE59-3E72-5840-986A-FB2776789171}" type="presOf" srcId="{B5E931A5-76D4-024F-85DE-7533C995C974}" destId="{1EB2F44B-EE00-F344-A09F-F05A7235543E}" srcOrd="0" destOrd="0" presId="urn:microsoft.com/office/officeart/2005/8/layout/process2"/>
    <dgm:cxn modelId="{B67A877F-903B-4E49-ABF1-773F04CA8EF7}" type="presOf" srcId="{E35CD01A-B0BC-C646-AE15-96A59D0085E0}" destId="{CB53C7CC-6429-6F48-B088-C86448227636}" srcOrd="0" destOrd="0" presId="urn:microsoft.com/office/officeart/2005/8/layout/process2"/>
    <dgm:cxn modelId="{E3CF65A0-9A44-434E-A254-067ED200FC2B}" type="presOf" srcId="{C996F369-D24D-5542-B692-92733ACFE3BF}" destId="{D92D539B-D558-BB49-A6F9-E4E7BC440AD2}" srcOrd="0" destOrd="0" presId="urn:microsoft.com/office/officeart/2005/8/layout/process2"/>
    <dgm:cxn modelId="{F4D4E3A2-7094-E246-BE22-9318898DB76C}" srcId="{B46C9E1A-915B-C448-881F-60EA16889700}" destId="{B75F06B3-1BB9-9546-A793-6806242A13EA}" srcOrd="0" destOrd="0" parTransId="{B9BA33AC-6A17-474C-8846-DA1ED0F42225}" sibTransId="{C996F369-D24D-5542-B692-92733ACFE3BF}"/>
    <dgm:cxn modelId="{7F59EFC2-9DC1-3742-9591-F74A9FF35F41}" type="presOf" srcId="{39791A46-7A80-7A42-86AD-568FDEC32406}" destId="{8E0346BB-CB92-DD4C-B8C7-417EA20126BE}" srcOrd="0" destOrd="0" presId="urn:microsoft.com/office/officeart/2005/8/layout/process2"/>
    <dgm:cxn modelId="{815868D6-9612-024A-AC77-A444E6730CE6}" type="presOf" srcId="{C996F369-D24D-5542-B692-92733ACFE3BF}" destId="{27D1143D-D326-A64F-A225-B6FABFC5D9F1}" srcOrd="1" destOrd="0" presId="urn:microsoft.com/office/officeart/2005/8/layout/process2"/>
    <dgm:cxn modelId="{4DD91FFA-9A25-BC42-AD3C-4CCBE1464E78}" srcId="{B46C9E1A-915B-C448-881F-60EA16889700}" destId="{B5E931A5-76D4-024F-85DE-7533C995C974}" srcOrd="2" destOrd="0" parTransId="{1A698190-3B7B-454D-BED5-B9CF47AB20CB}" sibTransId="{C0D1D5AD-8AE0-3F4C-A4CC-3CE699658454}"/>
    <dgm:cxn modelId="{DB1D113A-0395-E94C-A4B5-F3F978929D10}" type="presParOf" srcId="{59C74956-2A52-3D4B-A62A-5479B32A7F73}" destId="{8C07430C-0575-D04B-810D-161BA08996E7}" srcOrd="0" destOrd="0" presId="urn:microsoft.com/office/officeart/2005/8/layout/process2"/>
    <dgm:cxn modelId="{B4A5FE07-63B9-A140-BF81-47D6C78641E0}" type="presParOf" srcId="{59C74956-2A52-3D4B-A62A-5479B32A7F73}" destId="{D92D539B-D558-BB49-A6F9-E4E7BC440AD2}" srcOrd="1" destOrd="0" presId="urn:microsoft.com/office/officeart/2005/8/layout/process2"/>
    <dgm:cxn modelId="{1292972E-1B96-FB4E-B367-AA69F6ADB98B}" type="presParOf" srcId="{D92D539B-D558-BB49-A6F9-E4E7BC440AD2}" destId="{27D1143D-D326-A64F-A225-B6FABFC5D9F1}" srcOrd="0" destOrd="0" presId="urn:microsoft.com/office/officeart/2005/8/layout/process2"/>
    <dgm:cxn modelId="{03116E6A-6B1A-FE43-A450-4336AAA1E014}" type="presParOf" srcId="{59C74956-2A52-3D4B-A62A-5479B32A7F73}" destId="{CB53C7CC-6429-6F48-B088-C86448227636}" srcOrd="2" destOrd="0" presId="urn:microsoft.com/office/officeart/2005/8/layout/process2"/>
    <dgm:cxn modelId="{F5B67800-4F77-6941-BFEE-5CB6C3CFF0C3}" type="presParOf" srcId="{59C74956-2A52-3D4B-A62A-5479B32A7F73}" destId="{8E0346BB-CB92-DD4C-B8C7-417EA20126BE}" srcOrd="3" destOrd="0" presId="urn:microsoft.com/office/officeart/2005/8/layout/process2"/>
    <dgm:cxn modelId="{E17A9964-8D4F-4D4F-A5D4-3011F12B2C4B}" type="presParOf" srcId="{8E0346BB-CB92-DD4C-B8C7-417EA20126BE}" destId="{0EBCD044-E3AD-DB4C-A148-54ECED746E53}" srcOrd="0" destOrd="0" presId="urn:microsoft.com/office/officeart/2005/8/layout/process2"/>
    <dgm:cxn modelId="{8B314B4F-7676-5144-B219-F027DD5A82D8}" type="presParOf" srcId="{59C74956-2A52-3D4B-A62A-5479B32A7F73}" destId="{1EB2F44B-EE00-F344-A09F-F05A7235543E}"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9.xml><?xml version="1.0" encoding="utf-8"?>
<dgm:dataModel xmlns:dgm="http://schemas.openxmlformats.org/drawingml/2006/diagram" xmlns:a="http://schemas.openxmlformats.org/drawingml/2006/main">
  <dgm:ptLst>
    <dgm:pt modelId="{7ABC2A37-064D-6B46-AB7E-DA9AE4E0A049}" type="doc">
      <dgm:prSet loTypeId="urn:microsoft.com/office/officeart/2005/8/layout/process2" loCatId="" qsTypeId="urn:microsoft.com/office/officeart/2005/8/quickstyle/simple1" qsCatId="simple" csTypeId="urn:microsoft.com/office/officeart/2005/8/colors/accent1_2" csCatId="accent1" phldr="1"/>
      <dgm:spPr/>
    </dgm:pt>
    <dgm:pt modelId="{4DC6AB68-546F-184F-A127-E0FFBAFA816D}">
      <dgm:prSet phldrT="[Текст]"/>
      <dgm:spPr/>
      <dgm:t>
        <a:bodyPr/>
        <a:lstStyle/>
        <a:p>
          <a:r>
            <a:rPr lang="en-US" dirty="0"/>
            <a:t>2</a:t>
          </a:r>
          <a:endParaRPr lang="ru-RU" dirty="0"/>
        </a:p>
      </dgm:t>
    </dgm:pt>
    <dgm:pt modelId="{7B456EC2-203E-DE41-96EA-4AD8969B22DF}" type="parTrans" cxnId="{390767A2-E10B-4943-B1F7-4EDCA8E70D4D}">
      <dgm:prSet/>
      <dgm:spPr/>
      <dgm:t>
        <a:bodyPr/>
        <a:lstStyle/>
        <a:p>
          <a:endParaRPr lang="ru-RU"/>
        </a:p>
      </dgm:t>
    </dgm:pt>
    <dgm:pt modelId="{82A733D7-366B-FC4D-8A9C-CE0F1655CE46}" type="sibTrans" cxnId="{390767A2-E10B-4943-B1F7-4EDCA8E70D4D}">
      <dgm:prSet/>
      <dgm:spPr/>
      <dgm:t>
        <a:bodyPr/>
        <a:lstStyle/>
        <a:p>
          <a:endParaRPr lang="ru-RU"/>
        </a:p>
      </dgm:t>
    </dgm:pt>
    <dgm:pt modelId="{DA809C1F-EA8A-E54E-A79F-44B46499F6A5}">
      <dgm:prSet phldrT="[Текст]"/>
      <dgm:spPr/>
      <dgm:t>
        <a:bodyPr/>
        <a:lstStyle/>
        <a:p>
          <a:r>
            <a:rPr lang="en-US" dirty="0"/>
            <a:t>3</a:t>
          </a:r>
          <a:endParaRPr lang="ru-RU" dirty="0"/>
        </a:p>
      </dgm:t>
    </dgm:pt>
    <dgm:pt modelId="{D5EEBC82-2050-8C47-B431-36A7D36E0689}" type="parTrans" cxnId="{5030BE26-B3F0-7F42-88C3-FDFC0306653E}">
      <dgm:prSet/>
      <dgm:spPr/>
      <dgm:t>
        <a:bodyPr/>
        <a:lstStyle/>
        <a:p>
          <a:endParaRPr lang="ru-RU"/>
        </a:p>
      </dgm:t>
    </dgm:pt>
    <dgm:pt modelId="{4577F02D-77E1-2F49-BBB0-B8C6FC23ED84}" type="sibTrans" cxnId="{5030BE26-B3F0-7F42-88C3-FDFC0306653E}">
      <dgm:prSet/>
      <dgm:spPr/>
      <dgm:t>
        <a:bodyPr/>
        <a:lstStyle/>
        <a:p>
          <a:endParaRPr lang="ru-RU"/>
        </a:p>
      </dgm:t>
    </dgm:pt>
    <dgm:pt modelId="{4B1AB32D-C9D6-A247-ACBB-D7D782D9B380}">
      <dgm:prSet phldrT="[Текст]"/>
      <dgm:spPr/>
      <dgm:t>
        <a:bodyPr/>
        <a:lstStyle/>
        <a:p>
          <a:r>
            <a:rPr lang="en-US" dirty="0"/>
            <a:t>1</a:t>
          </a:r>
          <a:endParaRPr lang="ru-RU" dirty="0"/>
        </a:p>
      </dgm:t>
    </dgm:pt>
    <dgm:pt modelId="{7B398A01-2735-EC4E-AD15-A094BD2B19AF}" type="parTrans" cxnId="{CD71058E-8973-5E4E-AD24-4B26DB657C17}">
      <dgm:prSet/>
      <dgm:spPr/>
      <dgm:t>
        <a:bodyPr/>
        <a:lstStyle/>
        <a:p>
          <a:endParaRPr lang="ru-RU"/>
        </a:p>
      </dgm:t>
    </dgm:pt>
    <dgm:pt modelId="{DD1B4134-979C-784E-AA04-5FEC56C7EBD0}" type="sibTrans" cxnId="{CD71058E-8973-5E4E-AD24-4B26DB657C17}">
      <dgm:prSet/>
      <dgm:spPr/>
      <dgm:t>
        <a:bodyPr/>
        <a:lstStyle/>
        <a:p>
          <a:endParaRPr lang="ru-RU"/>
        </a:p>
      </dgm:t>
    </dgm:pt>
    <dgm:pt modelId="{CA53EF4F-C3EF-AF49-B4ED-B2333CEEBB6B}">
      <dgm:prSet phldrT="[Текст]"/>
      <dgm:spPr/>
      <dgm:t>
        <a:bodyPr/>
        <a:lstStyle/>
        <a:p>
          <a:r>
            <a:rPr lang="en-US" dirty="0"/>
            <a:t>5</a:t>
          </a:r>
          <a:endParaRPr lang="ru-RU" dirty="0"/>
        </a:p>
      </dgm:t>
    </dgm:pt>
    <dgm:pt modelId="{A60B0CE1-0A42-F645-BB8F-11A9765F62E7}" type="parTrans" cxnId="{DF6000C4-39CC-C948-994E-308D602FF2D6}">
      <dgm:prSet/>
      <dgm:spPr/>
      <dgm:t>
        <a:bodyPr/>
        <a:lstStyle/>
        <a:p>
          <a:endParaRPr lang="ru-RU"/>
        </a:p>
      </dgm:t>
    </dgm:pt>
    <dgm:pt modelId="{4D5FE2EE-7C8E-DB4B-9359-7FA04062B9B3}" type="sibTrans" cxnId="{DF6000C4-39CC-C948-994E-308D602FF2D6}">
      <dgm:prSet/>
      <dgm:spPr/>
      <dgm:t>
        <a:bodyPr/>
        <a:lstStyle/>
        <a:p>
          <a:endParaRPr lang="ru-RU"/>
        </a:p>
      </dgm:t>
    </dgm:pt>
    <dgm:pt modelId="{257DC2E6-B44C-D247-AC3F-166230C6F7E9}" type="pres">
      <dgm:prSet presAssocID="{7ABC2A37-064D-6B46-AB7E-DA9AE4E0A049}" presName="linearFlow" presStyleCnt="0">
        <dgm:presLayoutVars>
          <dgm:resizeHandles val="exact"/>
        </dgm:presLayoutVars>
      </dgm:prSet>
      <dgm:spPr/>
    </dgm:pt>
    <dgm:pt modelId="{ABE00989-81CA-BB4A-BE3B-42F9CA5159F3}" type="pres">
      <dgm:prSet presAssocID="{4DC6AB68-546F-184F-A127-E0FFBAFA816D}" presName="node" presStyleLbl="node1" presStyleIdx="0" presStyleCnt="4">
        <dgm:presLayoutVars>
          <dgm:bulletEnabled val="1"/>
        </dgm:presLayoutVars>
      </dgm:prSet>
      <dgm:spPr/>
    </dgm:pt>
    <dgm:pt modelId="{FB8CFFBE-A703-E948-9764-29EFDD199A70}" type="pres">
      <dgm:prSet presAssocID="{82A733D7-366B-FC4D-8A9C-CE0F1655CE46}" presName="sibTrans" presStyleLbl="sibTrans2D1" presStyleIdx="0" presStyleCnt="3"/>
      <dgm:spPr/>
    </dgm:pt>
    <dgm:pt modelId="{C0C52645-4A6D-0B4E-BDDD-71B8B4C9B6B1}" type="pres">
      <dgm:prSet presAssocID="{82A733D7-366B-FC4D-8A9C-CE0F1655CE46}" presName="connectorText" presStyleLbl="sibTrans2D1" presStyleIdx="0" presStyleCnt="3"/>
      <dgm:spPr/>
    </dgm:pt>
    <dgm:pt modelId="{12F01A07-9D51-7B45-9DAC-F1E63033AF70}" type="pres">
      <dgm:prSet presAssocID="{CA53EF4F-C3EF-AF49-B4ED-B2333CEEBB6B}" presName="node" presStyleLbl="node1" presStyleIdx="1" presStyleCnt="4">
        <dgm:presLayoutVars>
          <dgm:bulletEnabled val="1"/>
        </dgm:presLayoutVars>
      </dgm:prSet>
      <dgm:spPr/>
    </dgm:pt>
    <dgm:pt modelId="{93C0787F-682A-DB44-87E4-9BA7A4235CD5}" type="pres">
      <dgm:prSet presAssocID="{4D5FE2EE-7C8E-DB4B-9359-7FA04062B9B3}" presName="sibTrans" presStyleLbl="sibTrans2D1" presStyleIdx="1" presStyleCnt="3"/>
      <dgm:spPr/>
    </dgm:pt>
    <dgm:pt modelId="{FD040492-59F3-FD44-9B92-EFE19E48C1DE}" type="pres">
      <dgm:prSet presAssocID="{4D5FE2EE-7C8E-DB4B-9359-7FA04062B9B3}" presName="connectorText" presStyleLbl="sibTrans2D1" presStyleIdx="1" presStyleCnt="3"/>
      <dgm:spPr/>
    </dgm:pt>
    <dgm:pt modelId="{70384055-4F9B-904E-8D95-D3DEACF23ABD}" type="pres">
      <dgm:prSet presAssocID="{DA809C1F-EA8A-E54E-A79F-44B46499F6A5}" presName="node" presStyleLbl="node1" presStyleIdx="2" presStyleCnt="4">
        <dgm:presLayoutVars>
          <dgm:bulletEnabled val="1"/>
        </dgm:presLayoutVars>
      </dgm:prSet>
      <dgm:spPr/>
    </dgm:pt>
    <dgm:pt modelId="{E39F5157-4673-B749-B5E7-7B810B591DA0}" type="pres">
      <dgm:prSet presAssocID="{4577F02D-77E1-2F49-BBB0-B8C6FC23ED84}" presName="sibTrans" presStyleLbl="sibTrans2D1" presStyleIdx="2" presStyleCnt="3"/>
      <dgm:spPr/>
    </dgm:pt>
    <dgm:pt modelId="{F3D38A2C-EF5E-D749-A790-DBADB3BD2F60}" type="pres">
      <dgm:prSet presAssocID="{4577F02D-77E1-2F49-BBB0-B8C6FC23ED84}" presName="connectorText" presStyleLbl="sibTrans2D1" presStyleIdx="2" presStyleCnt="3"/>
      <dgm:spPr/>
    </dgm:pt>
    <dgm:pt modelId="{1DEFD670-626B-5F49-A488-C41BE573EB55}" type="pres">
      <dgm:prSet presAssocID="{4B1AB32D-C9D6-A247-ACBB-D7D782D9B380}" presName="node" presStyleLbl="node1" presStyleIdx="3" presStyleCnt="4">
        <dgm:presLayoutVars>
          <dgm:bulletEnabled val="1"/>
        </dgm:presLayoutVars>
      </dgm:prSet>
      <dgm:spPr/>
    </dgm:pt>
  </dgm:ptLst>
  <dgm:cxnLst>
    <dgm:cxn modelId="{08AC1704-7BEC-E440-8943-14D53BC751BC}" type="presOf" srcId="{82A733D7-366B-FC4D-8A9C-CE0F1655CE46}" destId="{FB8CFFBE-A703-E948-9764-29EFDD199A70}" srcOrd="0" destOrd="0" presId="urn:microsoft.com/office/officeart/2005/8/layout/process2"/>
    <dgm:cxn modelId="{1D398116-6270-0D4E-9A0C-ADD819B8D598}" type="presOf" srcId="{4577F02D-77E1-2F49-BBB0-B8C6FC23ED84}" destId="{E39F5157-4673-B749-B5E7-7B810B591DA0}" srcOrd="0" destOrd="0" presId="urn:microsoft.com/office/officeart/2005/8/layout/process2"/>
    <dgm:cxn modelId="{8EFBED1B-97B1-C546-82AF-EBA3CE7EA8F5}" type="presOf" srcId="{4D5FE2EE-7C8E-DB4B-9359-7FA04062B9B3}" destId="{93C0787F-682A-DB44-87E4-9BA7A4235CD5}" srcOrd="0" destOrd="0" presId="urn:microsoft.com/office/officeart/2005/8/layout/process2"/>
    <dgm:cxn modelId="{5030BE26-B3F0-7F42-88C3-FDFC0306653E}" srcId="{7ABC2A37-064D-6B46-AB7E-DA9AE4E0A049}" destId="{DA809C1F-EA8A-E54E-A79F-44B46499F6A5}" srcOrd="2" destOrd="0" parTransId="{D5EEBC82-2050-8C47-B431-36A7D36E0689}" sibTransId="{4577F02D-77E1-2F49-BBB0-B8C6FC23ED84}"/>
    <dgm:cxn modelId="{2D1B3835-E441-664B-BC85-1B8F927F34B1}" type="presOf" srcId="{7ABC2A37-064D-6B46-AB7E-DA9AE4E0A049}" destId="{257DC2E6-B44C-D247-AC3F-166230C6F7E9}" srcOrd="0" destOrd="0" presId="urn:microsoft.com/office/officeart/2005/8/layout/process2"/>
    <dgm:cxn modelId="{1B434E72-94F5-E945-92F5-1EC2C3342511}" type="presOf" srcId="{DA809C1F-EA8A-E54E-A79F-44B46499F6A5}" destId="{70384055-4F9B-904E-8D95-D3DEACF23ABD}" srcOrd="0" destOrd="0" presId="urn:microsoft.com/office/officeart/2005/8/layout/process2"/>
    <dgm:cxn modelId="{7E330877-05F5-724E-A742-194AB6121607}" type="presOf" srcId="{82A733D7-366B-FC4D-8A9C-CE0F1655CE46}" destId="{C0C52645-4A6D-0B4E-BDDD-71B8B4C9B6B1}" srcOrd="1" destOrd="0" presId="urn:microsoft.com/office/officeart/2005/8/layout/process2"/>
    <dgm:cxn modelId="{CD71058E-8973-5E4E-AD24-4B26DB657C17}" srcId="{7ABC2A37-064D-6B46-AB7E-DA9AE4E0A049}" destId="{4B1AB32D-C9D6-A247-ACBB-D7D782D9B380}" srcOrd="3" destOrd="0" parTransId="{7B398A01-2735-EC4E-AD15-A094BD2B19AF}" sibTransId="{DD1B4134-979C-784E-AA04-5FEC56C7EBD0}"/>
    <dgm:cxn modelId="{2D95FFA0-BDE0-5846-B0EF-58259B11C1AA}" type="presOf" srcId="{4577F02D-77E1-2F49-BBB0-B8C6FC23ED84}" destId="{F3D38A2C-EF5E-D749-A790-DBADB3BD2F60}" srcOrd="1" destOrd="0" presId="urn:microsoft.com/office/officeart/2005/8/layout/process2"/>
    <dgm:cxn modelId="{390767A2-E10B-4943-B1F7-4EDCA8E70D4D}" srcId="{7ABC2A37-064D-6B46-AB7E-DA9AE4E0A049}" destId="{4DC6AB68-546F-184F-A127-E0FFBAFA816D}" srcOrd="0" destOrd="0" parTransId="{7B456EC2-203E-DE41-96EA-4AD8969B22DF}" sibTransId="{82A733D7-366B-FC4D-8A9C-CE0F1655CE46}"/>
    <dgm:cxn modelId="{6EE676B0-FC65-114C-9055-09FF1717512B}" type="presOf" srcId="{4D5FE2EE-7C8E-DB4B-9359-7FA04062B9B3}" destId="{FD040492-59F3-FD44-9B92-EFE19E48C1DE}" srcOrd="1" destOrd="0" presId="urn:microsoft.com/office/officeart/2005/8/layout/process2"/>
    <dgm:cxn modelId="{DF6000C4-39CC-C948-994E-308D602FF2D6}" srcId="{7ABC2A37-064D-6B46-AB7E-DA9AE4E0A049}" destId="{CA53EF4F-C3EF-AF49-B4ED-B2333CEEBB6B}" srcOrd="1" destOrd="0" parTransId="{A60B0CE1-0A42-F645-BB8F-11A9765F62E7}" sibTransId="{4D5FE2EE-7C8E-DB4B-9359-7FA04062B9B3}"/>
    <dgm:cxn modelId="{8DB39DCE-60AE-5445-8695-2D885CCD4FB4}" type="presOf" srcId="{4DC6AB68-546F-184F-A127-E0FFBAFA816D}" destId="{ABE00989-81CA-BB4A-BE3B-42F9CA5159F3}" srcOrd="0" destOrd="0" presId="urn:microsoft.com/office/officeart/2005/8/layout/process2"/>
    <dgm:cxn modelId="{6847ECD6-E846-1644-B322-75DFAC8D6FEC}" type="presOf" srcId="{4B1AB32D-C9D6-A247-ACBB-D7D782D9B380}" destId="{1DEFD670-626B-5F49-A488-C41BE573EB55}" srcOrd="0" destOrd="0" presId="urn:microsoft.com/office/officeart/2005/8/layout/process2"/>
    <dgm:cxn modelId="{72C3A1ED-A132-904D-8D1F-CE2C809112C6}" type="presOf" srcId="{CA53EF4F-C3EF-AF49-B4ED-B2333CEEBB6B}" destId="{12F01A07-9D51-7B45-9DAC-F1E63033AF70}" srcOrd="0" destOrd="0" presId="urn:microsoft.com/office/officeart/2005/8/layout/process2"/>
    <dgm:cxn modelId="{C1016DA5-4FEE-3945-9772-B4A272087A95}" type="presParOf" srcId="{257DC2E6-B44C-D247-AC3F-166230C6F7E9}" destId="{ABE00989-81CA-BB4A-BE3B-42F9CA5159F3}" srcOrd="0" destOrd="0" presId="urn:microsoft.com/office/officeart/2005/8/layout/process2"/>
    <dgm:cxn modelId="{DB65733F-EF0F-BE44-A54F-82D3A1BE652F}" type="presParOf" srcId="{257DC2E6-B44C-D247-AC3F-166230C6F7E9}" destId="{FB8CFFBE-A703-E948-9764-29EFDD199A70}" srcOrd="1" destOrd="0" presId="urn:microsoft.com/office/officeart/2005/8/layout/process2"/>
    <dgm:cxn modelId="{37976857-8A24-F945-AA04-181AE4D3EA24}" type="presParOf" srcId="{FB8CFFBE-A703-E948-9764-29EFDD199A70}" destId="{C0C52645-4A6D-0B4E-BDDD-71B8B4C9B6B1}" srcOrd="0" destOrd="0" presId="urn:microsoft.com/office/officeart/2005/8/layout/process2"/>
    <dgm:cxn modelId="{63F49EF3-9950-294C-A1C6-694027EA1545}" type="presParOf" srcId="{257DC2E6-B44C-D247-AC3F-166230C6F7E9}" destId="{12F01A07-9D51-7B45-9DAC-F1E63033AF70}" srcOrd="2" destOrd="0" presId="urn:microsoft.com/office/officeart/2005/8/layout/process2"/>
    <dgm:cxn modelId="{730432DC-098E-7A4E-A0CA-236583E71CCE}" type="presParOf" srcId="{257DC2E6-B44C-D247-AC3F-166230C6F7E9}" destId="{93C0787F-682A-DB44-87E4-9BA7A4235CD5}" srcOrd="3" destOrd="0" presId="urn:microsoft.com/office/officeart/2005/8/layout/process2"/>
    <dgm:cxn modelId="{6D3FA1CC-A4F2-384D-8B06-7203B5C048CD}" type="presParOf" srcId="{93C0787F-682A-DB44-87E4-9BA7A4235CD5}" destId="{FD040492-59F3-FD44-9B92-EFE19E48C1DE}" srcOrd="0" destOrd="0" presId="urn:microsoft.com/office/officeart/2005/8/layout/process2"/>
    <dgm:cxn modelId="{DFD9260D-E1B3-034F-876F-EE0FE77B3FE8}" type="presParOf" srcId="{257DC2E6-B44C-D247-AC3F-166230C6F7E9}" destId="{70384055-4F9B-904E-8D95-D3DEACF23ABD}" srcOrd="4" destOrd="0" presId="urn:microsoft.com/office/officeart/2005/8/layout/process2"/>
    <dgm:cxn modelId="{12BCBBA9-0AA5-5D4F-9F03-6EEF0EF1F22B}" type="presParOf" srcId="{257DC2E6-B44C-D247-AC3F-166230C6F7E9}" destId="{E39F5157-4673-B749-B5E7-7B810B591DA0}" srcOrd="5" destOrd="0" presId="urn:microsoft.com/office/officeart/2005/8/layout/process2"/>
    <dgm:cxn modelId="{58C21E59-AFAA-A742-89E2-7746D6E85722}" type="presParOf" srcId="{E39F5157-4673-B749-B5E7-7B810B591DA0}" destId="{F3D38A2C-EF5E-D749-A790-DBADB3BD2F60}" srcOrd="0" destOrd="0" presId="urn:microsoft.com/office/officeart/2005/8/layout/process2"/>
    <dgm:cxn modelId="{DE8182EE-4530-594F-ACBE-BEC84ACF2AB6}" type="presParOf" srcId="{257DC2E6-B44C-D247-AC3F-166230C6F7E9}" destId="{1DEFD670-626B-5F49-A488-C41BE573EB55}" srcOrd="6"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5</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0.xml><?xml version="1.0" encoding="utf-8"?>
<dgm:dataModel xmlns:dgm="http://schemas.openxmlformats.org/drawingml/2006/diagram" xmlns:a="http://schemas.openxmlformats.org/drawingml/2006/main">
  <dgm:ptLst>
    <dgm:pt modelId="{B46C9E1A-915B-C448-881F-60EA16889700}" type="doc">
      <dgm:prSet loTypeId="urn:microsoft.com/office/officeart/2005/8/layout/process2" loCatId="" qsTypeId="urn:microsoft.com/office/officeart/2005/8/quickstyle/simple1" qsCatId="simple" csTypeId="urn:microsoft.com/office/officeart/2005/8/colors/accent1_2" csCatId="accent1" phldr="1"/>
      <dgm:spPr/>
    </dgm:pt>
    <dgm:pt modelId="{B75F06B3-1BB9-9546-A793-6806242A13EA}">
      <dgm:prSet phldrT="[Текст]"/>
      <dgm:spPr/>
      <dgm:t>
        <a:bodyPr/>
        <a:lstStyle/>
        <a:p>
          <a:r>
            <a:rPr lang="en-US"/>
            <a:t>4</a:t>
          </a:r>
          <a:endParaRPr lang="ru-RU" dirty="0"/>
        </a:p>
      </dgm:t>
    </dgm:pt>
    <dgm:pt modelId="{B9BA33AC-6A17-474C-8846-DA1ED0F42225}" type="parTrans" cxnId="{F4D4E3A2-7094-E246-BE22-9318898DB76C}">
      <dgm:prSet/>
      <dgm:spPr/>
      <dgm:t>
        <a:bodyPr/>
        <a:lstStyle/>
        <a:p>
          <a:endParaRPr lang="ru-RU"/>
        </a:p>
      </dgm:t>
    </dgm:pt>
    <dgm:pt modelId="{C996F369-D24D-5542-B692-92733ACFE3BF}" type="sibTrans" cxnId="{F4D4E3A2-7094-E246-BE22-9318898DB76C}">
      <dgm:prSet/>
      <dgm:spPr/>
      <dgm:t>
        <a:bodyPr/>
        <a:lstStyle/>
        <a:p>
          <a:endParaRPr lang="ru-RU"/>
        </a:p>
      </dgm:t>
    </dgm:pt>
    <dgm:pt modelId="{E35CD01A-B0BC-C646-AE15-96A59D0085E0}">
      <dgm:prSet phldrT="[Текст]"/>
      <dgm:spPr/>
      <dgm:t>
        <a:bodyPr/>
        <a:lstStyle/>
        <a:p>
          <a:r>
            <a:rPr lang="en-US" dirty="0"/>
            <a:t>1000</a:t>
          </a:r>
          <a:endParaRPr lang="ru-RU" dirty="0"/>
        </a:p>
      </dgm:t>
    </dgm:pt>
    <dgm:pt modelId="{12B7205A-A302-3E49-99AA-049787415005}" type="parTrans" cxnId="{CAFC0319-C7AD-BF46-8FF0-089DF25956C3}">
      <dgm:prSet/>
      <dgm:spPr/>
      <dgm:t>
        <a:bodyPr/>
        <a:lstStyle/>
        <a:p>
          <a:endParaRPr lang="ru-RU"/>
        </a:p>
      </dgm:t>
    </dgm:pt>
    <dgm:pt modelId="{39791A46-7A80-7A42-86AD-568FDEC32406}" type="sibTrans" cxnId="{CAFC0319-C7AD-BF46-8FF0-089DF25956C3}">
      <dgm:prSet/>
      <dgm:spPr/>
      <dgm:t>
        <a:bodyPr/>
        <a:lstStyle/>
        <a:p>
          <a:endParaRPr lang="ru-RU"/>
        </a:p>
      </dgm:t>
    </dgm:pt>
    <dgm:pt modelId="{B5E931A5-76D4-024F-85DE-7533C995C974}">
      <dgm:prSet phldrT="[Текст]"/>
      <dgm:spPr/>
      <dgm:t>
        <a:bodyPr/>
        <a:lstStyle/>
        <a:p>
          <a:r>
            <a:rPr lang="en-US" dirty="0"/>
            <a:t>&gt;&gt;&gt;</a:t>
          </a:r>
          <a:endParaRPr lang="ru-RU" dirty="0"/>
        </a:p>
      </dgm:t>
    </dgm:pt>
    <dgm:pt modelId="{1A698190-3B7B-454D-BED5-B9CF47AB20CB}" type="parTrans" cxnId="{4DD91FFA-9A25-BC42-AD3C-4CCBE1464E78}">
      <dgm:prSet/>
      <dgm:spPr/>
      <dgm:t>
        <a:bodyPr/>
        <a:lstStyle/>
        <a:p>
          <a:endParaRPr lang="ru-RU"/>
        </a:p>
      </dgm:t>
    </dgm:pt>
    <dgm:pt modelId="{C0D1D5AD-8AE0-3F4C-A4CC-3CE699658454}" type="sibTrans" cxnId="{4DD91FFA-9A25-BC42-AD3C-4CCBE1464E78}">
      <dgm:prSet/>
      <dgm:spPr/>
      <dgm:t>
        <a:bodyPr/>
        <a:lstStyle/>
        <a:p>
          <a:endParaRPr lang="ru-RU"/>
        </a:p>
      </dgm:t>
    </dgm:pt>
    <dgm:pt modelId="{59C74956-2A52-3D4B-A62A-5479B32A7F73}" type="pres">
      <dgm:prSet presAssocID="{B46C9E1A-915B-C448-881F-60EA16889700}" presName="linearFlow" presStyleCnt="0">
        <dgm:presLayoutVars>
          <dgm:resizeHandles val="exact"/>
        </dgm:presLayoutVars>
      </dgm:prSet>
      <dgm:spPr/>
    </dgm:pt>
    <dgm:pt modelId="{8C07430C-0575-D04B-810D-161BA08996E7}" type="pres">
      <dgm:prSet presAssocID="{B75F06B3-1BB9-9546-A793-6806242A13EA}" presName="node" presStyleLbl="node1" presStyleIdx="0" presStyleCnt="3">
        <dgm:presLayoutVars>
          <dgm:bulletEnabled val="1"/>
        </dgm:presLayoutVars>
      </dgm:prSet>
      <dgm:spPr/>
    </dgm:pt>
    <dgm:pt modelId="{D92D539B-D558-BB49-A6F9-E4E7BC440AD2}" type="pres">
      <dgm:prSet presAssocID="{C996F369-D24D-5542-B692-92733ACFE3BF}" presName="sibTrans" presStyleLbl="sibTrans2D1" presStyleIdx="0" presStyleCnt="2"/>
      <dgm:spPr/>
    </dgm:pt>
    <dgm:pt modelId="{27D1143D-D326-A64F-A225-B6FABFC5D9F1}" type="pres">
      <dgm:prSet presAssocID="{C996F369-D24D-5542-B692-92733ACFE3BF}" presName="connectorText" presStyleLbl="sibTrans2D1" presStyleIdx="0" presStyleCnt="2"/>
      <dgm:spPr/>
    </dgm:pt>
    <dgm:pt modelId="{CB53C7CC-6429-6F48-B088-C86448227636}" type="pres">
      <dgm:prSet presAssocID="{E35CD01A-B0BC-C646-AE15-96A59D0085E0}" presName="node" presStyleLbl="node1" presStyleIdx="1" presStyleCnt="3">
        <dgm:presLayoutVars>
          <dgm:bulletEnabled val="1"/>
        </dgm:presLayoutVars>
      </dgm:prSet>
      <dgm:spPr/>
    </dgm:pt>
    <dgm:pt modelId="{8E0346BB-CB92-DD4C-B8C7-417EA20126BE}" type="pres">
      <dgm:prSet presAssocID="{39791A46-7A80-7A42-86AD-568FDEC32406}" presName="sibTrans" presStyleLbl="sibTrans2D1" presStyleIdx="1" presStyleCnt="2"/>
      <dgm:spPr/>
    </dgm:pt>
    <dgm:pt modelId="{0EBCD044-E3AD-DB4C-A148-54ECED746E53}" type="pres">
      <dgm:prSet presAssocID="{39791A46-7A80-7A42-86AD-568FDEC32406}" presName="connectorText" presStyleLbl="sibTrans2D1" presStyleIdx="1" presStyleCnt="2"/>
      <dgm:spPr/>
    </dgm:pt>
    <dgm:pt modelId="{1EB2F44B-EE00-F344-A09F-F05A7235543E}" type="pres">
      <dgm:prSet presAssocID="{B5E931A5-76D4-024F-85DE-7533C995C974}" presName="node" presStyleLbl="node1" presStyleIdx="2" presStyleCnt="3">
        <dgm:presLayoutVars>
          <dgm:bulletEnabled val="1"/>
        </dgm:presLayoutVars>
      </dgm:prSet>
      <dgm:spPr/>
    </dgm:pt>
  </dgm:ptLst>
  <dgm:cxnLst>
    <dgm:cxn modelId="{CAFC0319-C7AD-BF46-8FF0-089DF25956C3}" srcId="{B46C9E1A-915B-C448-881F-60EA16889700}" destId="{E35CD01A-B0BC-C646-AE15-96A59D0085E0}" srcOrd="1" destOrd="0" parTransId="{12B7205A-A302-3E49-99AA-049787415005}" sibTransId="{39791A46-7A80-7A42-86AD-568FDEC32406}"/>
    <dgm:cxn modelId="{F978D12C-CAE6-1E4C-BF3F-CF68BFA90EC1}" type="presOf" srcId="{39791A46-7A80-7A42-86AD-568FDEC32406}" destId="{0EBCD044-E3AD-DB4C-A148-54ECED746E53}" srcOrd="1" destOrd="0" presId="urn:microsoft.com/office/officeart/2005/8/layout/process2"/>
    <dgm:cxn modelId="{C8A3A42E-F0F4-5E42-935E-B35D76ADE17F}" type="presOf" srcId="{B75F06B3-1BB9-9546-A793-6806242A13EA}" destId="{8C07430C-0575-D04B-810D-161BA08996E7}" srcOrd="0" destOrd="0" presId="urn:microsoft.com/office/officeart/2005/8/layout/process2"/>
    <dgm:cxn modelId="{31FA4251-8047-9F45-A3EF-76B961088FB3}" type="presOf" srcId="{B46C9E1A-915B-C448-881F-60EA16889700}" destId="{59C74956-2A52-3D4B-A62A-5479B32A7F73}" srcOrd="0" destOrd="0" presId="urn:microsoft.com/office/officeart/2005/8/layout/process2"/>
    <dgm:cxn modelId="{558CAE59-3E72-5840-986A-FB2776789171}" type="presOf" srcId="{B5E931A5-76D4-024F-85DE-7533C995C974}" destId="{1EB2F44B-EE00-F344-A09F-F05A7235543E}" srcOrd="0" destOrd="0" presId="urn:microsoft.com/office/officeart/2005/8/layout/process2"/>
    <dgm:cxn modelId="{B67A877F-903B-4E49-ABF1-773F04CA8EF7}" type="presOf" srcId="{E35CD01A-B0BC-C646-AE15-96A59D0085E0}" destId="{CB53C7CC-6429-6F48-B088-C86448227636}" srcOrd="0" destOrd="0" presId="urn:microsoft.com/office/officeart/2005/8/layout/process2"/>
    <dgm:cxn modelId="{E3CF65A0-9A44-434E-A254-067ED200FC2B}" type="presOf" srcId="{C996F369-D24D-5542-B692-92733ACFE3BF}" destId="{D92D539B-D558-BB49-A6F9-E4E7BC440AD2}" srcOrd="0" destOrd="0" presId="urn:microsoft.com/office/officeart/2005/8/layout/process2"/>
    <dgm:cxn modelId="{F4D4E3A2-7094-E246-BE22-9318898DB76C}" srcId="{B46C9E1A-915B-C448-881F-60EA16889700}" destId="{B75F06B3-1BB9-9546-A793-6806242A13EA}" srcOrd="0" destOrd="0" parTransId="{B9BA33AC-6A17-474C-8846-DA1ED0F42225}" sibTransId="{C996F369-D24D-5542-B692-92733ACFE3BF}"/>
    <dgm:cxn modelId="{7F59EFC2-9DC1-3742-9591-F74A9FF35F41}" type="presOf" srcId="{39791A46-7A80-7A42-86AD-568FDEC32406}" destId="{8E0346BB-CB92-DD4C-B8C7-417EA20126BE}" srcOrd="0" destOrd="0" presId="urn:microsoft.com/office/officeart/2005/8/layout/process2"/>
    <dgm:cxn modelId="{815868D6-9612-024A-AC77-A444E6730CE6}" type="presOf" srcId="{C996F369-D24D-5542-B692-92733ACFE3BF}" destId="{27D1143D-D326-A64F-A225-B6FABFC5D9F1}" srcOrd="1" destOrd="0" presId="urn:microsoft.com/office/officeart/2005/8/layout/process2"/>
    <dgm:cxn modelId="{4DD91FFA-9A25-BC42-AD3C-4CCBE1464E78}" srcId="{B46C9E1A-915B-C448-881F-60EA16889700}" destId="{B5E931A5-76D4-024F-85DE-7533C995C974}" srcOrd="2" destOrd="0" parTransId="{1A698190-3B7B-454D-BED5-B9CF47AB20CB}" sibTransId="{C0D1D5AD-8AE0-3F4C-A4CC-3CE699658454}"/>
    <dgm:cxn modelId="{DB1D113A-0395-E94C-A4B5-F3F978929D10}" type="presParOf" srcId="{59C74956-2A52-3D4B-A62A-5479B32A7F73}" destId="{8C07430C-0575-D04B-810D-161BA08996E7}" srcOrd="0" destOrd="0" presId="urn:microsoft.com/office/officeart/2005/8/layout/process2"/>
    <dgm:cxn modelId="{B4A5FE07-63B9-A140-BF81-47D6C78641E0}" type="presParOf" srcId="{59C74956-2A52-3D4B-A62A-5479B32A7F73}" destId="{D92D539B-D558-BB49-A6F9-E4E7BC440AD2}" srcOrd="1" destOrd="0" presId="urn:microsoft.com/office/officeart/2005/8/layout/process2"/>
    <dgm:cxn modelId="{1292972E-1B96-FB4E-B367-AA69F6ADB98B}" type="presParOf" srcId="{D92D539B-D558-BB49-A6F9-E4E7BC440AD2}" destId="{27D1143D-D326-A64F-A225-B6FABFC5D9F1}" srcOrd="0" destOrd="0" presId="urn:microsoft.com/office/officeart/2005/8/layout/process2"/>
    <dgm:cxn modelId="{03116E6A-6B1A-FE43-A450-4336AAA1E014}" type="presParOf" srcId="{59C74956-2A52-3D4B-A62A-5479B32A7F73}" destId="{CB53C7CC-6429-6F48-B088-C86448227636}" srcOrd="2" destOrd="0" presId="urn:microsoft.com/office/officeart/2005/8/layout/process2"/>
    <dgm:cxn modelId="{F5B67800-4F77-6941-BFEE-5CB6C3CFF0C3}" type="presParOf" srcId="{59C74956-2A52-3D4B-A62A-5479B32A7F73}" destId="{8E0346BB-CB92-DD4C-B8C7-417EA20126BE}" srcOrd="3" destOrd="0" presId="urn:microsoft.com/office/officeart/2005/8/layout/process2"/>
    <dgm:cxn modelId="{E17A9964-8D4F-4D4F-A5D4-3011F12B2C4B}" type="presParOf" srcId="{8E0346BB-CB92-DD4C-B8C7-417EA20126BE}" destId="{0EBCD044-E3AD-DB4C-A148-54ECED746E53}" srcOrd="0" destOrd="0" presId="urn:microsoft.com/office/officeart/2005/8/layout/process2"/>
    <dgm:cxn modelId="{8B314B4F-7676-5144-B219-F027DD5A82D8}" type="presParOf" srcId="{59C74956-2A52-3D4B-A62A-5479B32A7F73}" destId="{1EB2F44B-EE00-F344-A09F-F05A7235543E}"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1.xml><?xml version="1.0" encoding="utf-8"?>
<dgm:dataModel xmlns:dgm="http://schemas.openxmlformats.org/drawingml/2006/diagram" xmlns:a="http://schemas.openxmlformats.org/drawingml/2006/main">
  <dgm:ptLst>
    <dgm:pt modelId="{7ABC2A37-064D-6B46-AB7E-DA9AE4E0A049}" type="doc">
      <dgm:prSet loTypeId="urn:microsoft.com/office/officeart/2005/8/layout/process2" loCatId="" qsTypeId="urn:microsoft.com/office/officeart/2005/8/quickstyle/simple1" qsCatId="simple" csTypeId="urn:microsoft.com/office/officeart/2005/8/colors/accent1_2" csCatId="accent1" phldr="1"/>
      <dgm:spPr/>
    </dgm:pt>
    <dgm:pt modelId="{4DC6AB68-546F-184F-A127-E0FFBAFA816D}">
      <dgm:prSet phldrT="[Текст]"/>
      <dgm:spPr/>
      <dgm:t>
        <a:bodyPr/>
        <a:lstStyle/>
        <a:p>
          <a:r>
            <a:rPr lang="en-US" dirty="0"/>
            <a:t>1</a:t>
          </a:r>
          <a:endParaRPr lang="ru-RU" dirty="0"/>
        </a:p>
      </dgm:t>
    </dgm:pt>
    <dgm:pt modelId="{7B456EC2-203E-DE41-96EA-4AD8969B22DF}" type="parTrans" cxnId="{390767A2-E10B-4943-B1F7-4EDCA8E70D4D}">
      <dgm:prSet/>
      <dgm:spPr/>
      <dgm:t>
        <a:bodyPr/>
        <a:lstStyle/>
        <a:p>
          <a:endParaRPr lang="ru-RU"/>
        </a:p>
      </dgm:t>
    </dgm:pt>
    <dgm:pt modelId="{82A733D7-366B-FC4D-8A9C-CE0F1655CE46}" type="sibTrans" cxnId="{390767A2-E10B-4943-B1F7-4EDCA8E70D4D}">
      <dgm:prSet/>
      <dgm:spPr/>
      <dgm:t>
        <a:bodyPr/>
        <a:lstStyle/>
        <a:p>
          <a:endParaRPr lang="ru-RU"/>
        </a:p>
      </dgm:t>
    </dgm:pt>
    <dgm:pt modelId="{DA809C1F-EA8A-E54E-A79F-44B46499F6A5}">
      <dgm:prSet phldrT="[Текст]"/>
      <dgm:spPr/>
      <dgm:t>
        <a:bodyPr/>
        <a:lstStyle/>
        <a:p>
          <a:r>
            <a:rPr lang="en-US" dirty="0"/>
            <a:t>3</a:t>
          </a:r>
          <a:endParaRPr lang="ru-RU" dirty="0"/>
        </a:p>
      </dgm:t>
    </dgm:pt>
    <dgm:pt modelId="{D5EEBC82-2050-8C47-B431-36A7D36E0689}" type="parTrans" cxnId="{5030BE26-B3F0-7F42-88C3-FDFC0306653E}">
      <dgm:prSet/>
      <dgm:spPr/>
      <dgm:t>
        <a:bodyPr/>
        <a:lstStyle/>
        <a:p>
          <a:endParaRPr lang="ru-RU"/>
        </a:p>
      </dgm:t>
    </dgm:pt>
    <dgm:pt modelId="{4577F02D-77E1-2F49-BBB0-B8C6FC23ED84}" type="sibTrans" cxnId="{5030BE26-B3F0-7F42-88C3-FDFC0306653E}">
      <dgm:prSet/>
      <dgm:spPr/>
      <dgm:t>
        <a:bodyPr/>
        <a:lstStyle/>
        <a:p>
          <a:endParaRPr lang="ru-RU"/>
        </a:p>
      </dgm:t>
    </dgm:pt>
    <dgm:pt modelId="{CA53EF4F-C3EF-AF49-B4ED-B2333CEEBB6B}">
      <dgm:prSet phldrT="[Текст]"/>
      <dgm:spPr/>
      <dgm:t>
        <a:bodyPr/>
        <a:lstStyle/>
        <a:p>
          <a:r>
            <a:rPr lang="en-US" dirty="0"/>
            <a:t>5</a:t>
          </a:r>
          <a:endParaRPr lang="ru-RU" dirty="0"/>
        </a:p>
      </dgm:t>
    </dgm:pt>
    <dgm:pt modelId="{A60B0CE1-0A42-F645-BB8F-11A9765F62E7}" type="parTrans" cxnId="{DF6000C4-39CC-C948-994E-308D602FF2D6}">
      <dgm:prSet/>
      <dgm:spPr/>
      <dgm:t>
        <a:bodyPr/>
        <a:lstStyle/>
        <a:p>
          <a:endParaRPr lang="ru-RU"/>
        </a:p>
      </dgm:t>
    </dgm:pt>
    <dgm:pt modelId="{4D5FE2EE-7C8E-DB4B-9359-7FA04062B9B3}" type="sibTrans" cxnId="{DF6000C4-39CC-C948-994E-308D602FF2D6}">
      <dgm:prSet/>
      <dgm:spPr/>
      <dgm:t>
        <a:bodyPr/>
        <a:lstStyle/>
        <a:p>
          <a:endParaRPr lang="ru-RU"/>
        </a:p>
      </dgm:t>
    </dgm:pt>
    <dgm:pt modelId="{16D3DC8B-DE6B-2341-A67C-D15E2192B355}">
      <dgm:prSet phldrT="[Текст]"/>
      <dgm:spPr/>
      <dgm:t>
        <a:bodyPr/>
        <a:lstStyle/>
        <a:p>
          <a:r>
            <a:rPr lang="en-US" dirty="0"/>
            <a:t>2</a:t>
          </a:r>
          <a:endParaRPr lang="ru-RU" dirty="0"/>
        </a:p>
      </dgm:t>
    </dgm:pt>
    <dgm:pt modelId="{41D71996-3B53-1340-9939-9A93120C8117}" type="parTrans" cxnId="{D2BC0206-2004-2D4A-8238-142E19015796}">
      <dgm:prSet/>
      <dgm:spPr/>
      <dgm:t>
        <a:bodyPr/>
        <a:lstStyle/>
        <a:p>
          <a:endParaRPr lang="ru-RU"/>
        </a:p>
      </dgm:t>
    </dgm:pt>
    <dgm:pt modelId="{043407FC-4B08-404C-8A98-56716E83CD47}" type="sibTrans" cxnId="{D2BC0206-2004-2D4A-8238-142E19015796}">
      <dgm:prSet/>
      <dgm:spPr/>
      <dgm:t>
        <a:bodyPr/>
        <a:lstStyle/>
        <a:p>
          <a:endParaRPr lang="ru-RU"/>
        </a:p>
      </dgm:t>
    </dgm:pt>
    <dgm:pt modelId="{257DC2E6-B44C-D247-AC3F-166230C6F7E9}" type="pres">
      <dgm:prSet presAssocID="{7ABC2A37-064D-6B46-AB7E-DA9AE4E0A049}" presName="linearFlow" presStyleCnt="0">
        <dgm:presLayoutVars>
          <dgm:resizeHandles val="exact"/>
        </dgm:presLayoutVars>
      </dgm:prSet>
      <dgm:spPr/>
    </dgm:pt>
    <dgm:pt modelId="{ABE00989-81CA-BB4A-BE3B-42F9CA5159F3}" type="pres">
      <dgm:prSet presAssocID="{4DC6AB68-546F-184F-A127-E0FFBAFA816D}" presName="node" presStyleLbl="node1" presStyleIdx="0" presStyleCnt="4">
        <dgm:presLayoutVars>
          <dgm:bulletEnabled val="1"/>
        </dgm:presLayoutVars>
      </dgm:prSet>
      <dgm:spPr/>
    </dgm:pt>
    <dgm:pt modelId="{FB8CFFBE-A703-E948-9764-29EFDD199A70}" type="pres">
      <dgm:prSet presAssocID="{82A733D7-366B-FC4D-8A9C-CE0F1655CE46}" presName="sibTrans" presStyleLbl="sibTrans2D1" presStyleIdx="0" presStyleCnt="3"/>
      <dgm:spPr/>
    </dgm:pt>
    <dgm:pt modelId="{C0C52645-4A6D-0B4E-BDDD-71B8B4C9B6B1}" type="pres">
      <dgm:prSet presAssocID="{82A733D7-366B-FC4D-8A9C-CE0F1655CE46}" presName="connectorText" presStyleLbl="sibTrans2D1" presStyleIdx="0" presStyleCnt="3"/>
      <dgm:spPr/>
    </dgm:pt>
    <dgm:pt modelId="{068CF7D9-AFE5-1148-9DDB-427665E99C60}" type="pres">
      <dgm:prSet presAssocID="{16D3DC8B-DE6B-2341-A67C-D15E2192B355}" presName="node" presStyleLbl="node1" presStyleIdx="1" presStyleCnt="4">
        <dgm:presLayoutVars>
          <dgm:bulletEnabled val="1"/>
        </dgm:presLayoutVars>
      </dgm:prSet>
      <dgm:spPr/>
    </dgm:pt>
    <dgm:pt modelId="{50D6A0A3-9775-CC47-B6F0-4B39E9D02F35}" type="pres">
      <dgm:prSet presAssocID="{043407FC-4B08-404C-8A98-56716E83CD47}" presName="sibTrans" presStyleLbl="sibTrans2D1" presStyleIdx="1" presStyleCnt="3"/>
      <dgm:spPr/>
    </dgm:pt>
    <dgm:pt modelId="{31A68633-9D9D-D847-BA43-808DAE254335}" type="pres">
      <dgm:prSet presAssocID="{043407FC-4B08-404C-8A98-56716E83CD47}" presName="connectorText" presStyleLbl="sibTrans2D1" presStyleIdx="1" presStyleCnt="3"/>
      <dgm:spPr/>
    </dgm:pt>
    <dgm:pt modelId="{12F01A07-9D51-7B45-9DAC-F1E63033AF70}" type="pres">
      <dgm:prSet presAssocID="{CA53EF4F-C3EF-AF49-B4ED-B2333CEEBB6B}" presName="node" presStyleLbl="node1" presStyleIdx="2" presStyleCnt="4">
        <dgm:presLayoutVars>
          <dgm:bulletEnabled val="1"/>
        </dgm:presLayoutVars>
      </dgm:prSet>
      <dgm:spPr/>
    </dgm:pt>
    <dgm:pt modelId="{93C0787F-682A-DB44-87E4-9BA7A4235CD5}" type="pres">
      <dgm:prSet presAssocID="{4D5FE2EE-7C8E-DB4B-9359-7FA04062B9B3}" presName="sibTrans" presStyleLbl="sibTrans2D1" presStyleIdx="2" presStyleCnt="3"/>
      <dgm:spPr/>
    </dgm:pt>
    <dgm:pt modelId="{FD040492-59F3-FD44-9B92-EFE19E48C1DE}" type="pres">
      <dgm:prSet presAssocID="{4D5FE2EE-7C8E-DB4B-9359-7FA04062B9B3}" presName="connectorText" presStyleLbl="sibTrans2D1" presStyleIdx="2" presStyleCnt="3"/>
      <dgm:spPr/>
    </dgm:pt>
    <dgm:pt modelId="{70384055-4F9B-904E-8D95-D3DEACF23ABD}" type="pres">
      <dgm:prSet presAssocID="{DA809C1F-EA8A-E54E-A79F-44B46499F6A5}" presName="node" presStyleLbl="node1" presStyleIdx="3" presStyleCnt="4">
        <dgm:presLayoutVars>
          <dgm:bulletEnabled val="1"/>
        </dgm:presLayoutVars>
      </dgm:prSet>
      <dgm:spPr/>
    </dgm:pt>
  </dgm:ptLst>
  <dgm:cxnLst>
    <dgm:cxn modelId="{08AC1704-7BEC-E440-8943-14D53BC751BC}" type="presOf" srcId="{82A733D7-366B-FC4D-8A9C-CE0F1655CE46}" destId="{FB8CFFBE-A703-E948-9764-29EFDD199A70}" srcOrd="0" destOrd="0" presId="urn:microsoft.com/office/officeart/2005/8/layout/process2"/>
    <dgm:cxn modelId="{D2BC0206-2004-2D4A-8238-142E19015796}" srcId="{7ABC2A37-064D-6B46-AB7E-DA9AE4E0A049}" destId="{16D3DC8B-DE6B-2341-A67C-D15E2192B355}" srcOrd="1" destOrd="0" parTransId="{41D71996-3B53-1340-9939-9A93120C8117}" sibTransId="{043407FC-4B08-404C-8A98-56716E83CD47}"/>
    <dgm:cxn modelId="{8EFBED1B-97B1-C546-82AF-EBA3CE7EA8F5}" type="presOf" srcId="{4D5FE2EE-7C8E-DB4B-9359-7FA04062B9B3}" destId="{93C0787F-682A-DB44-87E4-9BA7A4235CD5}" srcOrd="0" destOrd="0" presId="urn:microsoft.com/office/officeart/2005/8/layout/process2"/>
    <dgm:cxn modelId="{5030BE26-B3F0-7F42-88C3-FDFC0306653E}" srcId="{7ABC2A37-064D-6B46-AB7E-DA9AE4E0A049}" destId="{DA809C1F-EA8A-E54E-A79F-44B46499F6A5}" srcOrd="3" destOrd="0" parTransId="{D5EEBC82-2050-8C47-B431-36A7D36E0689}" sibTransId="{4577F02D-77E1-2F49-BBB0-B8C6FC23ED84}"/>
    <dgm:cxn modelId="{2D1B3835-E441-664B-BC85-1B8F927F34B1}" type="presOf" srcId="{7ABC2A37-064D-6B46-AB7E-DA9AE4E0A049}" destId="{257DC2E6-B44C-D247-AC3F-166230C6F7E9}" srcOrd="0" destOrd="0" presId="urn:microsoft.com/office/officeart/2005/8/layout/process2"/>
    <dgm:cxn modelId="{1B434E72-94F5-E945-92F5-1EC2C3342511}" type="presOf" srcId="{DA809C1F-EA8A-E54E-A79F-44B46499F6A5}" destId="{70384055-4F9B-904E-8D95-D3DEACF23ABD}" srcOrd="0" destOrd="0" presId="urn:microsoft.com/office/officeart/2005/8/layout/process2"/>
    <dgm:cxn modelId="{F7E88C75-4FEB-6A43-B6F1-B75A3888E24A}" type="presOf" srcId="{043407FC-4B08-404C-8A98-56716E83CD47}" destId="{31A68633-9D9D-D847-BA43-808DAE254335}" srcOrd="1" destOrd="0" presId="urn:microsoft.com/office/officeart/2005/8/layout/process2"/>
    <dgm:cxn modelId="{7E330877-05F5-724E-A742-194AB6121607}" type="presOf" srcId="{82A733D7-366B-FC4D-8A9C-CE0F1655CE46}" destId="{C0C52645-4A6D-0B4E-BDDD-71B8B4C9B6B1}" srcOrd="1" destOrd="0" presId="urn:microsoft.com/office/officeart/2005/8/layout/process2"/>
    <dgm:cxn modelId="{390767A2-E10B-4943-B1F7-4EDCA8E70D4D}" srcId="{7ABC2A37-064D-6B46-AB7E-DA9AE4E0A049}" destId="{4DC6AB68-546F-184F-A127-E0FFBAFA816D}" srcOrd="0" destOrd="0" parTransId="{7B456EC2-203E-DE41-96EA-4AD8969B22DF}" sibTransId="{82A733D7-366B-FC4D-8A9C-CE0F1655CE46}"/>
    <dgm:cxn modelId="{6EE676B0-FC65-114C-9055-09FF1717512B}" type="presOf" srcId="{4D5FE2EE-7C8E-DB4B-9359-7FA04062B9B3}" destId="{FD040492-59F3-FD44-9B92-EFE19E48C1DE}" srcOrd="1" destOrd="0" presId="urn:microsoft.com/office/officeart/2005/8/layout/process2"/>
    <dgm:cxn modelId="{DF6000C4-39CC-C948-994E-308D602FF2D6}" srcId="{7ABC2A37-064D-6B46-AB7E-DA9AE4E0A049}" destId="{CA53EF4F-C3EF-AF49-B4ED-B2333CEEBB6B}" srcOrd="2" destOrd="0" parTransId="{A60B0CE1-0A42-F645-BB8F-11A9765F62E7}" sibTransId="{4D5FE2EE-7C8E-DB4B-9359-7FA04062B9B3}"/>
    <dgm:cxn modelId="{8DB39DCE-60AE-5445-8695-2D885CCD4FB4}" type="presOf" srcId="{4DC6AB68-546F-184F-A127-E0FFBAFA816D}" destId="{ABE00989-81CA-BB4A-BE3B-42F9CA5159F3}" srcOrd="0" destOrd="0" presId="urn:microsoft.com/office/officeart/2005/8/layout/process2"/>
    <dgm:cxn modelId="{72C3A1ED-A132-904D-8D1F-CE2C809112C6}" type="presOf" srcId="{CA53EF4F-C3EF-AF49-B4ED-B2333CEEBB6B}" destId="{12F01A07-9D51-7B45-9DAC-F1E63033AF70}" srcOrd="0" destOrd="0" presId="urn:microsoft.com/office/officeart/2005/8/layout/process2"/>
    <dgm:cxn modelId="{F762D7EF-E8A2-2A4B-B4F5-783F804C499C}" type="presOf" srcId="{16D3DC8B-DE6B-2341-A67C-D15E2192B355}" destId="{068CF7D9-AFE5-1148-9DDB-427665E99C60}" srcOrd="0" destOrd="0" presId="urn:microsoft.com/office/officeart/2005/8/layout/process2"/>
    <dgm:cxn modelId="{3C3DC6F4-A057-EF4E-93D7-2C3C21C32E50}" type="presOf" srcId="{043407FC-4B08-404C-8A98-56716E83CD47}" destId="{50D6A0A3-9775-CC47-B6F0-4B39E9D02F35}" srcOrd="0" destOrd="0" presId="urn:microsoft.com/office/officeart/2005/8/layout/process2"/>
    <dgm:cxn modelId="{C1016DA5-4FEE-3945-9772-B4A272087A95}" type="presParOf" srcId="{257DC2E6-B44C-D247-AC3F-166230C6F7E9}" destId="{ABE00989-81CA-BB4A-BE3B-42F9CA5159F3}" srcOrd="0" destOrd="0" presId="urn:microsoft.com/office/officeart/2005/8/layout/process2"/>
    <dgm:cxn modelId="{DB65733F-EF0F-BE44-A54F-82D3A1BE652F}" type="presParOf" srcId="{257DC2E6-B44C-D247-AC3F-166230C6F7E9}" destId="{FB8CFFBE-A703-E948-9764-29EFDD199A70}" srcOrd="1" destOrd="0" presId="urn:microsoft.com/office/officeart/2005/8/layout/process2"/>
    <dgm:cxn modelId="{37976857-8A24-F945-AA04-181AE4D3EA24}" type="presParOf" srcId="{FB8CFFBE-A703-E948-9764-29EFDD199A70}" destId="{C0C52645-4A6D-0B4E-BDDD-71B8B4C9B6B1}" srcOrd="0" destOrd="0" presId="urn:microsoft.com/office/officeart/2005/8/layout/process2"/>
    <dgm:cxn modelId="{01C4E8E8-C2F0-B244-B978-5262CB74C7EE}" type="presParOf" srcId="{257DC2E6-B44C-D247-AC3F-166230C6F7E9}" destId="{068CF7D9-AFE5-1148-9DDB-427665E99C60}" srcOrd="2" destOrd="0" presId="urn:microsoft.com/office/officeart/2005/8/layout/process2"/>
    <dgm:cxn modelId="{1DB24217-B3C0-0D45-A71D-C594C3A0E875}" type="presParOf" srcId="{257DC2E6-B44C-D247-AC3F-166230C6F7E9}" destId="{50D6A0A3-9775-CC47-B6F0-4B39E9D02F35}" srcOrd="3" destOrd="0" presId="urn:microsoft.com/office/officeart/2005/8/layout/process2"/>
    <dgm:cxn modelId="{9B7C922F-9B96-7E45-BFB8-C55E7A55A2A1}" type="presParOf" srcId="{50D6A0A3-9775-CC47-B6F0-4B39E9D02F35}" destId="{31A68633-9D9D-D847-BA43-808DAE254335}" srcOrd="0" destOrd="0" presId="urn:microsoft.com/office/officeart/2005/8/layout/process2"/>
    <dgm:cxn modelId="{63F49EF3-9950-294C-A1C6-694027EA1545}" type="presParOf" srcId="{257DC2E6-B44C-D247-AC3F-166230C6F7E9}" destId="{12F01A07-9D51-7B45-9DAC-F1E63033AF70}" srcOrd="4" destOrd="0" presId="urn:microsoft.com/office/officeart/2005/8/layout/process2"/>
    <dgm:cxn modelId="{730432DC-098E-7A4E-A0CA-236583E71CCE}" type="presParOf" srcId="{257DC2E6-B44C-D247-AC3F-166230C6F7E9}" destId="{93C0787F-682A-DB44-87E4-9BA7A4235CD5}" srcOrd="5" destOrd="0" presId="urn:microsoft.com/office/officeart/2005/8/layout/process2"/>
    <dgm:cxn modelId="{6D3FA1CC-A4F2-384D-8B06-7203B5C048CD}" type="presParOf" srcId="{93C0787F-682A-DB44-87E4-9BA7A4235CD5}" destId="{FD040492-59F3-FD44-9B92-EFE19E48C1DE}" srcOrd="0" destOrd="0" presId="urn:microsoft.com/office/officeart/2005/8/layout/process2"/>
    <dgm:cxn modelId="{DFD9260D-E1B3-034F-876F-EE0FE77B3FE8}" type="presParOf" srcId="{257DC2E6-B44C-D247-AC3F-166230C6F7E9}" destId="{70384055-4F9B-904E-8D95-D3DEACF23ABD}" srcOrd="6"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2.xml><?xml version="1.0" encoding="utf-8"?>
<dgm:dataModel xmlns:dgm="http://schemas.openxmlformats.org/drawingml/2006/diagram" xmlns:a="http://schemas.openxmlformats.org/drawingml/2006/main">
  <dgm:ptLst>
    <dgm:pt modelId="{B46C9E1A-915B-C448-881F-60EA16889700}" type="doc">
      <dgm:prSet loTypeId="urn:microsoft.com/office/officeart/2005/8/layout/process2" loCatId="" qsTypeId="urn:microsoft.com/office/officeart/2005/8/quickstyle/simple1" qsCatId="simple" csTypeId="urn:microsoft.com/office/officeart/2005/8/colors/accent1_2" csCatId="accent1" phldr="1"/>
      <dgm:spPr/>
    </dgm:pt>
    <dgm:pt modelId="{B75F06B3-1BB9-9546-A793-6806242A13EA}">
      <dgm:prSet phldrT="[Текст]"/>
      <dgm:spPr/>
      <dgm:t>
        <a:bodyPr/>
        <a:lstStyle/>
        <a:p>
          <a:r>
            <a:rPr lang="en-US"/>
            <a:t>4</a:t>
          </a:r>
          <a:endParaRPr lang="ru-RU" dirty="0"/>
        </a:p>
      </dgm:t>
    </dgm:pt>
    <dgm:pt modelId="{B9BA33AC-6A17-474C-8846-DA1ED0F42225}" type="parTrans" cxnId="{F4D4E3A2-7094-E246-BE22-9318898DB76C}">
      <dgm:prSet/>
      <dgm:spPr/>
      <dgm:t>
        <a:bodyPr/>
        <a:lstStyle/>
        <a:p>
          <a:endParaRPr lang="ru-RU"/>
        </a:p>
      </dgm:t>
    </dgm:pt>
    <dgm:pt modelId="{C996F369-D24D-5542-B692-92733ACFE3BF}" type="sibTrans" cxnId="{F4D4E3A2-7094-E246-BE22-9318898DB76C}">
      <dgm:prSet/>
      <dgm:spPr/>
      <dgm:t>
        <a:bodyPr/>
        <a:lstStyle/>
        <a:p>
          <a:endParaRPr lang="ru-RU"/>
        </a:p>
      </dgm:t>
    </dgm:pt>
    <dgm:pt modelId="{E35CD01A-B0BC-C646-AE15-96A59D0085E0}">
      <dgm:prSet phldrT="[Текст]"/>
      <dgm:spPr/>
      <dgm:t>
        <a:bodyPr/>
        <a:lstStyle/>
        <a:p>
          <a:r>
            <a:rPr lang="en-US" dirty="0"/>
            <a:t>1000</a:t>
          </a:r>
          <a:endParaRPr lang="ru-RU" dirty="0"/>
        </a:p>
      </dgm:t>
    </dgm:pt>
    <dgm:pt modelId="{12B7205A-A302-3E49-99AA-049787415005}" type="parTrans" cxnId="{CAFC0319-C7AD-BF46-8FF0-089DF25956C3}">
      <dgm:prSet/>
      <dgm:spPr/>
      <dgm:t>
        <a:bodyPr/>
        <a:lstStyle/>
        <a:p>
          <a:endParaRPr lang="ru-RU"/>
        </a:p>
      </dgm:t>
    </dgm:pt>
    <dgm:pt modelId="{39791A46-7A80-7A42-86AD-568FDEC32406}" type="sibTrans" cxnId="{CAFC0319-C7AD-BF46-8FF0-089DF25956C3}">
      <dgm:prSet/>
      <dgm:spPr/>
      <dgm:t>
        <a:bodyPr/>
        <a:lstStyle/>
        <a:p>
          <a:endParaRPr lang="ru-RU"/>
        </a:p>
      </dgm:t>
    </dgm:pt>
    <dgm:pt modelId="{B5E931A5-76D4-024F-85DE-7533C995C974}">
      <dgm:prSet phldrT="[Текст]"/>
      <dgm:spPr/>
      <dgm:t>
        <a:bodyPr/>
        <a:lstStyle/>
        <a:p>
          <a:r>
            <a:rPr lang="en-US" dirty="0"/>
            <a:t>&gt;&gt;&gt;</a:t>
          </a:r>
          <a:endParaRPr lang="ru-RU" dirty="0"/>
        </a:p>
      </dgm:t>
    </dgm:pt>
    <dgm:pt modelId="{1A698190-3B7B-454D-BED5-B9CF47AB20CB}" type="parTrans" cxnId="{4DD91FFA-9A25-BC42-AD3C-4CCBE1464E78}">
      <dgm:prSet/>
      <dgm:spPr/>
      <dgm:t>
        <a:bodyPr/>
        <a:lstStyle/>
        <a:p>
          <a:endParaRPr lang="ru-RU"/>
        </a:p>
      </dgm:t>
    </dgm:pt>
    <dgm:pt modelId="{C0D1D5AD-8AE0-3F4C-A4CC-3CE699658454}" type="sibTrans" cxnId="{4DD91FFA-9A25-BC42-AD3C-4CCBE1464E78}">
      <dgm:prSet/>
      <dgm:spPr/>
      <dgm:t>
        <a:bodyPr/>
        <a:lstStyle/>
        <a:p>
          <a:endParaRPr lang="ru-RU"/>
        </a:p>
      </dgm:t>
    </dgm:pt>
    <dgm:pt modelId="{59C74956-2A52-3D4B-A62A-5479B32A7F73}" type="pres">
      <dgm:prSet presAssocID="{B46C9E1A-915B-C448-881F-60EA16889700}" presName="linearFlow" presStyleCnt="0">
        <dgm:presLayoutVars>
          <dgm:resizeHandles val="exact"/>
        </dgm:presLayoutVars>
      </dgm:prSet>
      <dgm:spPr/>
    </dgm:pt>
    <dgm:pt modelId="{8C07430C-0575-D04B-810D-161BA08996E7}" type="pres">
      <dgm:prSet presAssocID="{B75F06B3-1BB9-9546-A793-6806242A13EA}" presName="node" presStyleLbl="node1" presStyleIdx="0" presStyleCnt="3">
        <dgm:presLayoutVars>
          <dgm:bulletEnabled val="1"/>
        </dgm:presLayoutVars>
      </dgm:prSet>
      <dgm:spPr/>
    </dgm:pt>
    <dgm:pt modelId="{D92D539B-D558-BB49-A6F9-E4E7BC440AD2}" type="pres">
      <dgm:prSet presAssocID="{C996F369-D24D-5542-B692-92733ACFE3BF}" presName="sibTrans" presStyleLbl="sibTrans2D1" presStyleIdx="0" presStyleCnt="2"/>
      <dgm:spPr/>
    </dgm:pt>
    <dgm:pt modelId="{27D1143D-D326-A64F-A225-B6FABFC5D9F1}" type="pres">
      <dgm:prSet presAssocID="{C996F369-D24D-5542-B692-92733ACFE3BF}" presName="connectorText" presStyleLbl="sibTrans2D1" presStyleIdx="0" presStyleCnt="2"/>
      <dgm:spPr/>
    </dgm:pt>
    <dgm:pt modelId="{CB53C7CC-6429-6F48-B088-C86448227636}" type="pres">
      <dgm:prSet presAssocID="{E35CD01A-B0BC-C646-AE15-96A59D0085E0}" presName="node" presStyleLbl="node1" presStyleIdx="1" presStyleCnt="3">
        <dgm:presLayoutVars>
          <dgm:bulletEnabled val="1"/>
        </dgm:presLayoutVars>
      </dgm:prSet>
      <dgm:spPr/>
    </dgm:pt>
    <dgm:pt modelId="{8E0346BB-CB92-DD4C-B8C7-417EA20126BE}" type="pres">
      <dgm:prSet presAssocID="{39791A46-7A80-7A42-86AD-568FDEC32406}" presName="sibTrans" presStyleLbl="sibTrans2D1" presStyleIdx="1" presStyleCnt="2"/>
      <dgm:spPr/>
    </dgm:pt>
    <dgm:pt modelId="{0EBCD044-E3AD-DB4C-A148-54ECED746E53}" type="pres">
      <dgm:prSet presAssocID="{39791A46-7A80-7A42-86AD-568FDEC32406}" presName="connectorText" presStyleLbl="sibTrans2D1" presStyleIdx="1" presStyleCnt="2"/>
      <dgm:spPr/>
    </dgm:pt>
    <dgm:pt modelId="{1EB2F44B-EE00-F344-A09F-F05A7235543E}" type="pres">
      <dgm:prSet presAssocID="{B5E931A5-76D4-024F-85DE-7533C995C974}" presName="node" presStyleLbl="node1" presStyleIdx="2" presStyleCnt="3">
        <dgm:presLayoutVars>
          <dgm:bulletEnabled val="1"/>
        </dgm:presLayoutVars>
      </dgm:prSet>
      <dgm:spPr/>
    </dgm:pt>
  </dgm:ptLst>
  <dgm:cxnLst>
    <dgm:cxn modelId="{CAFC0319-C7AD-BF46-8FF0-089DF25956C3}" srcId="{B46C9E1A-915B-C448-881F-60EA16889700}" destId="{E35CD01A-B0BC-C646-AE15-96A59D0085E0}" srcOrd="1" destOrd="0" parTransId="{12B7205A-A302-3E49-99AA-049787415005}" sibTransId="{39791A46-7A80-7A42-86AD-568FDEC32406}"/>
    <dgm:cxn modelId="{F978D12C-CAE6-1E4C-BF3F-CF68BFA90EC1}" type="presOf" srcId="{39791A46-7A80-7A42-86AD-568FDEC32406}" destId="{0EBCD044-E3AD-DB4C-A148-54ECED746E53}" srcOrd="1" destOrd="0" presId="urn:microsoft.com/office/officeart/2005/8/layout/process2"/>
    <dgm:cxn modelId="{C8A3A42E-F0F4-5E42-935E-B35D76ADE17F}" type="presOf" srcId="{B75F06B3-1BB9-9546-A793-6806242A13EA}" destId="{8C07430C-0575-D04B-810D-161BA08996E7}" srcOrd="0" destOrd="0" presId="urn:microsoft.com/office/officeart/2005/8/layout/process2"/>
    <dgm:cxn modelId="{31FA4251-8047-9F45-A3EF-76B961088FB3}" type="presOf" srcId="{B46C9E1A-915B-C448-881F-60EA16889700}" destId="{59C74956-2A52-3D4B-A62A-5479B32A7F73}" srcOrd="0" destOrd="0" presId="urn:microsoft.com/office/officeart/2005/8/layout/process2"/>
    <dgm:cxn modelId="{558CAE59-3E72-5840-986A-FB2776789171}" type="presOf" srcId="{B5E931A5-76D4-024F-85DE-7533C995C974}" destId="{1EB2F44B-EE00-F344-A09F-F05A7235543E}" srcOrd="0" destOrd="0" presId="urn:microsoft.com/office/officeart/2005/8/layout/process2"/>
    <dgm:cxn modelId="{B67A877F-903B-4E49-ABF1-773F04CA8EF7}" type="presOf" srcId="{E35CD01A-B0BC-C646-AE15-96A59D0085E0}" destId="{CB53C7CC-6429-6F48-B088-C86448227636}" srcOrd="0" destOrd="0" presId="urn:microsoft.com/office/officeart/2005/8/layout/process2"/>
    <dgm:cxn modelId="{E3CF65A0-9A44-434E-A254-067ED200FC2B}" type="presOf" srcId="{C996F369-D24D-5542-B692-92733ACFE3BF}" destId="{D92D539B-D558-BB49-A6F9-E4E7BC440AD2}" srcOrd="0" destOrd="0" presId="urn:microsoft.com/office/officeart/2005/8/layout/process2"/>
    <dgm:cxn modelId="{F4D4E3A2-7094-E246-BE22-9318898DB76C}" srcId="{B46C9E1A-915B-C448-881F-60EA16889700}" destId="{B75F06B3-1BB9-9546-A793-6806242A13EA}" srcOrd="0" destOrd="0" parTransId="{B9BA33AC-6A17-474C-8846-DA1ED0F42225}" sibTransId="{C996F369-D24D-5542-B692-92733ACFE3BF}"/>
    <dgm:cxn modelId="{7F59EFC2-9DC1-3742-9591-F74A9FF35F41}" type="presOf" srcId="{39791A46-7A80-7A42-86AD-568FDEC32406}" destId="{8E0346BB-CB92-DD4C-B8C7-417EA20126BE}" srcOrd="0" destOrd="0" presId="urn:microsoft.com/office/officeart/2005/8/layout/process2"/>
    <dgm:cxn modelId="{815868D6-9612-024A-AC77-A444E6730CE6}" type="presOf" srcId="{C996F369-D24D-5542-B692-92733ACFE3BF}" destId="{27D1143D-D326-A64F-A225-B6FABFC5D9F1}" srcOrd="1" destOrd="0" presId="urn:microsoft.com/office/officeart/2005/8/layout/process2"/>
    <dgm:cxn modelId="{4DD91FFA-9A25-BC42-AD3C-4CCBE1464E78}" srcId="{B46C9E1A-915B-C448-881F-60EA16889700}" destId="{B5E931A5-76D4-024F-85DE-7533C995C974}" srcOrd="2" destOrd="0" parTransId="{1A698190-3B7B-454D-BED5-B9CF47AB20CB}" sibTransId="{C0D1D5AD-8AE0-3F4C-A4CC-3CE699658454}"/>
    <dgm:cxn modelId="{DB1D113A-0395-E94C-A4B5-F3F978929D10}" type="presParOf" srcId="{59C74956-2A52-3D4B-A62A-5479B32A7F73}" destId="{8C07430C-0575-D04B-810D-161BA08996E7}" srcOrd="0" destOrd="0" presId="urn:microsoft.com/office/officeart/2005/8/layout/process2"/>
    <dgm:cxn modelId="{B4A5FE07-63B9-A140-BF81-47D6C78641E0}" type="presParOf" srcId="{59C74956-2A52-3D4B-A62A-5479B32A7F73}" destId="{D92D539B-D558-BB49-A6F9-E4E7BC440AD2}" srcOrd="1" destOrd="0" presId="urn:microsoft.com/office/officeart/2005/8/layout/process2"/>
    <dgm:cxn modelId="{1292972E-1B96-FB4E-B367-AA69F6ADB98B}" type="presParOf" srcId="{D92D539B-D558-BB49-A6F9-E4E7BC440AD2}" destId="{27D1143D-D326-A64F-A225-B6FABFC5D9F1}" srcOrd="0" destOrd="0" presId="urn:microsoft.com/office/officeart/2005/8/layout/process2"/>
    <dgm:cxn modelId="{03116E6A-6B1A-FE43-A450-4336AAA1E014}" type="presParOf" srcId="{59C74956-2A52-3D4B-A62A-5479B32A7F73}" destId="{CB53C7CC-6429-6F48-B088-C86448227636}" srcOrd="2" destOrd="0" presId="urn:microsoft.com/office/officeart/2005/8/layout/process2"/>
    <dgm:cxn modelId="{F5B67800-4F77-6941-BFEE-5CB6C3CFF0C3}" type="presParOf" srcId="{59C74956-2A52-3D4B-A62A-5479B32A7F73}" destId="{8E0346BB-CB92-DD4C-B8C7-417EA20126BE}" srcOrd="3" destOrd="0" presId="urn:microsoft.com/office/officeart/2005/8/layout/process2"/>
    <dgm:cxn modelId="{E17A9964-8D4F-4D4F-A5D4-3011F12B2C4B}" type="presParOf" srcId="{8E0346BB-CB92-DD4C-B8C7-417EA20126BE}" destId="{0EBCD044-E3AD-DB4C-A148-54ECED746E53}" srcOrd="0" destOrd="0" presId="urn:microsoft.com/office/officeart/2005/8/layout/process2"/>
    <dgm:cxn modelId="{8B314B4F-7676-5144-B219-F027DD5A82D8}" type="presParOf" srcId="{59C74956-2A52-3D4B-A62A-5479B32A7F73}" destId="{1EB2F44B-EE00-F344-A09F-F05A7235543E}"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3.xml><?xml version="1.0" encoding="utf-8"?>
<dgm:dataModel xmlns:dgm="http://schemas.openxmlformats.org/drawingml/2006/diagram" xmlns:a="http://schemas.openxmlformats.org/drawingml/2006/main">
  <dgm:ptLst>
    <dgm:pt modelId="{7ABC2A37-064D-6B46-AB7E-DA9AE4E0A049}" type="doc">
      <dgm:prSet loTypeId="urn:microsoft.com/office/officeart/2005/8/layout/process2" loCatId="" qsTypeId="urn:microsoft.com/office/officeart/2005/8/quickstyle/simple1" qsCatId="simple" csTypeId="urn:microsoft.com/office/officeart/2005/8/colors/accent1_2" csCatId="accent1" phldr="1"/>
      <dgm:spPr/>
    </dgm:pt>
    <dgm:pt modelId="{4DC6AB68-546F-184F-A127-E0FFBAFA816D}">
      <dgm:prSet phldrT="[Текст]"/>
      <dgm:spPr/>
      <dgm:t>
        <a:bodyPr/>
        <a:lstStyle/>
        <a:p>
          <a:r>
            <a:rPr lang="en-US" dirty="0"/>
            <a:t>2</a:t>
          </a:r>
          <a:endParaRPr lang="ru-RU" dirty="0"/>
        </a:p>
      </dgm:t>
    </dgm:pt>
    <dgm:pt modelId="{7B456EC2-203E-DE41-96EA-4AD8969B22DF}" type="parTrans" cxnId="{390767A2-E10B-4943-B1F7-4EDCA8E70D4D}">
      <dgm:prSet/>
      <dgm:spPr/>
      <dgm:t>
        <a:bodyPr/>
        <a:lstStyle/>
        <a:p>
          <a:endParaRPr lang="ru-RU"/>
        </a:p>
      </dgm:t>
    </dgm:pt>
    <dgm:pt modelId="{82A733D7-366B-FC4D-8A9C-CE0F1655CE46}" type="sibTrans" cxnId="{390767A2-E10B-4943-B1F7-4EDCA8E70D4D}">
      <dgm:prSet/>
      <dgm:spPr/>
      <dgm:t>
        <a:bodyPr/>
        <a:lstStyle/>
        <a:p>
          <a:endParaRPr lang="ru-RU"/>
        </a:p>
      </dgm:t>
    </dgm:pt>
    <dgm:pt modelId="{DA809C1F-EA8A-E54E-A79F-44B46499F6A5}">
      <dgm:prSet phldrT="[Текст]"/>
      <dgm:spPr/>
      <dgm:t>
        <a:bodyPr/>
        <a:lstStyle/>
        <a:p>
          <a:r>
            <a:rPr lang="en-US" dirty="0"/>
            <a:t>3</a:t>
          </a:r>
          <a:endParaRPr lang="ru-RU" dirty="0"/>
        </a:p>
      </dgm:t>
    </dgm:pt>
    <dgm:pt modelId="{D5EEBC82-2050-8C47-B431-36A7D36E0689}" type="parTrans" cxnId="{5030BE26-B3F0-7F42-88C3-FDFC0306653E}">
      <dgm:prSet/>
      <dgm:spPr/>
      <dgm:t>
        <a:bodyPr/>
        <a:lstStyle/>
        <a:p>
          <a:endParaRPr lang="ru-RU"/>
        </a:p>
      </dgm:t>
    </dgm:pt>
    <dgm:pt modelId="{4577F02D-77E1-2F49-BBB0-B8C6FC23ED84}" type="sibTrans" cxnId="{5030BE26-B3F0-7F42-88C3-FDFC0306653E}">
      <dgm:prSet/>
      <dgm:spPr/>
      <dgm:t>
        <a:bodyPr/>
        <a:lstStyle/>
        <a:p>
          <a:endParaRPr lang="ru-RU"/>
        </a:p>
      </dgm:t>
    </dgm:pt>
    <dgm:pt modelId="{CA53EF4F-C3EF-AF49-B4ED-B2333CEEBB6B}">
      <dgm:prSet phldrT="[Текст]"/>
      <dgm:spPr/>
      <dgm:t>
        <a:bodyPr/>
        <a:lstStyle/>
        <a:p>
          <a:r>
            <a:rPr lang="en-US" dirty="0"/>
            <a:t>5</a:t>
          </a:r>
          <a:endParaRPr lang="ru-RU" dirty="0"/>
        </a:p>
      </dgm:t>
    </dgm:pt>
    <dgm:pt modelId="{A60B0CE1-0A42-F645-BB8F-11A9765F62E7}" type="parTrans" cxnId="{DF6000C4-39CC-C948-994E-308D602FF2D6}">
      <dgm:prSet/>
      <dgm:spPr/>
      <dgm:t>
        <a:bodyPr/>
        <a:lstStyle/>
        <a:p>
          <a:endParaRPr lang="ru-RU"/>
        </a:p>
      </dgm:t>
    </dgm:pt>
    <dgm:pt modelId="{4D5FE2EE-7C8E-DB4B-9359-7FA04062B9B3}" type="sibTrans" cxnId="{DF6000C4-39CC-C948-994E-308D602FF2D6}">
      <dgm:prSet/>
      <dgm:spPr/>
      <dgm:t>
        <a:bodyPr/>
        <a:lstStyle/>
        <a:p>
          <a:endParaRPr lang="ru-RU"/>
        </a:p>
      </dgm:t>
    </dgm:pt>
    <dgm:pt modelId="{BDBC5D84-9AFF-5540-8B5B-CDA66E6AC207}">
      <dgm:prSet phldrT="[Текст]"/>
      <dgm:spPr/>
      <dgm:t>
        <a:bodyPr/>
        <a:lstStyle/>
        <a:p>
          <a:r>
            <a:rPr lang="en-US" dirty="0"/>
            <a:t>1</a:t>
          </a:r>
          <a:endParaRPr lang="ru-RU" dirty="0"/>
        </a:p>
      </dgm:t>
    </dgm:pt>
    <dgm:pt modelId="{E1E4B73A-BD38-ED49-BABD-E66F7567287E}" type="parTrans" cxnId="{21BD5A3A-19E5-FD40-ABF8-45196C47EE3F}">
      <dgm:prSet/>
      <dgm:spPr/>
      <dgm:t>
        <a:bodyPr/>
        <a:lstStyle/>
        <a:p>
          <a:endParaRPr lang="ru-RU"/>
        </a:p>
      </dgm:t>
    </dgm:pt>
    <dgm:pt modelId="{80AB3540-4BD2-6E4D-A814-AD2A8811BDB6}" type="sibTrans" cxnId="{21BD5A3A-19E5-FD40-ABF8-45196C47EE3F}">
      <dgm:prSet/>
      <dgm:spPr/>
      <dgm:t>
        <a:bodyPr/>
        <a:lstStyle/>
        <a:p>
          <a:endParaRPr lang="ru-RU"/>
        </a:p>
      </dgm:t>
    </dgm:pt>
    <dgm:pt modelId="{257DC2E6-B44C-D247-AC3F-166230C6F7E9}" type="pres">
      <dgm:prSet presAssocID="{7ABC2A37-064D-6B46-AB7E-DA9AE4E0A049}" presName="linearFlow" presStyleCnt="0">
        <dgm:presLayoutVars>
          <dgm:resizeHandles val="exact"/>
        </dgm:presLayoutVars>
      </dgm:prSet>
      <dgm:spPr/>
    </dgm:pt>
    <dgm:pt modelId="{ABE00989-81CA-BB4A-BE3B-42F9CA5159F3}" type="pres">
      <dgm:prSet presAssocID="{4DC6AB68-546F-184F-A127-E0FFBAFA816D}" presName="node" presStyleLbl="node1" presStyleIdx="0" presStyleCnt="4">
        <dgm:presLayoutVars>
          <dgm:bulletEnabled val="1"/>
        </dgm:presLayoutVars>
      </dgm:prSet>
      <dgm:spPr/>
    </dgm:pt>
    <dgm:pt modelId="{FB8CFFBE-A703-E948-9764-29EFDD199A70}" type="pres">
      <dgm:prSet presAssocID="{82A733D7-366B-FC4D-8A9C-CE0F1655CE46}" presName="sibTrans" presStyleLbl="sibTrans2D1" presStyleIdx="0" presStyleCnt="3"/>
      <dgm:spPr/>
    </dgm:pt>
    <dgm:pt modelId="{C0C52645-4A6D-0B4E-BDDD-71B8B4C9B6B1}" type="pres">
      <dgm:prSet presAssocID="{82A733D7-366B-FC4D-8A9C-CE0F1655CE46}" presName="connectorText" presStyleLbl="sibTrans2D1" presStyleIdx="0" presStyleCnt="3"/>
      <dgm:spPr/>
    </dgm:pt>
    <dgm:pt modelId="{C06364A9-648B-0F4A-B961-FDF663BD55A5}" type="pres">
      <dgm:prSet presAssocID="{BDBC5D84-9AFF-5540-8B5B-CDA66E6AC207}" presName="node" presStyleLbl="node1" presStyleIdx="1" presStyleCnt="4">
        <dgm:presLayoutVars>
          <dgm:bulletEnabled val="1"/>
        </dgm:presLayoutVars>
      </dgm:prSet>
      <dgm:spPr/>
    </dgm:pt>
    <dgm:pt modelId="{004DB8C8-DE2E-7C4A-BE16-A82CC2640C14}" type="pres">
      <dgm:prSet presAssocID="{80AB3540-4BD2-6E4D-A814-AD2A8811BDB6}" presName="sibTrans" presStyleLbl="sibTrans2D1" presStyleIdx="1" presStyleCnt="3"/>
      <dgm:spPr/>
    </dgm:pt>
    <dgm:pt modelId="{59D71D2C-3F01-7048-82C8-17449396802D}" type="pres">
      <dgm:prSet presAssocID="{80AB3540-4BD2-6E4D-A814-AD2A8811BDB6}" presName="connectorText" presStyleLbl="sibTrans2D1" presStyleIdx="1" presStyleCnt="3"/>
      <dgm:spPr/>
    </dgm:pt>
    <dgm:pt modelId="{12F01A07-9D51-7B45-9DAC-F1E63033AF70}" type="pres">
      <dgm:prSet presAssocID="{CA53EF4F-C3EF-AF49-B4ED-B2333CEEBB6B}" presName="node" presStyleLbl="node1" presStyleIdx="2" presStyleCnt="4">
        <dgm:presLayoutVars>
          <dgm:bulletEnabled val="1"/>
        </dgm:presLayoutVars>
      </dgm:prSet>
      <dgm:spPr/>
    </dgm:pt>
    <dgm:pt modelId="{93C0787F-682A-DB44-87E4-9BA7A4235CD5}" type="pres">
      <dgm:prSet presAssocID="{4D5FE2EE-7C8E-DB4B-9359-7FA04062B9B3}" presName="sibTrans" presStyleLbl="sibTrans2D1" presStyleIdx="2" presStyleCnt="3"/>
      <dgm:spPr/>
    </dgm:pt>
    <dgm:pt modelId="{FD040492-59F3-FD44-9B92-EFE19E48C1DE}" type="pres">
      <dgm:prSet presAssocID="{4D5FE2EE-7C8E-DB4B-9359-7FA04062B9B3}" presName="connectorText" presStyleLbl="sibTrans2D1" presStyleIdx="2" presStyleCnt="3"/>
      <dgm:spPr/>
    </dgm:pt>
    <dgm:pt modelId="{70384055-4F9B-904E-8D95-D3DEACF23ABD}" type="pres">
      <dgm:prSet presAssocID="{DA809C1F-EA8A-E54E-A79F-44B46499F6A5}" presName="node" presStyleLbl="node1" presStyleIdx="3" presStyleCnt="4">
        <dgm:presLayoutVars>
          <dgm:bulletEnabled val="1"/>
        </dgm:presLayoutVars>
      </dgm:prSet>
      <dgm:spPr/>
    </dgm:pt>
  </dgm:ptLst>
  <dgm:cxnLst>
    <dgm:cxn modelId="{08AC1704-7BEC-E440-8943-14D53BC751BC}" type="presOf" srcId="{82A733D7-366B-FC4D-8A9C-CE0F1655CE46}" destId="{FB8CFFBE-A703-E948-9764-29EFDD199A70}" srcOrd="0" destOrd="0" presId="urn:microsoft.com/office/officeart/2005/8/layout/process2"/>
    <dgm:cxn modelId="{8EFBED1B-97B1-C546-82AF-EBA3CE7EA8F5}" type="presOf" srcId="{4D5FE2EE-7C8E-DB4B-9359-7FA04062B9B3}" destId="{93C0787F-682A-DB44-87E4-9BA7A4235CD5}" srcOrd="0" destOrd="0" presId="urn:microsoft.com/office/officeart/2005/8/layout/process2"/>
    <dgm:cxn modelId="{5030BE26-B3F0-7F42-88C3-FDFC0306653E}" srcId="{7ABC2A37-064D-6B46-AB7E-DA9AE4E0A049}" destId="{DA809C1F-EA8A-E54E-A79F-44B46499F6A5}" srcOrd="3" destOrd="0" parTransId="{D5EEBC82-2050-8C47-B431-36A7D36E0689}" sibTransId="{4577F02D-77E1-2F49-BBB0-B8C6FC23ED84}"/>
    <dgm:cxn modelId="{2D1B3835-E441-664B-BC85-1B8F927F34B1}" type="presOf" srcId="{7ABC2A37-064D-6B46-AB7E-DA9AE4E0A049}" destId="{257DC2E6-B44C-D247-AC3F-166230C6F7E9}" srcOrd="0" destOrd="0" presId="urn:microsoft.com/office/officeart/2005/8/layout/process2"/>
    <dgm:cxn modelId="{21BD5A3A-19E5-FD40-ABF8-45196C47EE3F}" srcId="{7ABC2A37-064D-6B46-AB7E-DA9AE4E0A049}" destId="{BDBC5D84-9AFF-5540-8B5B-CDA66E6AC207}" srcOrd="1" destOrd="0" parTransId="{E1E4B73A-BD38-ED49-BABD-E66F7567287E}" sibTransId="{80AB3540-4BD2-6E4D-A814-AD2A8811BDB6}"/>
    <dgm:cxn modelId="{F08DEF55-239A-4545-8D07-95690824BF0E}" type="presOf" srcId="{80AB3540-4BD2-6E4D-A814-AD2A8811BDB6}" destId="{004DB8C8-DE2E-7C4A-BE16-A82CC2640C14}" srcOrd="0" destOrd="0" presId="urn:microsoft.com/office/officeart/2005/8/layout/process2"/>
    <dgm:cxn modelId="{DB697560-CF56-EF45-A33F-7709C6765D41}" type="presOf" srcId="{BDBC5D84-9AFF-5540-8B5B-CDA66E6AC207}" destId="{C06364A9-648B-0F4A-B961-FDF663BD55A5}" srcOrd="0" destOrd="0" presId="urn:microsoft.com/office/officeart/2005/8/layout/process2"/>
    <dgm:cxn modelId="{1B434E72-94F5-E945-92F5-1EC2C3342511}" type="presOf" srcId="{DA809C1F-EA8A-E54E-A79F-44B46499F6A5}" destId="{70384055-4F9B-904E-8D95-D3DEACF23ABD}" srcOrd="0" destOrd="0" presId="urn:microsoft.com/office/officeart/2005/8/layout/process2"/>
    <dgm:cxn modelId="{7E330877-05F5-724E-A742-194AB6121607}" type="presOf" srcId="{82A733D7-366B-FC4D-8A9C-CE0F1655CE46}" destId="{C0C52645-4A6D-0B4E-BDDD-71B8B4C9B6B1}" srcOrd="1" destOrd="0" presId="urn:microsoft.com/office/officeart/2005/8/layout/process2"/>
    <dgm:cxn modelId="{390767A2-E10B-4943-B1F7-4EDCA8E70D4D}" srcId="{7ABC2A37-064D-6B46-AB7E-DA9AE4E0A049}" destId="{4DC6AB68-546F-184F-A127-E0FFBAFA816D}" srcOrd="0" destOrd="0" parTransId="{7B456EC2-203E-DE41-96EA-4AD8969B22DF}" sibTransId="{82A733D7-366B-FC4D-8A9C-CE0F1655CE46}"/>
    <dgm:cxn modelId="{6EE676B0-FC65-114C-9055-09FF1717512B}" type="presOf" srcId="{4D5FE2EE-7C8E-DB4B-9359-7FA04062B9B3}" destId="{FD040492-59F3-FD44-9B92-EFE19E48C1DE}" srcOrd="1" destOrd="0" presId="urn:microsoft.com/office/officeart/2005/8/layout/process2"/>
    <dgm:cxn modelId="{A5D56BB9-669E-F14E-BA3C-0B56E17347B7}" type="presOf" srcId="{80AB3540-4BD2-6E4D-A814-AD2A8811BDB6}" destId="{59D71D2C-3F01-7048-82C8-17449396802D}" srcOrd="1" destOrd="0" presId="urn:microsoft.com/office/officeart/2005/8/layout/process2"/>
    <dgm:cxn modelId="{DF6000C4-39CC-C948-994E-308D602FF2D6}" srcId="{7ABC2A37-064D-6B46-AB7E-DA9AE4E0A049}" destId="{CA53EF4F-C3EF-AF49-B4ED-B2333CEEBB6B}" srcOrd="2" destOrd="0" parTransId="{A60B0CE1-0A42-F645-BB8F-11A9765F62E7}" sibTransId="{4D5FE2EE-7C8E-DB4B-9359-7FA04062B9B3}"/>
    <dgm:cxn modelId="{8DB39DCE-60AE-5445-8695-2D885CCD4FB4}" type="presOf" srcId="{4DC6AB68-546F-184F-A127-E0FFBAFA816D}" destId="{ABE00989-81CA-BB4A-BE3B-42F9CA5159F3}" srcOrd="0" destOrd="0" presId="urn:microsoft.com/office/officeart/2005/8/layout/process2"/>
    <dgm:cxn modelId="{72C3A1ED-A132-904D-8D1F-CE2C809112C6}" type="presOf" srcId="{CA53EF4F-C3EF-AF49-B4ED-B2333CEEBB6B}" destId="{12F01A07-9D51-7B45-9DAC-F1E63033AF70}" srcOrd="0" destOrd="0" presId="urn:microsoft.com/office/officeart/2005/8/layout/process2"/>
    <dgm:cxn modelId="{C1016DA5-4FEE-3945-9772-B4A272087A95}" type="presParOf" srcId="{257DC2E6-B44C-D247-AC3F-166230C6F7E9}" destId="{ABE00989-81CA-BB4A-BE3B-42F9CA5159F3}" srcOrd="0" destOrd="0" presId="urn:microsoft.com/office/officeart/2005/8/layout/process2"/>
    <dgm:cxn modelId="{DB65733F-EF0F-BE44-A54F-82D3A1BE652F}" type="presParOf" srcId="{257DC2E6-B44C-D247-AC3F-166230C6F7E9}" destId="{FB8CFFBE-A703-E948-9764-29EFDD199A70}" srcOrd="1" destOrd="0" presId="urn:microsoft.com/office/officeart/2005/8/layout/process2"/>
    <dgm:cxn modelId="{37976857-8A24-F945-AA04-181AE4D3EA24}" type="presParOf" srcId="{FB8CFFBE-A703-E948-9764-29EFDD199A70}" destId="{C0C52645-4A6D-0B4E-BDDD-71B8B4C9B6B1}" srcOrd="0" destOrd="0" presId="urn:microsoft.com/office/officeart/2005/8/layout/process2"/>
    <dgm:cxn modelId="{C42932D7-B99A-F346-BFD6-5CFF6BCE1B56}" type="presParOf" srcId="{257DC2E6-B44C-D247-AC3F-166230C6F7E9}" destId="{C06364A9-648B-0F4A-B961-FDF663BD55A5}" srcOrd="2" destOrd="0" presId="urn:microsoft.com/office/officeart/2005/8/layout/process2"/>
    <dgm:cxn modelId="{ADC38373-23A3-694C-84F9-3DA65064F493}" type="presParOf" srcId="{257DC2E6-B44C-D247-AC3F-166230C6F7E9}" destId="{004DB8C8-DE2E-7C4A-BE16-A82CC2640C14}" srcOrd="3" destOrd="0" presId="urn:microsoft.com/office/officeart/2005/8/layout/process2"/>
    <dgm:cxn modelId="{94201BDA-AA9F-D24B-ADA3-FBD653930132}" type="presParOf" srcId="{004DB8C8-DE2E-7C4A-BE16-A82CC2640C14}" destId="{59D71D2C-3F01-7048-82C8-17449396802D}" srcOrd="0" destOrd="0" presId="urn:microsoft.com/office/officeart/2005/8/layout/process2"/>
    <dgm:cxn modelId="{63F49EF3-9950-294C-A1C6-694027EA1545}" type="presParOf" srcId="{257DC2E6-B44C-D247-AC3F-166230C6F7E9}" destId="{12F01A07-9D51-7B45-9DAC-F1E63033AF70}" srcOrd="4" destOrd="0" presId="urn:microsoft.com/office/officeart/2005/8/layout/process2"/>
    <dgm:cxn modelId="{730432DC-098E-7A4E-A0CA-236583E71CCE}" type="presParOf" srcId="{257DC2E6-B44C-D247-AC3F-166230C6F7E9}" destId="{93C0787F-682A-DB44-87E4-9BA7A4235CD5}" srcOrd="5" destOrd="0" presId="urn:microsoft.com/office/officeart/2005/8/layout/process2"/>
    <dgm:cxn modelId="{6D3FA1CC-A4F2-384D-8B06-7203B5C048CD}" type="presParOf" srcId="{93C0787F-682A-DB44-87E4-9BA7A4235CD5}" destId="{FD040492-59F3-FD44-9B92-EFE19E48C1DE}" srcOrd="0" destOrd="0" presId="urn:microsoft.com/office/officeart/2005/8/layout/process2"/>
    <dgm:cxn modelId="{DFD9260D-E1B3-034F-876F-EE0FE77B3FE8}" type="presParOf" srcId="{257DC2E6-B44C-D247-AC3F-166230C6F7E9}" destId="{70384055-4F9B-904E-8D95-D3DEACF23ABD}" srcOrd="6"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4.xml><?xml version="1.0" encoding="utf-8"?>
<dgm:dataModel xmlns:dgm="http://schemas.openxmlformats.org/drawingml/2006/diagram" xmlns:a="http://schemas.openxmlformats.org/drawingml/2006/main">
  <dgm:ptLst>
    <dgm:pt modelId="{B46C9E1A-915B-C448-881F-60EA16889700}" type="doc">
      <dgm:prSet loTypeId="urn:microsoft.com/office/officeart/2005/8/layout/process2" loCatId="" qsTypeId="urn:microsoft.com/office/officeart/2005/8/quickstyle/simple1" qsCatId="simple" csTypeId="urn:microsoft.com/office/officeart/2005/8/colors/accent1_2" csCatId="accent1" phldr="1"/>
      <dgm:spPr/>
    </dgm:pt>
    <dgm:pt modelId="{B75F06B3-1BB9-9546-A793-6806242A13EA}">
      <dgm:prSet phldrT="[Текст]"/>
      <dgm:spPr/>
      <dgm:t>
        <a:bodyPr/>
        <a:lstStyle/>
        <a:p>
          <a:r>
            <a:rPr lang="en-US"/>
            <a:t>4</a:t>
          </a:r>
          <a:endParaRPr lang="ru-RU" dirty="0"/>
        </a:p>
      </dgm:t>
    </dgm:pt>
    <dgm:pt modelId="{B9BA33AC-6A17-474C-8846-DA1ED0F42225}" type="parTrans" cxnId="{F4D4E3A2-7094-E246-BE22-9318898DB76C}">
      <dgm:prSet/>
      <dgm:spPr/>
      <dgm:t>
        <a:bodyPr/>
        <a:lstStyle/>
        <a:p>
          <a:endParaRPr lang="ru-RU"/>
        </a:p>
      </dgm:t>
    </dgm:pt>
    <dgm:pt modelId="{C996F369-D24D-5542-B692-92733ACFE3BF}" type="sibTrans" cxnId="{F4D4E3A2-7094-E246-BE22-9318898DB76C}">
      <dgm:prSet/>
      <dgm:spPr/>
      <dgm:t>
        <a:bodyPr/>
        <a:lstStyle/>
        <a:p>
          <a:endParaRPr lang="ru-RU"/>
        </a:p>
      </dgm:t>
    </dgm:pt>
    <dgm:pt modelId="{E35CD01A-B0BC-C646-AE15-96A59D0085E0}">
      <dgm:prSet phldrT="[Текст]"/>
      <dgm:spPr/>
      <dgm:t>
        <a:bodyPr/>
        <a:lstStyle/>
        <a:p>
          <a:r>
            <a:rPr lang="en-US" dirty="0"/>
            <a:t>1000</a:t>
          </a:r>
          <a:endParaRPr lang="ru-RU" dirty="0"/>
        </a:p>
      </dgm:t>
    </dgm:pt>
    <dgm:pt modelId="{12B7205A-A302-3E49-99AA-049787415005}" type="parTrans" cxnId="{CAFC0319-C7AD-BF46-8FF0-089DF25956C3}">
      <dgm:prSet/>
      <dgm:spPr/>
      <dgm:t>
        <a:bodyPr/>
        <a:lstStyle/>
        <a:p>
          <a:endParaRPr lang="ru-RU"/>
        </a:p>
      </dgm:t>
    </dgm:pt>
    <dgm:pt modelId="{39791A46-7A80-7A42-86AD-568FDEC32406}" type="sibTrans" cxnId="{CAFC0319-C7AD-BF46-8FF0-089DF25956C3}">
      <dgm:prSet/>
      <dgm:spPr/>
      <dgm:t>
        <a:bodyPr/>
        <a:lstStyle/>
        <a:p>
          <a:endParaRPr lang="ru-RU"/>
        </a:p>
      </dgm:t>
    </dgm:pt>
    <dgm:pt modelId="{B5E931A5-76D4-024F-85DE-7533C995C974}">
      <dgm:prSet phldrT="[Текст]"/>
      <dgm:spPr/>
      <dgm:t>
        <a:bodyPr/>
        <a:lstStyle/>
        <a:p>
          <a:r>
            <a:rPr lang="en-US" dirty="0"/>
            <a:t>&gt;&gt;&gt;</a:t>
          </a:r>
          <a:endParaRPr lang="ru-RU" dirty="0"/>
        </a:p>
      </dgm:t>
    </dgm:pt>
    <dgm:pt modelId="{1A698190-3B7B-454D-BED5-B9CF47AB20CB}" type="parTrans" cxnId="{4DD91FFA-9A25-BC42-AD3C-4CCBE1464E78}">
      <dgm:prSet/>
      <dgm:spPr/>
      <dgm:t>
        <a:bodyPr/>
        <a:lstStyle/>
        <a:p>
          <a:endParaRPr lang="ru-RU"/>
        </a:p>
      </dgm:t>
    </dgm:pt>
    <dgm:pt modelId="{C0D1D5AD-8AE0-3F4C-A4CC-3CE699658454}" type="sibTrans" cxnId="{4DD91FFA-9A25-BC42-AD3C-4CCBE1464E78}">
      <dgm:prSet/>
      <dgm:spPr/>
      <dgm:t>
        <a:bodyPr/>
        <a:lstStyle/>
        <a:p>
          <a:endParaRPr lang="ru-RU"/>
        </a:p>
      </dgm:t>
    </dgm:pt>
    <dgm:pt modelId="{59C74956-2A52-3D4B-A62A-5479B32A7F73}" type="pres">
      <dgm:prSet presAssocID="{B46C9E1A-915B-C448-881F-60EA16889700}" presName="linearFlow" presStyleCnt="0">
        <dgm:presLayoutVars>
          <dgm:resizeHandles val="exact"/>
        </dgm:presLayoutVars>
      </dgm:prSet>
      <dgm:spPr/>
    </dgm:pt>
    <dgm:pt modelId="{8C07430C-0575-D04B-810D-161BA08996E7}" type="pres">
      <dgm:prSet presAssocID="{B75F06B3-1BB9-9546-A793-6806242A13EA}" presName="node" presStyleLbl="node1" presStyleIdx="0" presStyleCnt="3">
        <dgm:presLayoutVars>
          <dgm:bulletEnabled val="1"/>
        </dgm:presLayoutVars>
      </dgm:prSet>
      <dgm:spPr/>
    </dgm:pt>
    <dgm:pt modelId="{D92D539B-D558-BB49-A6F9-E4E7BC440AD2}" type="pres">
      <dgm:prSet presAssocID="{C996F369-D24D-5542-B692-92733ACFE3BF}" presName="sibTrans" presStyleLbl="sibTrans2D1" presStyleIdx="0" presStyleCnt="2"/>
      <dgm:spPr/>
    </dgm:pt>
    <dgm:pt modelId="{27D1143D-D326-A64F-A225-B6FABFC5D9F1}" type="pres">
      <dgm:prSet presAssocID="{C996F369-D24D-5542-B692-92733ACFE3BF}" presName="connectorText" presStyleLbl="sibTrans2D1" presStyleIdx="0" presStyleCnt="2"/>
      <dgm:spPr/>
    </dgm:pt>
    <dgm:pt modelId="{CB53C7CC-6429-6F48-B088-C86448227636}" type="pres">
      <dgm:prSet presAssocID="{E35CD01A-B0BC-C646-AE15-96A59D0085E0}" presName="node" presStyleLbl="node1" presStyleIdx="1" presStyleCnt="3">
        <dgm:presLayoutVars>
          <dgm:bulletEnabled val="1"/>
        </dgm:presLayoutVars>
      </dgm:prSet>
      <dgm:spPr/>
    </dgm:pt>
    <dgm:pt modelId="{8E0346BB-CB92-DD4C-B8C7-417EA20126BE}" type="pres">
      <dgm:prSet presAssocID="{39791A46-7A80-7A42-86AD-568FDEC32406}" presName="sibTrans" presStyleLbl="sibTrans2D1" presStyleIdx="1" presStyleCnt="2"/>
      <dgm:spPr/>
    </dgm:pt>
    <dgm:pt modelId="{0EBCD044-E3AD-DB4C-A148-54ECED746E53}" type="pres">
      <dgm:prSet presAssocID="{39791A46-7A80-7A42-86AD-568FDEC32406}" presName="connectorText" presStyleLbl="sibTrans2D1" presStyleIdx="1" presStyleCnt="2"/>
      <dgm:spPr/>
    </dgm:pt>
    <dgm:pt modelId="{1EB2F44B-EE00-F344-A09F-F05A7235543E}" type="pres">
      <dgm:prSet presAssocID="{B5E931A5-76D4-024F-85DE-7533C995C974}" presName="node" presStyleLbl="node1" presStyleIdx="2" presStyleCnt="3">
        <dgm:presLayoutVars>
          <dgm:bulletEnabled val="1"/>
        </dgm:presLayoutVars>
      </dgm:prSet>
      <dgm:spPr/>
    </dgm:pt>
  </dgm:ptLst>
  <dgm:cxnLst>
    <dgm:cxn modelId="{CAFC0319-C7AD-BF46-8FF0-089DF25956C3}" srcId="{B46C9E1A-915B-C448-881F-60EA16889700}" destId="{E35CD01A-B0BC-C646-AE15-96A59D0085E0}" srcOrd="1" destOrd="0" parTransId="{12B7205A-A302-3E49-99AA-049787415005}" sibTransId="{39791A46-7A80-7A42-86AD-568FDEC32406}"/>
    <dgm:cxn modelId="{F978D12C-CAE6-1E4C-BF3F-CF68BFA90EC1}" type="presOf" srcId="{39791A46-7A80-7A42-86AD-568FDEC32406}" destId="{0EBCD044-E3AD-DB4C-A148-54ECED746E53}" srcOrd="1" destOrd="0" presId="urn:microsoft.com/office/officeart/2005/8/layout/process2"/>
    <dgm:cxn modelId="{C8A3A42E-F0F4-5E42-935E-B35D76ADE17F}" type="presOf" srcId="{B75F06B3-1BB9-9546-A793-6806242A13EA}" destId="{8C07430C-0575-D04B-810D-161BA08996E7}" srcOrd="0" destOrd="0" presId="urn:microsoft.com/office/officeart/2005/8/layout/process2"/>
    <dgm:cxn modelId="{31FA4251-8047-9F45-A3EF-76B961088FB3}" type="presOf" srcId="{B46C9E1A-915B-C448-881F-60EA16889700}" destId="{59C74956-2A52-3D4B-A62A-5479B32A7F73}" srcOrd="0" destOrd="0" presId="urn:microsoft.com/office/officeart/2005/8/layout/process2"/>
    <dgm:cxn modelId="{558CAE59-3E72-5840-986A-FB2776789171}" type="presOf" srcId="{B5E931A5-76D4-024F-85DE-7533C995C974}" destId="{1EB2F44B-EE00-F344-A09F-F05A7235543E}" srcOrd="0" destOrd="0" presId="urn:microsoft.com/office/officeart/2005/8/layout/process2"/>
    <dgm:cxn modelId="{B67A877F-903B-4E49-ABF1-773F04CA8EF7}" type="presOf" srcId="{E35CD01A-B0BC-C646-AE15-96A59D0085E0}" destId="{CB53C7CC-6429-6F48-B088-C86448227636}" srcOrd="0" destOrd="0" presId="urn:microsoft.com/office/officeart/2005/8/layout/process2"/>
    <dgm:cxn modelId="{E3CF65A0-9A44-434E-A254-067ED200FC2B}" type="presOf" srcId="{C996F369-D24D-5542-B692-92733ACFE3BF}" destId="{D92D539B-D558-BB49-A6F9-E4E7BC440AD2}" srcOrd="0" destOrd="0" presId="urn:microsoft.com/office/officeart/2005/8/layout/process2"/>
    <dgm:cxn modelId="{F4D4E3A2-7094-E246-BE22-9318898DB76C}" srcId="{B46C9E1A-915B-C448-881F-60EA16889700}" destId="{B75F06B3-1BB9-9546-A793-6806242A13EA}" srcOrd="0" destOrd="0" parTransId="{B9BA33AC-6A17-474C-8846-DA1ED0F42225}" sibTransId="{C996F369-D24D-5542-B692-92733ACFE3BF}"/>
    <dgm:cxn modelId="{7F59EFC2-9DC1-3742-9591-F74A9FF35F41}" type="presOf" srcId="{39791A46-7A80-7A42-86AD-568FDEC32406}" destId="{8E0346BB-CB92-DD4C-B8C7-417EA20126BE}" srcOrd="0" destOrd="0" presId="urn:microsoft.com/office/officeart/2005/8/layout/process2"/>
    <dgm:cxn modelId="{815868D6-9612-024A-AC77-A444E6730CE6}" type="presOf" srcId="{C996F369-D24D-5542-B692-92733ACFE3BF}" destId="{27D1143D-D326-A64F-A225-B6FABFC5D9F1}" srcOrd="1" destOrd="0" presId="urn:microsoft.com/office/officeart/2005/8/layout/process2"/>
    <dgm:cxn modelId="{4DD91FFA-9A25-BC42-AD3C-4CCBE1464E78}" srcId="{B46C9E1A-915B-C448-881F-60EA16889700}" destId="{B5E931A5-76D4-024F-85DE-7533C995C974}" srcOrd="2" destOrd="0" parTransId="{1A698190-3B7B-454D-BED5-B9CF47AB20CB}" sibTransId="{C0D1D5AD-8AE0-3F4C-A4CC-3CE699658454}"/>
    <dgm:cxn modelId="{DB1D113A-0395-E94C-A4B5-F3F978929D10}" type="presParOf" srcId="{59C74956-2A52-3D4B-A62A-5479B32A7F73}" destId="{8C07430C-0575-D04B-810D-161BA08996E7}" srcOrd="0" destOrd="0" presId="urn:microsoft.com/office/officeart/2005/8/layout/process2"/>
    <dgm:cxn modelId="{B4A5FE07-63B9-A140-BF81-47D6C78641E0}" type="presParOf" srcId="{59C74956-2A52-3D4B-A62A-5479B32A7F73}" destId="{D92D539B-D558-BB49-A6F9-E4E7BC440AD2}" srcOrd="1" destOrd="0" presId="urn:microsoft.com/office/officeart/2005/8/layout/process2"/>
    <dgm:cxn modelId="{1292972E-1B96-FB4E-B367-AA69F6ADB98B}" type="presParOf" srcId="{D92D539B-D558-BB49-A6F9-E4E7BC440AD2}" destId="{27D1143D-D326-A64F-A225-B6FABFC5D9F1}" srcOrd="0" destOrd="0" presId="urn:microsoft.com/office/officeart/2005/8/layout/process2"/>
    <dgm:cxn modelId="{03116E6A-6B1A-FE43-A450-4336AAA1E014}" type="presParOf" srcId="{59C74956-2A52-3D4B-A62A-5479B32A7F73}" destId="{CB53C7CC-6429-6F48-B088-C86448227636}" srcOrd="2" destOrd="0" presId="urn:microsoft.com/office/officeart/2005/8/layout/process2"/>
    <dgm:cxn modelId="{F5B67800-4F77-6941-BFEE-5CB6C3CFF0C3}" type="presParOf" srcId="{59C74956-2A52-3D4B-A62A-5479B32A7F73}" destId="{8E0346BB-CB92-DD4C-B8C7-417EA20126BE}" srcOrd="3" destOrd="0" presId="urn:microsoft.com/office/officeart/2005/8/layout/process2"/>
    <dgm:cxn modelId="{E17A9964-8D4F-4D4F-A5D4-3011F12B2C4B}" type="presParOf" srcId="{8E0346BB-CB92-DD4C-B8C7-417EA20126BE}" destId="{0EBCD044-E3AD-DB4C-A148-54ECED746E53}" srcOrd="0" destOrd="0" presId="urn:microsoft.com/office/officeart/2005/8/layout/process2"/>
    <dgm:cxn modelId="{8B314B4F-7676-5144-B219-F027DD5A82D8}" type="presParOf" srcId="{59C74956-2A52-3D4B-A62A-5479B32A7F73}" destId="{1EB2F44B-EE00-F344-A09F-F05A7235543E}"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5.xml><?xml version="1.0" encoding="utf-8"?>
<dgm:dataModel xmlns:dgm="http://schemas.openxmlformats.org/drawingml/2006/diagram" xmlns:a="http://schemas.openxmlformats.org/drawingml/2006/main">
  <dgm:ptLst>
    <dgm:pt modelId="{7ABC2A37-064D-6B46-AB7E-DA9AE4E0A049}" type="doc">
      <dgm:prSet loTypeId="urn:microsoft.com/office/officeart/2005/8/layout/process2" loCatId="" qsTypeId="urn:microsoft.com/office/officeart/2005/8/quickstyle/simple1" qsCatId="simple" csTypeId="urn:microsoft.com/office/officeart/2005/8/colors/accent1_2" csCatId="accent1" phldr="1"/>
      <dgm:spPr/>
    </dgm:pt>
    <dgm:pt modelId="{4DC6AB68-546F-184F-A127-E0FFBAFA816D}">
      <dgm:prSet phldrT="[Текст]"/>
      <dgm:spPr/>
      <dgm:t>
        <a:bodyPr/>
        <a:lstStyle/>
        <a:p>
          <a:r>
            <a:rPr lang="en-US" dirty="0"/>
            <a:t>5</a:t>
          </a:r>
          <a:endParaRPr lang="ru-RU" dirty="0"/>
        </a:p>
      </dgm:t>
    </dgm:pt>
    <dgm:pt modelId="{7B456EC2-203E-DE41-96EA-4AD8969B22DF}" type="parTrans" cxnId="{390767A2-E10B-4943-B1F7-4EDCA8E70D4D}">
      <dgm:prSet/>
      <dgm:spPr/>
      <dgm:t>
        <a:bodyPr/>
        <a:lstStyle/>
        <a:p>
          <a:endParaRPr lang="ru-RU"/>
        </a:p>
      </dgm:t>
    </dgm:pt>
    <dgm:pt modelId="{82A733D7-366B-FC4D-8A9C-CE0F1655CE46}" type="sibTrans" cxnId="{390767A2-E10B-4943-B1F7-4EDCA8E70D4D}">
      <dgm:prSet/>
      <dgm:spPr/>
      <dgm:t>
        <a:bodyPr/>
        <a:lstStyle/>
        <a:p>
          <a:endParaRPr lang="ru-RU"/>
        </a:p>
      </dgm:t>
    </dgm:pt>
    <dgm:pt modelId="{DA809C1F-EA8A-E54E-A79F-44B46499F6A5}">
      <dgm:prSet phldrT="[Текст]"/>
      <dgm:spPr/>
      <dgm:t>
        <a:bodyPr/>
        <a:lstStyle/>
        <a:p>
          <a:r>
            <a:rPr lang="en-US" dirty="0"/>
            <a:t>3</a:t>
          </a:r>
          <a:endParaRPr lang="ru-RU" dirty="0"/>
        </a:p>
      </dgm:t>
    </dgm:pt>
    <dgm:pt modelId="{D5EEBC82-2050-8C47-B431-36A7D36E0689}" type="parTrans" cxnId="{5030BE26-B3F0-7F42-88C3-FDFC0306653E}">
      <dgm:prSet/>
      <dgm:spPr/>
      <dgm:t>
        <a:bodyPr/>
        <a:lstStyle/>
        <a:p>
          <a:endParaRPr lang="ru-RU"/>
        </a:p>
      </dgm:t>
    </dgm:pt>
    <dgm:pt modelId="{4577F02D-77E1-2F49-BBB0-B8C6FC23ED84}" type="sibTrans" cxnId="{5030BE26-B3F0-7F42-88C3-FDFC0306653E}">
      <dgm:prSet/>
      <dgm:spPr/>
      <dgm:t>
        <a:bodyPr/>
        <a:lstStyle/>
        <a:p>
          <a:endParaRPr lang="ru-RU"/>
        </a:p>
      </dgm:t>
    </dgm:pt>
    <dgm:pt modelId="{9AB81413-452C-0C47-8B27-DF6CC4208EF6}">
      <dgm:prSet phldrT="[Текст]"/>
      <dgm:spPr/>
      <dgm:t>
        <a:bodyPr/>
        <a:lstStyle/>
        <a:p>
          <a:r>
            <a:rPr lang="en-US" dirty="0"/>
            <a:t>2</a:t>
          </a:r>
          <a:endParaRPr lang="ru-RU" dirty="0"/>
        </a:p>
      </dgm:t>
    </dgm:pt>
    <dgm:pt modelId="{030898C5-08F6-2542-ABDC-A276712422F6}" type="parTrans" cxnId="{99FF10D6-C565-394C-AADB-4CACF0E98EB1}">
      <dgm:prSet/>
      <dgm:spPr/>
      <dgm:t>
        <a:bodyPr/>
        <a:lstStyle/>
        <a:p>
          <a:endParaRPr lang="ru-RU"/>
        </a:p>
      </dgm:t>
    </dgm:pt>
    <dgm:pt modelId="{2F8F2B0E-99F4-5C44-8EFB-A650BD8418F7}" type="sibTrans" cxnId="{99FF10D6-C565-394C-AADB-4CACF0E98EB1}">
      <dgm:prSet/>
      <dgm:spPr/>
      <dgm:t>
        <a:bodyPr/>
        <a:lstStyle/>
        <a:p>
          <a:endParaRPr lang="ru-RU"/>
        </a:p>
      </dgm:t>
    </dgm:pt>
    <dgm:pt modelId="{D1590142-284E-C64A-AA35-85EB02513B62}">
      <dgm:prSet phldrT="[Текст]"/>
      <dgm:spPr/>
      <dgm:t>
        <a:bodyPr/>
        <a:lstStyle/>
        <a:p>
          <a:r>
            <a:rPr lang="en-US" dirty="0"/>
            <a:t>1</a:t>
          </a:r>
          <a:endParaRPr lang="ru-RU" dirty="0"/>
        </a:p>
      </dgm:t>
    </dgm:pt>
    <dgm:pt modelId="{83CBD455-5A8A-024E-BD5D-129CF1DF38C7}" type="parTrans" cxnId="{A2FEDD7B-AE9A-8D4D-8D31-D9AD208D0A49}">
      <dgm:prSet/>
      <dgm:spPr/>
      <dgm:t>
        <a:bodyPr/>
        <a:lstStyle/>
        <a:p>
          <a:endParaRPr lang="ru-RU"/>
        </a:p>
      </dgm:t>
    </dgm:pt>
    <dgm:pt modelId="{4E981AE9-AB5C-4340-B274-7CA24E0284AD}" type="sibTrans" cxnId="{A2FEDD7B-AE9A-8D4D-8D31-D9AD208D0A49}">
      <dgm:prSet/>
      <dgm:spPr/>
      <dgm:t>
        <a:bodyPr/>
        <a:lstStyle/>
        <a:p>
          <a:endParaRPr lang="ru-RU"/>
        </a:p>
      </dgm:t>
    </dgm:pt>
    <dgm:pt modelId="{257DC2E6-B44C-D247-AC3F-166230C6F7E9}" type="pres">
      <dgm:prSet presAssocID="{7ABC2A37-064D-6B46-AB7E-DA9AE4E0A049}" presName="linearFlow" presStyleCnt="0">
        <dgm:presLayoutVars>
          <dgm:resizeHandles val="exact"/>
        </dgm:presLayoutVars>
      </dgm:prSet>
      <dgm:spPr/>
    </dgm:pt>
    <dgm:pt modelId="{ABE00989-81CA-BB4A-BE3B-42F9CA5159F3}" type="pres">
      <dgm:prSet presAssocID="{4DC6AB68-546F-184F-A127-E0FFBAFA816D}" presName="node" presStyleLbl="node1" presStyleIdx="0" presStyleCnt="4">
        <dgm:presLayoutVars>
          <dgm:bulletEnabled val="1"/>
        </dgm:presLayoutVars>
      </dgm:prSet>
      <dgm:spPr/>
    </dgm:pt>
    <dgm:pt modelId="{FB8CFFBE-A703-E948-9764-29EFDD199A70}" type="pres">
      <dgm:prSet presAssocID="{82A733D7-366B-FC4D-8A9C-CE0F1655CE46}" presName="sibTrans" presStyleLbl="sibTrans2D1" presStyleIdx="0" presStyleCnt="3"/>
      <dgm:spPr/>
    </dgm:pt>
    <dgm:pt modelId="{C0C52645-4A6D-0B4E-BDDD-71B8B4C9B6B1}" type="pres">
      <dgm:prSet presAssocID="{82A733D7-366B-FC4D-8A9C-CE0F1655CE46}" presName="connectorText" presStyleLbl="sibTrans2D1" presStyleIdx="0" presStyleCnt="3"/>
      <dgm:spPr/>
    </dgm:pt>
    <dgm:pt modelId="{70384055-4F9B-904E-8D95-D3DEACF23ABD}" type="pres">
      <dgm:prSet presAssocID="{DA809C1F-EA8A-E54E-A79F-44B46499F6A5}" presName="node" presStyleLbl="node1" presStyleIdx="1" presStyleCnt="4">
        <dgm:presLayoutVars>
          <dgm:bulletEnabled val="1"/>
        </dgm:presLayoutVars>
      </dgm:prSet>
      <dgm:spPr/>
    </dgm:pt>
    <dgm:pt modelId="{99A6FF7B-825C-1D47-AC87-3A1F42E43BDD}" type="pres">
      <dgm:prSet presAssocID="{4577F02D-77E1-2F49-BBB0-B8C6FC23ED84}" presName="sibTrans" presStyleLbl="sibTrans2D1" presStyleIdx="1" presStyleCnt="3"/>
      <dgm:spPr/>
    </dgm:pt>
    <dgm:pt modelId="{416BDBE8-DC20-C341-8ADA-7F4FF66C6BB5}" type="pres">
      <dgm:prSet presAssocID="{4577F02D-77E1-2F49-BBB0-B8C6FC23ED84}" presName="connectorText" presStyleLbl="sibTrans2D1" presStyleIdx="1" presStyleCnt="3"/>
      <dgm:spPr/>
    </dgm:pt>
    <dgm:pt modelId="{4ABFEEEF-82E1-2840-94E6-A539D9685ECB}" type="pres">
      <dgm:prSet presAssocID="{9AB81413-452C-0C47-8B27-DF6CC4208EF6}" presName="node" presStyleLbl="node1" presStyleIdx="2" presStyleCnt="4">
        <dgm:presLayoutVars>
          <dgm:bulletEnabled val="1"/>
        </dgm:presLayoutVars>
      </dgm:prSet>
      <dgm:spPr/>
    </dgm:pt>
    <dgm:pt modelId="{C7ACDBB1-B025-384C-81D7-A1DE918D2E96}" type="pres">
      <dgm:prSet presAssocID="{2F8F2B0E-99F4-5C44-8EFB-A650BD8418F7}" presName="sibTrans" presStyleLbl="sibTrans2D1" presStyleIdx="2" presStyleCnt="3"/>
      <dgm:spPr/>
    </dgm:pt>
    <dgm:pt modelId="{CF51E68F-B85D-BC49-A5F4-8DEC4203DD9D}" type="pres">
      <dgm:prSet presAssocID="{2F8F2B0E-99F4-5C44-8EFB-A650BD8418F7}" presName="connectorText" presStyleLbl="sibTrans2D1" presStyleIdx="2" presStyleCnt="3"/>
      <dgm:spPr/>
    </dgm:pt>
    <dgm:pt modelId="{D456EB42-D2EF-AB4D-AE41-FA81F11D037E}" type="pres">
      <dgm:prSet presAssocID="{D1590142-284E-C64A-AA35-85EB02513B62}" presName="node" presStyleLbl="node1" presStyleIdx="3" presStyleCnt="4">
        <dgm:presLayoutVars>
          <dgm:bulletEnabled val="1"/>
        </dgm:presLayoutVars>
      </dgm:prSet>
      <dgm:spPr/>
    </dgm:pt>
  </dgm:ptLst>
  <dgm:cxnLst>
    <dgm:cxn modelId="{08AC1704-7BEC-E440-8943-14D53BC751BC}" type="presOf" srcId="{82A733D7-366B-FC4D-8A9C-CE0F1655CE46}" destId="{FB8CFFBE-A703-E948-9764-29EFDD199A70}" srcOrd="0" destOrd="0" presId="urn:microsoft.com/office/officeart/2005/8/layout/process2"/>
    <dgm:cxn modelId="{AA974C0A-AB1F-6647-9FD4-51140F434C76}" type="presOf" srcId="{D1590142-284E-C64A-AA35-85EB02513B62}" destId="{D456EB42-D2EF-AB4D-AE41-FA81F11D037E}" srcOrd="0" destOrd="0" presId="urn:microsoft.com/office/officeart/2005/8/layout/process2"/>
    <dgm:cxn modelId="{5030BE26-B3F0-7F42-88C3-FDFC0306653E}" srcId="{7ABC2A37-064D-6B46-AB7E-DA9AE4E0A049}" destId="{DA809C1F-EA8A-E54E-A79F-44B46499F6A5}" srcOrd="1" destOrd="0" parTransId="{D5EEBC82-2050-8C47-B431-36A7D36E0689}" sibTransId="{4577F02D-77E1-2F49-BBB0-B8C6FC23ED84}"/>
    <dgm:cxn modelId="{2D1B3835-E441-664B-BC85-1B8F927F34B1}" type="presOf" srcId="{7ABC2A37-064D-6B46-AB7E-DA9AE4E0A049}" destId="{257DC2E6-B44C-D247-AC3F-166230C6F7E9}" srcOrd="0" destOrd="0" presId="urn:microsoft.com/office/officeart/2005/8/layout/process2"/>
    <dgm:cxn modelId="{C7B09C52-B93E-7F43-9A9D-5AF70EC48F7A}" type="presOf" srcId="{4577F02D-77E1-2F49-BBB0-B8C6FC23ED84}" destId="{416BDBE8-DC20-C341-8ADA-7F4FF66C6BB5}" srcOrd="1" destOrd="0" presId="urn:microsoft.com/office/officeart/2005/8/layout/process2"/>
    <dgm:cxn modelId="{7D15A75C-51F4-9841-BFC3-73481BA7623A}" type="presOf" srcId="{4577F02D-77E1-2F49-BBB0-B8C6FC23ED84}" destId="{99A6FF7B-825C-1D47-AC87-3A1F42E43BDD}" srcOrd="0" destOrd="0" presId="urn:microsoft.com/office/officeart/2005/8/layout/process2"/>
    <dgm:cxn modelId="{1B434E72-94F5-E945-92F5-1EC2C3342511}" type="presOf" srcId="{DA809C1F-EA8A-E54E-A79F-44B46499F6A5}" destId="{70384055-4F9B-904E-8D95-D3DEACF23ABD}" srcOrd="0" destOrd="0" presId="urn:microsoft.com/office/officeart/2005/8/layout/process2"/>
    <dgm:cxn modelId="{7E330877-05F5-724E-A742-194AB6121607}" type="presOf" srcId="{82A733D7-366B-FC4D-8A9C-CE0F1655CE46}" destId="{C0C52645-4A6D-0B4E-BDDD-71B8B4C9B6B1}" srcOrd="1" destOrd="0" presId="urn:microsoft.com/office/officeart/2005/8/layout/process2"/>
    <dgm:cxn modelId="{6C97C679-0D38-8240-B5B2-AD5C44ED825C}" type="presOf" srcId="{2F8F2B0E-99F4-5C44-8EFB-A650BD8418F7}" destId="{CF51E68F-B85D-BC49-A5F4-8DEC4203DD9D}" srcOrd="1" destOrd="0" presId="urn:microsoft.com/office/officeart/2005/8/layout/process2"/>
    <dgm:cxn modelId="{A2FEDD7B-AE9A-8D4D-8D31-D9AD208D0A49}" srcId="{7ABC2A37-064D-6B46-AB7E-DA9AE4E0A049}" destId="{D1590142-284E-C64A-AA35-85EB02513B62}" srcOrd="3" destOrd="0" parTransId="{83CBD455-5A8A-024E-BD5D-129CF1DF38C7}" sibTransId="{4E981AE9-AB5C-4340-B274-7CA24E0284AD}"/>
    <dgm:cxn modelId="{390767A2-E10B-4943-B1F7-4EDCA8E70D4D}" srcId="{7ABC2A37-064D-6B46-AB7E-DA9AE4E0A049}" destId="{4DC6AB68-546F-184F-A127-E0FFBAFA816D}" srcOrd="0" destOrd="0" parTransId="{7B456EC2-203E-DE41-96EA-4AD8969B22DF}" sibTransId="{82A733D7-366B-FC4D-8A9C-CE0F1655CE46}"/>
    <dgm:cxn modelId="{EA08DCB8-6B6F-1E49-AB3E-16193175A5D1}" type="presOf" srcId="{2F8F2B0E-99F4-5C44-8EFB-A650BD8418F7}" destId="{C7ACDBB1-B025-384C-81D7-A1DE918D2E96}" srcOrd="0" destOrd="0" presId="urn:microsoft.com/office/officeart/2005/8/layout/process2"/>
    <dgm:cxn modelId="{8DB39DCE-60AE-5445-8695-2D885CCD4FB4}" type="presOf" srcId="{4DC6AB68-546F-184F-A127-E0FFBAFA816D}" destId="{ABE00989-81CA-BB4A-BE3B-42F9CA5159F3}" srcOrd="0" destOrd="0" presId="urn:microsoft.com/office/officeart/2005/8/layout/process2"/>
    <dgm:cxn modelId="{99FF10D6-C565-394C-AADB-4CACF0E98EB1}" srcId="{7ABC2A37-064D-6B46-AB7E-DA9AE4E0A049}" destId="{9AB81413-452C-0C47-8B27-DF6CC4208EF6}" srcOrd="2" destOrd="0" parTransId="{030898C5-08F6-2542-ABDC-A276712422F6}" sibTransId="{2F8F2B0E-99F4-5C44-8EFB-A650BD8418F7}"/>
    <dgm:cxn modelId="{A82596DB-8E14-7E4B-8CDF-9A7D676C22EB}" type="presOf" srcId="{9AB81413-452C-0C47-8B27-DF6CC4208EF6}" destId="{4ABFEEEF-82E1-2840-94E6-A539D9685ECB}" srcOrd="0" destOrd="0" presId="urn:microsoft.com/office/officeart/2005/8/layout/process2"/>
    <dgm:cxn modelId="{C1016DA5-4FEE-3945-9772-B4A272087A95}" type="presParOf" srcId="{257DC2E6-B44C-D247-AC3F-166230C6F7E9}" destId="{ABE00989-81CA-BB4A-BE3B-42F9CA5159F3}" srcOrd="0" destOrd="0" presId="urn:microsoft.com/office/officeart/2005/8/layout/process2"/>
    <dgm:cxn modelId="{DB65733F-EF0F-BE44-A54F-82D3A1BE652F}" type="presParOf" srcId="{257DC2E6-B44C-D247-AC3F-166230C6F7E9}" destId="{FB8CFFBE-A703-E948-9764-29EFDD199A70}" srcOrd="1" destOrd="0" presId="urn:microsoft.com/office/officeart/2005/8/layout/process2"/>
    <dgm:cxn modelId="{37976857-8A24-F945-AA04-181AE4D3EA24}" type="presParOf" srcId="{FB8CFFBE-A703-E948-9764-29EFDD199A70}" destId="{C0C52645-4A6D-0B4E-BDDD-71B8B4C9B6B1}" srcOrd="0" destOrd="0" presId="urn:microsoft.com/office/officeart/2005/8/layout/process2"/>
    <dgm:cxn modelId="{DFD9260D-E1B3-034F-876F-EE0FE77B3FE8}" type="presParOf" srcId="{257DC2E6-B44C-D247-AC3F-166230C6F7E9}" destId="{70384055-4F9B-904E-8D95-D3DEACF23ABD}" srcOrd="2" destOrd="0" presId="urn:microsoft.com/office/officeart/2005/8/layout/process2"/>
    <dgm:cxn modelId="{640019C5-6630-134A-8F53-E7C81D3577A2}" type="presParOf" srcId="{257DC2E6-B44C-D247-AC3F-166230C6F7E9}" destId="{99A6FF7B-825C-1D47-AC87-3A1F42E43BDD}" srcOrd="3" destOrd="0" presId="urn:microsoft.com/office/officeart/2005/8/layout/process2"/>
    <dgm:cxn modelId="{5BBB9CDA-351F-374B-8020-F3C1743E8102}" type="presParOf" srcId="{99A6FF7B-825C-1D47-AC87-3A1F42E43BDD}" destId="{416BDBE8-DC20-C341-8ADA-7F4FF66C6BB5}" srcOrd="0" destOrd="0" presId="urn:microsoft.com/office/officeart/2005/8/layout/process2"/>
    <dgm:cxn modelId="{B4D542B2-A868-CE41-B7A9-D3C3DB16CE53}" type="presParOf" srcId="{257DC2E6-B44C-D247-AC3F-166230C6F7E9}" destId="{4ABFEEEF-82E1-2840-94E6-A539D9685ECB}" srcOrd="4" destOrd="0" presId="urn:microsoft.com/office/officeart/2005/8/layout/process2"/>
    <dgm:cxn modelId="{F369CE38-44C4-E141-AF6B-6C6254408CFD}" type="presParOf" srcId="{257DC2E6-B44C-D247-AC3F-166230C6F7E9}" destId="{C7ACDBB1-B025-384C-81D7-A1DE918D2E96}" srcOrd="5" destOrd="0" presId="urn:microsoft.com/office/officeart/2005/8/layout/process2"/>
    <dgm:cxn modelId="{919F551F-F56A-884A-9B32-CD405A4ACD47}" type="presParOf" srcId="{C7ACDBB1-B025-384C-81D7-A1DE918D2E96}" destId="{CF51E68F-B85D-BC49-A5F4-8DEC4203DD9D}" srcOrd="0" destOrd="0" presId="urn:microsoft.com/office/officeart/2005/8/layout/process2"/>
    <dgm:cxn modelId="{3E7F191F-942B-0D4A-9CF4-837D908487B2}" type="presParOf" srcId="{257DC2E6-B44C-D247-AC3F-166230C6F7E9}" destId="{D456EB42-D2EF-AB4D-AE41-FA81F11D037E}" srcOrd="6"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6.xml><?xml version="1.0" encoding="utf-8"?>
<dgm:dataModel xmlns:dgm="http://schemas.openxmlformats.org/drawingml/2006/diagram" xmlns:a="http://schemas.openxmlformats.org/drawingml/2006/main">
  <dgm:ptLst>
    <dgm:pt modelId="{B46C9E1A-915B-C448-881F-60EA16889700}" type="doc">
      <dgm:prSet loTypeId="urn:microsoft.com/office/officeart/2005/8/layout/process2" loCatId="" qsTypeId="urn:microsoft.com/office/officeart/2005/8/quickstyle/simple1" qsCatId="simple" csTypeId="urn:microsoft.com/office/officeart/2005/8/colors/accent1_2" csCatId="accent1" phldr="1"/>
      <dgm:spPr/>
    </dgm:pt>
    <dgm:pt modelId="{B75F06B3-1BB9-9546-A793-6806242A13EA}">
      <dgm:prSet phldrT="[Текст]"/>
      <dgm:spPr/>
      <dgm:t>
        <a:bodyPr/>
        <a:lstStyle/>
        <a:p>
          <a:r>
            <a:rPr lang="en-US"/>
            <a:t>1000</a:t>
          </a:r>
          <a:endParaRPr lang="ru-RU" dirty="0"/>
        </a:p>
      </dgm:t>
    </dgm:pt>
    <dgm:pt modelId="{B9BA33AC-6A17-474C-8846-DA1ED0F42225}" type="parTrans" cxnId="{F4D4E3A2-7094-E246-BE22-9318898DB76C}">
      <dgm:prSet/>
      <dgm:spPr/>
      <dgm:t>
        <a:bodyPr/>
        <a:lstStyle/>
        <a:p>
          <a:endParaRPr lang="ru-RU"/>
        </a:p>
      </dgm:t>
    </dgm:pt>
    <dgm:pt modelId="{C996F369-D24D-5542-B692-92733ACFE3BF}" type="sibTrans" cxnId="{F4D4E3A2-7094-E246-BE22-9318898DB76C}">
      <dgm:prSet/>
      <dgm:spPr/>
      <dgm:t>
        <a:bodyPr/>
        <a:lstStyle/>
        <a:p>
          <a:endParaRPr lang="ru-RU"/>
        </a:p>
      </dgm:t>
    </dgm:pt>
    <dgm:pt modelId="{B5E931A5-76D4-024F-85DE-7533C995C974}">
      <dgm:prSet phldrT="[Текст]"/>
      <dgm:spPr/>
      <dgm:t>
        <a:bodyPr/>
        <a:lstStyle/>
        <a:p>
          <a:r>
            <a:rPr lang="en-US" dirty="0"/>
            <a:t>&gt;&gt;&gt;</a:t>
          </a:r>
          <a:endParaRPr lang="ru-RU" dirty="0"/>
        </a:p>
      </dgm:t>
    </dgm:pt>
    <dgm:pt modelId="{1A698190-3B7B-454D-BED5-B9CF47AB20CB}" type="parTrans" cxnId="{4DD91FFA-9A25-BC42-AD3C-4CCBE1464E78}">
      <dgm:prSet/>
      <dgm:spPr/>
      <dgm:t>
        <a:bodyPr/>
        <a:lstStyle/>
        <a:p>
          <a:endParaRPr lang="ru-RU"/>
        </a:p>
      </dgm:t>
    </dgm:pt>
    <dgm:pt modelId="{C0D1D5AD-8AE0-3F4C-A4CC-3CE699658454}" type="sibTrans" cxnId="{4DD91FFA-9A25-BC42-AD3C-4CCBE1464E78}">
      <dgm:prSet/>
      <dgm:spPr/>
      <dgm:t>
        <a:bodyPr/>
        <a:lstStyle/>
        <a:p>
          <a:endParaRPr lang="ru-RU"/>
        </a:p>
      </dgm:t>
    </dgm:pt>
    <dgm:pt modelId="{59C74956-2A52-3D4B-A62A-5479B32A7F73}" type="pres">
      <dgm:prSet presAssocID="{B46C9E1A-915B-C448-881F-60EA16889700}" presName="linearFlow" presStyleCnt="0">
        <dgm:presLayoutVars>
          <dgm:resizeHandles val="exact"/>
        </dgm:presLayoutVars>
      </dgm:prSet>
      <dgm:spPr/>
    </dgm:pt>
    <dgm:pt modelId="{8C07430C-0575-D04B-810D-161BA08996E7}" type="pres">
      <dgm:prSet presAssocID="{B75F06B3-1BB9-9546-A793-6806242A13EA}" presName="node" presStyleLbl="node1" presStyleIdx="0" presStyleCnt="2">
        <dgm:presLayoutVars>
          <dgm:bulletEnabled val="1"/>
        </dgm:presLayoutVars>
      </dgm:prSet>
      <dgm:spPr/>
    </dgm:pt>
    <dgm:pt modelId="{D92D539B-D558-BB49-A6F9-E4E7BC440AD2}" type="pres">
      <dgm:prSet presAssocID="{C996F369-D24D-5542-B692-92733ACFE3BF}" presName="sibTrans" presStyleLbl="sibTrans2D1" presStyleIdx="0" presStyleCnt="1"/>
      <dgm:spPr/>
    </dgm:pt>
    <dgm:pt modelId="{27D1143D-D326-A64F-A225-B6FABFC5D9F1}" type="pres">
      <dgm:prSet presAssocID="{C996F369-D24D-5542-B692-92733ACFE3BF}" presName="connectorText" presStyleLbl="sibTrans2D1" presStyleIdx="0" presStyleCnt="1"/>
      <dgm:spPr/>
    </dgm:pt>
    <dgm:pt modelId="{1EB2F44B-EE00-F344-A09F-F05A7235543E}" type="pres">
      <dgm:prSet presAssocID="{B5E931A5-76D4-024F-85DE-7533C995C974}" presName="node" presStyleLbl="node1" presStyleIdx="1" presStyleCnt="2">
        <dgm:presLayoutVars>
          <dgm:bulletEnabled val="1"/>
        </dgm:presLayoutVars>
      </dgm:prSet>
      <dgm:spPr/>
    </dgm:pt>
  </dgm:ptLst>
  <dgm:cxnLst>
    <dgm:cxn modelId="{C8A3A42E-F0F4-5E42-935E-B35D76ADE17F}" type="presOf" srcId="{B75F06B3-1BB9-9546-A793-6806242A13EA}" destId="{8C07430C-0575-D04B-810D-161BA08996E7}" srcOrd="0" destOrd="0" presId="urn:microsoft.com/office/officeart/2005/8/layout/process2"/>
    <dgm:cxn modelId="{31FA4251-8047-9F45-A3EF-76B961088FB3}" type="presOf" srcId="{B46C9E1A-915B-C448-881F-60EA16889700}" destId="{59C74956-2A52-3D4B-A62A-5479B32A7F73}" srcOrd="0" destOrd="0" presId="urn:microsoft.com/office/officeart/2005/8/layout/process2"/>
    <dgm:cxn modelId="{558CAE59-3E72-5840-986A-FB2776789171}" type="presOf" srcId="{B5E931A5-76D4-024F-85DE-7533C995C974}" destId="{1EB2F44B-EE00-F344-A09F-F05A7235543E}" srcOrd="0" destOrd="0" presId="urn:microsoft.com/office/officeart/2005/8/layout/process2"/>
    <dgm:cxn modelId="{E3CF65A0-9A44-434E-A254-067ED200FC2B}" type="presOf" srcId="{C996F369-D24D-5542-B692-92733ACFE3BF}" destId="{D92D539B-D558-BB49-A6F9-E4E7BC440AD2}" srcOrd="0" destOrd="0" presId="urn:microsoft.com/office/officeart/2005/8/layout/process2"/>
    <dgm:cxn modelId="{F4D4E3A2-7094-E246-BE22-9318898DB76C}" srcId="{B46C9E1A-915B-C448-881F-60EA16889700}" destId="{B75F06B3-1BB9-9546-A793-6806242A13EA}" srcOrd="0" destOrd="0" parTransId="{B9BA33AC-6A17-474C-8846-DA1ED0F42225}" sibTransId="{C996F369-D24D-5542-B692-92733ACFE3BF}"/>
    <dgm:cxn modelId="{815868D6-9612-024A-AC77-A444E6730CE6}" type="presOf" srcId="{C996F369-D24D-5542-B692-92733ACFE3BF}" destId="{27D1143D-D326-A64F-A225-B6FABFC5D9F1}" srcOrd="1" destOrd="0" presId="urn:microsoft.com/office/officeart/2005/8/layout/process2"/>
    <dgm:cxn modelId="{4DD91FFA-9A25-BC42-AD3C-4CCBE1464E78}" srcId="{B46C9E1A-915B-C448-881F-60EA16889700}" destId="{B5E931A5-76D4-024F-85DE-7533C995C974}" srcOrd="1" destOrd="0" parTransId="{1A698190-3B7B-454D-BED5-B9CF47AB20CB}" sibTransId="{C0D1D5AD-8AE0-3F4C-A4CC-3CE699658454}"/>
    <dgm:cxn modelId="{DB1D113A-0395-E94C-A4B5-F3F978929D10}" type="presParOf" srcId="{59C74956-2A52-3D4B-A62A-5479B32A7F73}" destId="{8C07430C-0575-D04B-810D-161BA08996E7}" srcOrd="0" destOrd="0" presId="urn:microsoft.com/office/officeart/2005/8/layout/process2"/>
    <dgm:cxn modelId="{B4A5FE07-63B9-A140-BF81-47D6C78641E0}" type="presParOf" srcId="{59C74956-2A52-3D4B-A62A-5479B32A7F73}" destId="{D92D539B-D558-BB49-A6F9-E4E7BC440AD2}" srcOrd="1" destOrd="0" presId="urn:microsoft.com/office/officeart/2005/8/layout/process2"/>
    <dgm:cxn modelId="{1292972E-1B96-FB4E-B367-AA69F6ADB98B}" type="presParOf" srcId="{D92D539B-D558-BB49-A6F9-E4E7BC440AD2}" destId="{27D1143D-D326-A64F-A225-B6FABFC5D9F1}" srcOrd="0" destOrd="0" presId="urn:microsoft.com/office/officeart/2005/8/layout/process2"/>
    <dgm:cxn modelId="{8B314B4F-7676-5144-B219-F027DD5A82D8}" type="presParOf" srcId="{59C74956-2A52-3D4B-A62A-5479B32A7F73}" destId="{1EB2F44B-EE00-F344-A09F-F05A7235543E}"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7.xml><?xml version="1.0" encoding="utf-8"?>
<dgm:dataModel xmlns:dgm="http://schemas.openxmlformats.org/drawingml/2006/diagram" xmlns:a="http://schemas.openxmlformats.org/drawingml/2006/main">
  <dgm:ptLst>
    <dgm:pt modelId="{7ABC2A37-064D-6B46-AB7E-DA9AE4E0A049}" type="doc">
      <dgm:prSet loTypeId="urn:microsoft.com/office/officeart/2005/8/layout/process2" loCatId="" qsTypeId="urn:microsoft.com/office/officeart/2005/8/quickstyle/simple1" qsCatId="simple" csTypeId="urn:microsoft.com/office/officeart/2005/8/colors/accent1_2" csCatId="accent1" phldr="1"/>
      <dgm:spPr/>
    </dgm:pt>
    <dgm:pt modelId="{4DC6AB68-546F-184F-A127-E0FFBAFA816D}">
      <dgm:prSet phldrT="[Текст]"/>
      <dgm:spPr/>
      <dgm:t>
        <a:bodyPr/>
        <a:lstStyle/>
        <a:p>
          <a:r>
            <a:rPr lang="en-US" dirty="0"/>
            <a:t>4</a:t>
          </a:r>
          <a:endParaRPr lang="ru-RU" dirty="0"/>
        </a:p>
      </dgm:t>
    </dgm:pt>
    <dgm:pt modelId="{7B456EC2-203E-DE41-96EA-4AD8969B22DF}" type="parTrans" cxnId="{390767A2-E10B-4943-B1F7-4EDCA8E70D4D}">
      <dgm:prSet/>
      <dgm:spPr/>
      <dgm:t>
        <a:bodyPr/>
        <a:lstStyle/>
        <a:p>
          <a:endParaRPr lang="ru-RU"/>
        </a:p>
      </dgm:t>
    </dgm:pt>
    <dgm:pt modelId="{82A733D7-366B-FC4D-8A9C-CE0F1655CE46}" type="sibTrans" cxnId="{390767A2-E10B-4943-B1F7-4EDCA8E70D4D}">
      <dgm:prSet/>
      <dgm:spPr/>
      <dgm:t>
        <a:bodyPr/>
        <a:lstStyle/>
        <a:p>
          <a:endParaRPr lang="ru-RU"/>
        </a:p>
      </dgm:t>
    </dgm:pt>
    <dgm:pt modelId="{DA809C1F-EA8A-E54E-A79F-44B46499F6A5}">
      <dgm:prSet phldrT="[Текст]"/>
      <dgm:spPr/>
      <dgm:t>
        <a:bodyPr/>
        <a:lstStyle/>
        <a:p>
          <a:r>
            <a:rPr lang="en-US" dirty="0"/>
            <a:t>3</a:t>
          </a:r>
          <a:endParaRPr lang="ru-RU" dirty="0"/>
        </a:p>
      </dgm:t>
    </dgm:pt>
    <dgm:pt modelId="{D5EEBC82-2050-8C47-B431-36A7D36E0689}" type="parTrans" cxnId="{5030BE26-B3F0-7F42-88C3-FDFC0306653E}">
      <dgm:prSet/>
      <dgm:spPr/>
      <dgm:t>
        <a:bodyPr/>
        <a:lstStyle/>
        <a:p>
          <a:endParaRPr lang="ru-RU"/>
        </a:p>
      </dgm:t>
    </dgm:pt>
    <dgm:pt modelId="{4577F02D-77E1-2F49-BBB0-B8C6FC23ED84}" type="sibTrans" cxnId="{5030BE26-B3F0-7F42-88C3-FDFC0306653E}">
      <dgm:prSet/>
      <dgm:spPr/>
      <dgm:t>
        <a:bodyPr/>
        <a:lstStyle/>
        <a:p>
          <a:endParaRPr lang="ru-RU"/>
        </a:p>
      </dgm:t>
    </dgm:pt>
    <dgm:pt modelId="{9AB81413-452C-0C47-8B27-DF6CC4208EF6}">
      <dgm:prSet phldrT="[Текст]"/>
      <dgm:spPr/>
      <dgm:t>
        <a:bodyPr/>
        <a:lstStyle/>
        <a:p>
          <a:r>
            <a:rPr lang="en-US" dirty="0"/>
            <a:t>2</a:t>
          </a:r>
          <a:endParaRPr lang="ru-RU" dirty="0"/>
        </a:p>
      </dgm:t>
    </dgm:pt>
    <dgm:pt modelId="{030898C5-08F6-2542-ABDC-A276712422F6}" type="parTrans" cxnId="{99FF10D6-C565-394C-AADB-4CACF0E98EB1}">
      <dgm:prSet/>
      <dgm:spPr/>
      <dgm:t>
        <a:bodyPr/>
        <a:lstStyle/>
        <a:p>
          <a:endParaRPr lang="ru-RU"/>
        </a:p>
      </dgm:t>
    </dgm:pt>
    <dgm:pt modelId="{2F8F2B0E-99F4-5C44-8EFB-A650BD8418F7}" type="sibTrans" cxnId="{99FF10D6-C565-394C-AADB-4CACF0E98EB1}">
      <dgm:prSet/>
      <dgm:spPr/>
      <dgm:t>
        <a:bodyPr/>
        <a:lstStyle/>
        <a:p>
          <a:endParaRPr lang="ru-RU"/>
        </a:p>
      </dgm:t>
    </dgm:pt>
    <dgm:pt modelId="{D1590142-284E-C64A-AA35-85EB02513B62}">
      <dgm:prSet phldrT="[Текст]"/>
      <dgm:spPr/>
      <dgm:t>
        <a:bodyPr/>
        <a:lstStyle/>
        <a:p>
          <a:r>
            <a:rPr lang="en-US" dirty="0"/>
            <a:t>1</a:t>
          </a:r>
          <a:endParaRPr lang="ru-RU" dirty="0"/>
        </a:p>
      </dgm:t>
    </dgm:pt>
    <dgm:pt modelId="{83CBD455-5A8A-024E-BD5D-129CF1DF38C7}" type="parTrans" cxnId="{A2FEDD7B-AE9A-8D4D-8D31-D9AD208D0A49}">
      <dgm:prSet/>
      <dgm:spPr/>
      <dgm:t>
        <a:bodyPr/>
        <a:lstStyle/>
        <a:p>
          <a:endParaRPr lang="ru-RU"/>
        </a:p>
      </dgm:t>
    </dgm:pt>
    <dgm:pt modelId="{4E981AE9-AB5C-4340-B274-7CA24E0284AD}" type="sibTrans" cxnId="{A2FEDD7B-AE9A-8D4D-8D31-D9AD208D0A49}">
      <dgm:prSet/>
      <dgm:spPr/>
      <dgm:t>
        <a:bodyPr/>
        <a:lstStyle/>
        <a:p>
          <a:endParaRPr lang="ru-RU"/>
        </a:p>
      </dgm:t>
    </dgm:pt>
    <dgm:pt modelId="{B5E33967-D910-3448-BCBC-8A13CFEA88C8}">
      <dgm:prSet phldrT="[Текст]"/>
      <dgm:spPr/>
      <dgm:t>
        <a:bodyPr/>
        <a:lstStyle/>
        <a:p>
          <a:r>
            <a:rPr lang="en-US" dirty="0"/>
            <a:t>5</a:t>
          </a:r>
          <a:endParaRPr lang="ru-RU" dirty="0"/>
        </a:p>
      </dgm:t>
    </dgm:pt>
    <dgm:pt modelId="{54C2890B-CBF7-4B41-9F00-294BAF22624C}" type="parTrans" cxnId="{D12BEBC8-1051-C84B-8885-470F234AD9FF}">
      <dgm:prSet/>
      <dgm:spPr/>
      <dgm:t>
        <a:bodyPr/>
        <a:lstStyle/>
        <a:p>
          <a:endParaRPr lang="ru-RU"/>
        </a:p>
      </dgm:t>
    </dgm:pt>
    <dgm:pt modelId="{3F77FD02-A2E6-CF48-BF26-F3C78F886436}" type="sibTrans" cxnId="{D12BEBC8-1051-C84B-8885-470F234AD9FF}">
      <dgm:prSet/>
      <dgm:spPr/>
      <dgm:t>
        <a:bodyPr/>
        <a:lstStyle/>
        <a:p>
          <a:endParaRPr lang="ru-RU"/>
        </a:p>
      </dgm:t>
    </dgm:pt>
    <dgm:pt modelId="{257DC2E6-B44C-D247-AC3F-166230C6F7E9}" type="pres">
      <dgm:prSet presAssocID="{7ABC2A37-064D-6B46-AB7E-DA9AE4E0A049}" presName="linearFlow" presStyleCnt="0">
        <dgm:presLayoutVars>
          <dgm:resizeHandles val="exact"/>
        </dgm:presLayoutVars>
      </dgm:prSet>
      <dgm:spPr/>
    </dgm:pt>
    <dgm:pt modelId="{ABE00989-81CA-BB4A-BE3B-42F9CA5159F3}" type="pres">
      <dgm:prSet presAssocID="{4DC6AB68-546F-184F-A127-E0FFBAFA816D}" presName="node" presStyleLbl="node1" presStyleIdx="0" presStyleCnt="5">
        <dgm:presLayoutVars>
          <dgm:bulletEnabled val="1"/>
        </dgm:presLayoutVars>
      </dgm:prSet>
      <dgm:spPr/>
    </dgm:pt>
    <dgm:pt modelId="{FB8CFFBE-A703-E948-9764-29EFDD199A70}" type="pres">
      <dgm:prSet presAssocID="{82A733D7-366B-FC4D-8A9C-CE0F1655CE46}" presName="sibTrans" presStyleLbl="sibTrans2D1" presStyleIdx="0" presStyleCnt="4"/>
      <dgm:spPr/>
    </dgm:pt>
    <dgm:pt modelId="{C0C52645-4A6D-0B4E-BDDD-71B8B4C9B6B1}" type="pres">
      <dgm:prSet presAssocID="{82A733D7-366B-FC4D-8A9C-CE0F1655CE46}" presName="connectorText" presStyleLbl="sibTrans2D1" presStyleIdx="0" presStyleCnt="4"/>
      <dgm:spPr/>
    </dgm:pt>
    <dgm:pt modelId="{06BC4D6E-5372-1546-A0AE-324CDCB802C4}" type="pres">
      <dgm:prSet presAssocID="{B5E33967-D910-3448-BCBC-8A13CFEA88C8}" presName="node" presStyleLbl="node1" presStyleIdx="1" presStyleCnt="5">
        <dgm:presLayoutVars>
          <dgm:bulletEnabled val="1"/>
        </dgm:presLayoutVars>
      </dgm:prSet>
      <dgm:spPr/>
    </dgm:pt>
    <dgm:pt modelId="{1B7DD09A-48E9-1146-80D3-793831E78627}" type="pres">
      <dgm:prSet presAssocID="{3F77FD02-A2E6-CF48-BF26-F3C78F886436}" presName="sibTrans" presStyleLbl="sibTrans2D1" presStyleIdx="1" presStyleCnt="4"/>
      <dgm:spPr/>
    </dgm:pt>
    <dgm:pt modelId="{5E787ADB-0A6C-1143-9F52-6B741568AF20}" type="pres">
      <dgm:prSet presAssocID="{3F77FD02-A2E6-CF48-BF26-F3C78F886436}" presName="connectorText" presStyleLbl="sibTrans2D1" presStyleIdx="1" presStyleCnt="4"/>
      <dgm:spPr/>
    </dgm:pt>
    <dgm:pt modelId="{70384055-4F9B-904E-8D95-D3DEACF23ABD}" type="pres">
      <dgm:prSet presAssocID="{DA809C1F-EA8A-E54E-A79F-44B46499F6A5}" presName="node" presStyleLbl="node1" presStyleIdx="2" presStyleCnt="5">
        <dgm:presLayoutVars>
          <dgm:bulletEnabled val="1"/>
        </dgm:presLayoutVars>
      </dgm:prSet>
      <dgm:spPr/>
    </dgm:pt>
    <dgm:pt modelId="{99A6FF7B-825C-1D47-AC87-3A1F42E43BDD}" type="pres">
      <dgm:prSet presAssocID="{4577F02D-77E1-2F49-BBB0-B8C6FC23ED84}" presName="sibTrans" presStyleLbl="sibTrans2D1" presStyleIdx="2" presStyleCnt="4"/>
      <dgm:spPr/>
    </dgm:pt>
    <dgm:pt modelId="{416BDBE8-DC20-C341-8ADA-7F4FF66C6BB5}" type="pres">
      <dgm:prSet presAssocID="{4577F02D-77E1-2F49-BBB0-B8C6FC23ED84}" presName="connectorText" presStyleLbl="sibTrans2D1" presStyleIdx="2" presStyleCnt="4"/>
      <dgm:spPr/>
    </dgm:pt>
    <dgm:pt modelId="{4ABFEEEF-82E1-2840-94E6-A539D9685ECB}" type="pres">
      <dgm:prSet presAssocID="{9AB81413-452C-0C47-8B27-DF6CC4208EF6}" presName="node" presStyleLbl="node1" presStyleIdx="3" presStyleCnt="5">
        <dgm:presLayoutVars>
          <dgm:bulletEnabled val="1"/>
        </dgm:presLayoutVars>
      </dgm:prSet>
      <dgm:spPr/>
    </dgm:pt>
    <dgm:pt modelId="{C7ACDBB1-B025-384C-81D7-A1DE918D2E96}" type="pres">
      <dgm:prSet presAssocID="{2F8F2B0E-99F4-5C44-8EFB-A650BD8418F7}" presName="sibTrans" presStyleLbl="sibTrans2D1" presStyleIdx="3" presStyleCnt="4"/>
      <dgm:spPr/>
    </dgm:pt>
    <dgm:pt modelId="{CF51E68F-B85D-BC49-A5F4-8DEC4203DD9D}" type="pres">
      <dgm:prSet presAssocID="{2F8F2B0E-99F4-5C44-8EFB-A650BD8418F7}" presName="connectorText" presStyleLbl="sibTrans2D1" presStyleIdx="3" presStyleCnt="4"/>
      <dgm:spPr/>
    </dgm:pt>
    <dgm:pt modelId="{D456EB42-D2EF-AB4D-AE41-FA81F11D037E}" type="pres">
      <dgm:prSet presAssocID="{D1590142-284E-C64A-AA35-85EB02513B62}" presName="node" presStyleLbl="node1" presStyleIdx="4" presStyleCnt="5">
        <dgm:presLayoutVars>
          <dgm:bulletEnabled val="1"/>
        </dgm:presLayoutVars>
      </dgm:prSet>
      <dgm:spPr/>
    </dgm:pt>
  </dgm:ptLst>
  <dgm:cxnLst>
    <dgm:cxn modelId="{08AC1704-7BEC-E440-8943-14D53BC751BC}" type="presOf" srcId="{82A733D7-366B-FC4D-8A9C-CE0F1655CE46}" destId="{FB8CFFBE-A703-E948-9764-29EFDD199A70}" srcOrd="0" destOrd="0" presId="urn:microsoft.com/office/officeart/2005/8/layout/process2"/>
    <dgm:cxn modelId="{AA974C0A-AB1F-6647-9FD4-51140F434C76}" type="presOf" srcId="{D1590142-284E-C64A-AA35-85EB02513B62}" destId="{D456EB42-D2EF-AB4D-AE41-FA81F11D037E}" srcOrd="0" destOrd="0" presId="urn:microsoft.com/office/officeart/2005/8/layout/process2"/>
    <dgm:cxn modelId="{5030BE26-B3F0-7F42-88C3-FDFC0306653E}" srcId="{7ABC2A37-064D-6B46-AB7E-DA9AE4E0A049}" destId="{DA809C1F-EA8A-E54E-A79F-44B46499F6A5}" srcOrd="2" destOrd="0" parTransId="{D5EEBC82-2050-8C47-B431-36A7D36E0689}" sibTransId="{4577F02D-77E1-2F49-BBB0-B8C6FC23ED84}"/>
    <dgm:cxn modelId="{2D1B3835-E441-664B-BC85-1B8F927F34B1}" type="presOf" srcId="{7ABC2A37-064D-6B46-AB7E-DA9AE4E0A049}" destId="{257DC2E6-B44C-D247-AC3F-166230C6F7E9}" srcOrd="0" destOrd="0" presId="urn:microsoft.com/office/officeart/2005/8/layout/process2"/>
    <dgm:cxn modelId="{C7B09C52-B93E-7F43-9A9D-5AF70EC48F7A}" type="presOf" srcId="{4577F02D-77E1-2F49-BBB0-B8C6FC23ED84}" destId="{416BDBE8-DC20-C341-8ADA-7F4FF66C6BB5}" srcOrd="1" destOrd="0" presId="urn:microsoft.com/office/officeart/2005/8/layout/process2"/>
    <dgm:cxn modelId="{A42B3358-26BA-EB45-8EB9-CBC6BA8E690C}" type="presOf" srcId="{B5E33967-D910-3448-BCBC-8A13CFEA88C8}" destId="{06BC4D6E-5372-1546-A0AE-324CDCB802C4}" srcOrd="0" destOrd="0" presId="urn:microsoft.com/office/officeart/2005/8/layout/process2"/>
    <dgm:cxn modelId="{7D15A75C-51F4-9841-BFC3-73481BA7623A}" type="presOf" srcId="{4577F02D-77E1-2F49-BBB0-B8C6FC23ED84}" destId="{99A6FF7B-825C-1D47-AC87-3A1F42E43BDD}" srcOrd="0" destOrd="0" presId="urn:microsoft.com/office/officeart/2005/8/layout/process2"/>
    <dgm:cxn modelId="{AD91CB64-0C20-D74F-A69C-AD5A37127D89}" type="presOf" srcId="{3F77FD02-A2E6-CF48-BF26-F3C78F886436}" destId="{5E787ADB-0A6C-1143-9F52-6B741568AF20}" srcOrd="1" destOrd="0" presId="urn:microsoft.com/office/officeart/2005/8/layout/process2"/>
    <dgm:cxn modelId="{1B434E72-94F5-E945-92F5-1EC2C3342511}" type="presOf" srcId="{DA809C1F-EA8A-E54E-A79F-44B46499F6A5}" destId="{70384055-4F9B-904E-8D95-D3DEACF23ABD}" srcOrd="0" destOrd="0" presId="urn:microsoft.com/office/officeart/2005/8/layout/process2"/>
    <dgm:cxn modelId="{7E330877-05F5-724E-A742-194AB6121607}" type="presOf" srcId="{82A733D7-366B-FC4D-8A9C-CE0F1655CE46}" destId="{C0C52645-4A6D-0B4E-BDDD-71B8B4C9B6B1}" srcOrd="1" destOrd="0" presId="urn:microsoft.com/office/officeart/2005/8/layout/process2"/>
    <dgm:cxn modelId="{6C97C679-0D38-8240-B5B2-AD5C44ED825C}" type="presOf" srcId="{2F8F2B0E-99F4-5C44-8EFB-A650BD8418F7}" destId="{CF51E68F-B85D-BC49-A5F4-8DEC4203DD9D}" srcOrd="1" destOrd="0" presId="urn:microsoft.com/office/officeart/2005/8/layout/process2"/>
    <dgm:cxn modelId="{A2FEDD7B-AE9A-8D4D-8D31-D9AD208D0A49}" srcId="{7ABC2A37-064D-6B46-AB7E-DA9AE4E0A049}" destId="{D1590142-284E-C64A-AA35-85EB02513B62}" srcOrd="4" destOrd="0" parTransId="{83CBD455-5A8A-024E-BD5D-129CF1DF38C7}" sibTransId="{4E981AE9-AB5C-4340-B274-7CA24E0284AD}"/>
    <dgm:cxn modelId="{390767A2-E10B-4943-B1F7-4EDCA8E70D4D}" srcId="{7ABC2A37-064D-6B46-AB7E-DA9AE4E0A049}" destId="{4DC6AB68-546F-184F-A127-E0FFBAFA816D}" srcOrd="0" destOrd="0" parTransId="{7B456EC2-203E-DE41-96EA-4AD8969B22DF}" sibTransId="{82A733D7-366B-FC4D-8A9C-CE0F1655CE46}"/>
    <dgm:cxn modelId="{EA08DCB8-6B6F-1E49-AB3E-16193175A5D1}" type="presOf" srcId="{2F8F2B0E-99F4-5C44-8EFB-A650BD8418F7}" destId="{C7ACDBB1-B025-384C-81D7-A1DE918D2E96}" srcOrd="0" destOrd="0" presId="urn:microsoft.com/office/officeart/2005/8/layout/process2"/>
    <dgm:cxn modelId="{D12BEBC8-1051-C84B-8885-470F234AD9FF}" srcId="{7ABC2A37-064D-6B46-AB7E-DA9AE4E0A049}" destId="{B5E33967-D910-3448-BCBC-8A13CFEA88C8}" srcOrd="1" destOrd="0" parTransId="{54C2890B-CBF7-4B41-9F00-294BAF22624C}" sibTransId="{3F77FD02-A2E6-CF48-BF26-F3C78F886436}"/>
    <dgm:cxn modelId="{8DB39DCE-60AE-5445-8695-2D885CCD4FB4}" type="presOf" srcId="{4DC6AB68-546F-184F-A127-E0FFBAFA816D}" destId="{ABE00989-81CA-BB4A-BE3B-42F9CA5159F3}" srcOrd="0" destOrd="0" presId="urn:microsoft.com/office/officeart/2005/8/layout/process2"/>
    <dgm:cxn modelId="{99FF10D6-C565-394C-AADB-4CACF0E98EB1}" srcId="{7ABC2A37-064D-6B46-AB7E-DA9AE4E0A049}" destId="{9AB81413-452C-0C47-8B27-DF6CC4208EF6}" srcOrd="3" destOrd="0" parTransId="{030898C5-08F6-2542-ABDC-A276712422F6}" sibTransId="{2F8F2B0E-99F4-5C44-8EFB-A650BD8418F7}"/>
    <dgm:cxn modelId="{A82596DB-8E14-7E4B-8CDF-9A7D676C22EB}" type="presOf" srcId="{9AB81413-452C-0C47-8B27-DF6CC4208EF6}" destId="{4ABFEEEF-82E1-2840-94E6-A539D9685ECB}" srcOrd="0" destOrd="0" presId="urn:microsoft.com/office/officeart/2005/8/layout/process2"/>
    <dgm:cxn modelId="{689EFCE8-A6C5-0B4B-9F79-9B17F5CC79A9}" type="presOf" srcId="{3F77FD02-A2E6-CF48-BF26-F3C78F886436}" destId="{1B7DD09A-48E9-1146-80D3-793831E78627}" srcOrd="0" destOrd="0" presId="urn:microsoft.com/office/officeart/2005/8/layout/process2"/>
    <dgm:cxn modelId="{C1016DA5-4FEE-3945-9772-B4A272087A95}" type="presParOf" srcId="{257DC2E6-B44C-D247-AC3F-166230C6F7E9}" destId="{ABE00989-81CA-BB4A-BE3B-42F9CA5159F3}" srcOrd="0" destOrd="0" presId="urn:microsoft.com/office/officeart/2005/8/layout/process2"/>
    <dgm:cxn modelId="{DB65733F-EF0F-BE44-A54F-82D3A1BE652F}" type="presParOf" srcId="{257DC2E6-B44C-D247-AC3F-166230C6F7E9}" destId="{FB8CFFBE-A703-E948-9764-29EFDD199A70}" srcOrd="1" destOrd="0" presId="urn:microsoft.com/office/officeart/2005/8/layout/process2"/>
    <dgm:cxn modelId="{37976857-8A24-F945-AA04-181AE4D3EA24}" type="presParOf" srcId="{FB8CFFBE-A703-E948-9764-29EFDD199A70}" destId="{C0C52645-4A6D-0B4E-BDDD-71B8B4C9B6B1}" srcOrd="0" destOrd="0" presId="urn:microsoft.com/office/officeart/2005/8/layout/process2"/>
    <dgm:cxn modelId="{4F1C0E1C-399D-6E42-8868-690AA14DA91B}" type="presParOf" srcId="{257DC2E6-B44C-D247-AC3F-166230C6F7E9}" destId="{06BC4D6E-5372-1546-A0AE-324CDCB802C4}" srcOrd="2" destOrd="0" presId="urn:microsoft.com/office/officeart/2005/8/layout/process2"/>
    <dgm:cxn modelId="{B87FA83A-FB2E-3545-B09F-9CCD19CBF221}" type="presParOf" srcId="{257DC2E6-B44C-D247-AC3F-166230C6F7E9}" destId="{1B7DD09A-48E9-1146-80D3-793831E78627}" srcOrd="3" destOrd="0" presId="urn:microsoft.com/office/officeart/2005/8/layout/process2"/>
    <dgm:cxn modelId="{55871896-C636-6641-AFBA-39A1C7AF5F2C}" type="presParOf" srcId="{1B7DD09A-48E9-1146-80D3-793831E78627}" destId="{5E787ADB-0A6C-1143-9F52-6B741568AF20}" srcOrd="0" destOrd="0" presId="urn:microsoft.com/office/officeart/2005/8/layout/process2"/>
    <dgm:cxn modelId="{DFD9260D-E1B3-034F-876F-EE0FE77B3FE8}" type="presParOf" srcId="{257DC2E6-B44C-D247-AC3F-166230C6F7E9}" destId="{70384055-4F9B-904E-8D95-D3DEACF23ABD}" srcOrd="4" destOrd="0" presId="urn:microsoft.com/office/officeart/2005/8/layout/process2"/>
    <dgm:cxn modelId="{640019C5-6630-134A-8F53-E7C81D3577A2}" type="presParOf" srcId="{257DC2E6-B44C-D247-AC3F-166230C6F7E9}" destId="{99A6FF7B-825C-1D47-AC87-3A1F42E43BDD}" srcOrd="5" destOrd="0" presId="urn:microsoft.com/office/officeart/2005/8/layout/process2"/>
    <dgm:cxn modelId="{5BBB9CDA-351F-374B-8020-F3C1743E8102}" type="presParOf" srcId="{99A6FF7B-825C-1D47-AC87-3A1F42E43BDD}" destId="{416BDBE8-DC20-C341-8ADA-7F4FF66C6BB5}" srcOrd="0" destOrd="0" presId="urn:microsoft.com/office/officeart/2005/8/layout/process2"/>
    <dgm:cxn modelId="{B4D542B2-A868-CE41-B7A9-D3C3DB16CE53}" type="presParOf" srcId="{257DC2E6-B44C-D247-AC3F-166230C6F7E9}" destId="{4ABFEEEF-82E1-2840-94E6-A539D9685ECB}" srcOrd="6" destOrd="0" presId="urn:microsoft.com/office/officeart/2005/8/layout/process2"/>
    <dgm:cxn modelId="{F369CE38-44C4-E141-AF6B-6C6254408CFD}" type="presParOf" srcId="{257DC2E6-B44C-D247-AC3F-166230C6F7E9}" destId="{C7ACDBB1-B025-384C-81D7-A1DE918D2E96}" srcOrd="7" destOrd="0" presId="urn:microsoft.com/office/officeart/2005/8/layout/process2"/>
    <dgm:cxn modelId="{919F551F-F56A-884A-9B32-CD405A4ACD47}" type="presParOf" srcId="{C7ACDBB1-B025-384C-81D7-A1DE918D2E96}" destId="{CF51E68F-B85D-BC49-A5F4-8DEC4203DD9D}" srcOrd="0" destOrd="0" presId="urn:microsoft.com/office/officeart/2005/8/layout/process2"/>
    <dgm:cxn modelId="{3E7F191F-942B-0D4A-9CF4-837D908487B2}" type="presParOf" srcId="{257DC2E6-B44C-D247-AC3F-166230C6F7E9}" destId="{D456EB42-D2EF-AB4D-AE41-FA81F11D037E}" srcOrd="8"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8.xml><?xml version="1.0" encoding="utf-8"?>
<dgm:dataModel xmlns:dgm="http://schemas.openxmlformats.org/drawingml/2006/diagram" xmlns:a="http://schemas.openxmlformats.org/drawingml/2006/main">
  <dgm:ptLst>
    <dgm:pt modelId="{B46C9E1A-915B-C448-881F-60EA16889700}" type="doc">
      <dgm:prSet loTypeId="urn:microsoft.com/office/officeart/2005/8/layout/process2" loCatId="" qsTypeId="urn:microsoft.com/office/officeart/2005/8/quickstyle/simple1" qsCatId="simple" csTypeId="urn:microsoft.com/office/officeart/2005/8/colors/accent1_2" csCatId="accent1" phldr="1"/>
      <dgm:spPr/>
    </dgm:pt>
    <dgm:pt modelId="{B75F06B3-1BB9-9546-A793-6806242A13EA}">
      <dgm:prSet phldrT="[Текст]"/>
      <dgm:spPr/>
      <dgm:t>
        <a:bodyPr/>
        <a:lstStyle/>
        <a:p>
          <a:r>
            <a:rPr lang="en-US"/>
            <a:t>1000</a:t>
          </a:r>
          <a:endParaRPr lang="ru-RU" dirty="0"/>
        </a:p>
      </dgm:t>
    </dgm:pt>
    <dgm:pt modelId="{B9BA33AC-6A17-474C-8846-DA1ED0F42225}" type="parTrans" cxnId="{F4D4E3A2-7094-E246-BE22-9318898DB76C}">
      <dgm:prSet/>
      <dgm:spPr/>
      <dgm:t>
        <a:bodyPr/>
        <a:lstStyle/>
        <a:p>
          <a:endParaRPr lang="ru-RU"/>
        </a:p>
      </dgm:t>
    </dgm:pt>
    <dgm:pt modelId="{C996F369-D24D-5542-B692-92733ACFE3BF}" type="sibTrans" cxnId="{F4D4E3A2-7094-E246-BE22-9318898DB76C}">
      <dgm:prSet/>
      <dgm:spPr/>
      <dgm:t>
        <a:bodyPr/>
        <a:lstStyle/>
        <a:p>
          <a:endParaRPr lang="ru-RU"/>
        </a:p>
      </dgm:t>
    </dgm:pt>
    <dgm:pt modelId="{B5E931A5-76D4-024F-85DE-7533C995C974}">
      <dgm:prSet phldrT="[Текст]"/>
      <dgm:spPr/>
      <dgm:t>
        <a:bodyPr/>
        <a:lstStyle/>
        <a:p>
          <a:r>
            <a:rPr lang="en-US" dirty="0"/>
            <a:t>&gt;&gt;&gt;</a:t>
          </a:r>
          <a:endParaRPr lang="ru-RU" dirty="0"/>
        </a:p>
      </dgm:t>
    </dgm:pt>
    <dgm:pt modelId="{1A698190-3B7B-454D-BED5-B9CF47AB20CB}" type="parTrans" cxnId="{4DD91FFA-9A25-BC42-AD3C-4CCBE1464E78}">
      <dgm:prSet/>
      <dgm:spPr/>
      <dgm:t>
        <a:bodyPr/>
        <a:lstStyle/>
        <a:p>
          <a:endParaRPr lang="ru-RU"/>
        </a:p>
      </dgm:t>
    </dgm:pt>
    <dgm:pt modelId="{C0D1D5AD-8AE0-3F4C-A4CC-3CE699658454}" type="sibTrans" cxnId="{4DD91FFA-9A25-BC42-AD3C-4CCBE1464E78}">
      <dgm:prSet/>
      <dgm:spPr/>
      <dgm:t>
        <a:bodyPr/>
        <a:lstStyle/>
        <a:p>
          <a:endParaRPr lang="ru-RU"/>
        </a:p>
      </dgm:t>
    </dgm:pt>
    <dgm:pt modelId="{59C74956-2A52-3D4B-A62A-5479B32A7F73}" type="pres">
      <dgm:prSet presAssocID="{B46C9E1A-915B-C448-881F-60EA16889700}" presName="linearFlow" presStyleCnt="0">
        <dgm:presLayoutVars>
          <dgm:resizeHandles val="exact"/>
        </dgm:presLayoutVars>
      </dgm:prSet>
      <dgm:spPr/>
    </dgm:pt>
    <dgm:pt modelId="{8C07430C-0575-D04B-810D-161BA08996E7}" type="pres">
      <dgm:prSet presAssocID="{B75F06B3-1BB9-9546-A793-6806242A13EA}" presName="node" presStyleLbl="node1" presStyleIdx="0" presStyleCnt="2">
        <dgm:presLayoutVars>
          <dgm:bulletEnabled val="1"/>
        </dgm:presLayoutVars>
      </dgm:prSet>
      <dgm:spPr/>
    </dgm:pt>
    <dgm:pt modelId="{D92D539B-D558-BB49-A6F9-E4E7BC440AD2}" type="pres">
      <dgm:prSet presAssocID="{C996F369-D24D-5542-B692-92733ACFE3BF}" presName="sibTrans" presStyleLbl="sibTrans2D1" presStyleIdx="0" presStyleCnt="1"/>
      <dgm:spPr/>
    </dgm:pt>
    <dgm:pt modelId="{27D1143D-D326-A64F-A225-B6FABFC5D9F1}" type="pres">
      <dgm:prSet presAssocID="{C996F369-D24D-5542-B692-92733ACFE3BF}" presName="connectorText" presStyleLbl="sibTrans2D1" presStyleIdx="0" presStyleCnt="1"/>
      <dgm:spPr/>
    </dgm:pt>
    <dgm:pt modelId="{1EB2F44B-EE00-F344-A09F-F05A7235543E}" type="pres">
      <dgm:prSet presAssocID="{B5E931A5-76D4-024F-85DE-7533C995C974}" presName="node" presStyleLbl="node1" presStyleIdx="1" presStyleCnt="2">
        <dgm:presLayoutVars>
          <dgm:bulletEnabled val="1"/>
        </dgm:presLayoutVars>
      </dgm:prSet>
      <dgm:spPr/>
    </dgm:pt>
  </dgm:ptLst>
  <dgm:cxnLst>
    <dgm:cxn modelId="{C8A3A42E-F0F4-5E42-935E-B35D76ADE17F}" type="presOf" srcId="{B75F06B3-1BB9-9546-A793-6806242A13EA}" destId="{8C07430C-0575-D04B-810D-161BA08996E7}" srcOrd="0" destOrd="0" presId="urn:microsoft.com/office/officeart/2005/8/layout/process2"/>
    <dgm:cxn modelId="{31FA4251-8047-9F45-A3EF-76B961088FB3}" type="presOf" srcId="{B46C9E1A-915B-C448-881F-60EA16889700}" destId="{59C74956-2A52-3D4B-A62A-5479B32A7F73}" srcOrd="0" destOrd="0" presId="urn:microsoft.com/office/officeart/2005/8/layout/process2"/>
    <dgm:cxn modelId="{558CAE59-3E72-5840-986A-FB2776789171}" type="presOf" srcId="{B5E931A5-76D4-024F-85DE-7533C995C974}" destId="{1EB2F44B-EE00-F344-A09F-F05A7235543E}" srcOrd="0" destOrd="0" presId="urn:microsoft.com/office/officeart/2005/8/layout/process2"/>
    <dgm:cxn modelId="{E3CF65A0-9A44-434E-A254-067ED200FC2B}" type="presOf" srcId="{C996F369-D24D-5542-B692-92733ACFE3BF}" destId="{D92D539B-D558-BB49-A6F9-E4E7BC440AD2}" srcOrd="0" destOrd="0" presId="urn:microsoft.com/office/officeart/2005/8/layout/process2"/>
    <dgm:cxn modelId="{F4D4E3A2-7094-E246-BE22-9318898DB76C}" srcId="{B46C9E1A-915B-C448-881F-60EA16889700}" destId="{B75F06B3-1BB9-9546-A793-6806242A13EA}" srcOrd="0" destOrd="0" parTransId="{B9BA33AC-6A17-474C-8846-DA1ED0F42225}" sibTransId="{C996F369-D24D-5542-B692-92733ACFE3BF}"/>
    <dgm:cxn modelId="{815868D6-9612-024A-AC77-A444E6730CE6}" type="presOf" srcId="{C996F369-D24D-5542-B692-92733ACFE3BF}" destId="{27D1143D-D326-A64F-A225-B6FABFC5D9F1}" srcOrd="1" destOrd="0" presId="urn:microsoft.com/office/officeart/2005/8/layout/process2"/>
    <dgm:cxn modelId="{4DD91FFA-9A25-BC42-AD3C-4CCBE1464E78}" srcId="{B46C9E1A-915B-C448-881F-60EA16889700}" destId="{B5E931A5-76D4-024F-85DE-7533C995C974}" srcOrd="1" destOrd="0" parTransId="{1A698190-3B7B-454D-BED5-B9CF47AB20CB}" sibTransId="{C0D1D5AD-8AE0-3F4C-A4CC-3CE699658454}"/>
    <dgm:cxn modelId="{DB1D113A-0395-E94C-A4B5-F3F978929D10}" type="presParOf" srcId="{59C74956-2A52-3D4B-A62A-5479B32A7F73}" destId="{8C07430C-0575-D04B-810D-161BA08996E7}" srcOrd="0" destOrd="0" presId="urn:microsoft.com/office/officeart/2005/8/layout/process2"/>
    <dgm:cxn modelId="{B4A5FE07-63B9-A140-BF81-47D6C78641E0}" type="presParOf" srcId="{59C74956-2A52-3D4B-A62A-5479B32A7F73}" destId="{D92D539B-D558-BB49-A6F9-E4E7BC440AD2}" srcOrd="1" destOrd="0" presId="urn:microsoft.com/office/officeart/2005/8/layout/process2"/>
    <dgm:cxn modelId="{1292972E-1B96-FB4E-B367-AA69F6ADB98B}" type="presParOf" srcId="{D92D539B-D558-BB49-A6F9-E4E7BC440AD2}" destId="{27D1143D-D326-A64F-A225-B6FABFC5D9F1}" srcOrd="0" destOrd="0" presId="urn:microsoft.com/office/officeart/2005/8/layout/process2"/>
    <dgm:cxn modelId="{8B314B4F-7676-5144-B219-F027DD5A82D8}" type="presParOf" srcId="{59C74956-2A52-3D4B-A62A-5479B32A7F73}" destId="{1EB2F44B-EE00-F344-A09F-F05A7235543E}"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9.xml><?xml version="1.0" encoding="utf-8"?>
<dgm:dataModel xmlns:dgm="http://schemas.openxmlformats.org/drawingml/2006/diagram" xmlns:a="http://schemas.openxmlformats.org/drawingml/2006/main">
  <dgm:ptLst>
    <dgm:pt modelId="{7ABC2A37-064D-6B46-AB7E-DA9AE4E0A049}" type="doc">
      <dgm:prSet loTypeId="urn:microsoft.com/office/officeart/2005/8/layout/process2" loCatId="" qsTypeId="urn:microsoft.com/office/officeart/2005/8/quickstyle/simple1" qsCatId="simple" csTypeId="urn:microsoft.com/office/officeart/2005/8/colors/accent1_2" csCatId="accent1" phldr="1"/>
      <dgm:spPr/>
    </dgm:pt>
    <dgm:pt modelId="{4DC6AB68-546F-184F-A127-E0FFBAFA816D}">
      <dgm:prSet phldrT="[Текст]"/>
      <dgm:spPr/>
      <dgm:t>
        <a:bodyPr/>
        <a:lstStyle/>
        <a:p>
          <a:r>
            <a:rPr lang="en-US" dirty="0"/>
            <a:t>5</a:t>
          </a:r>
          <a:endParaRPr lang="ru-RU" dirty="0"/>
        </a:p>
      </dgm:t>
    </dgm:pt>
    <dgm:pt modelId="{7B456EC2-203E-DE41-96EA-4AD8969B22DF}" type="parTrans" cxnId="{390767A2-E10B-4943-B1F7-4EDCA8E70D4D}">
      <dgm:prSet/>
      <dgm:spPr/>
      <dgm:t>
        <a:bodyPr/>
        <a:lstStyle/>
        <a:p>
          <a:endParaRPr lang="ru-RU"/>
        </a:p>
      </dgm:t>
    </dgm:pt>
    <dgm:pt modelId="{82A733D7-366B-FC4D-8A9C-CE0F1655CE46}" type="sibTrans" cxnId="{390767A2-E10B-4943-B1F7-4EDCA8E70D4D}">
      <dgm:prSet/>
      <dgm:spPr/>
      <dgm:t>
        <a:bodyPr/>
        <a:lstStyle/>
        <a:p>
          <a:endParaRPr lang="ru-RU"/>
        </a:p>
      </dgm:t>
    </dgm:pt>
    <dgm:pt modelId="{DA809C1F-EA8A-E54E-A79F-44B46499F6A5}">
      <dgm:prSet phldrT="[Текст]"/>
      <dgm:spPr/>
      <dgm:t>
        <a:bodyPr/>
        <a:lstStyle/>
        <a:p>
          <a:r>
            <a:rPr lang="en-US" dirty="0"/>
            <a:t>3</a:t>
          </a:r>
          <a:endParaRPr lang="ru-RU" dirty="0"/>
        </a:p>
      </dgm:t>
    </dgm:pt>
    <dgm:pt modelId="{D5EEBC82-2050-8C47-B431-36A7D36E0689}" type="parTrans" cxnId="{5030BE26-B3F0-7F42-88C3-FDFC0306653E}">
      <dgm:prSet/>
      <dgm:spPr/>
      <dgm:t>
        <a:bodyPr/>
        <a:lstStyle/>
        <a:p>
          <a:endParaRPr lang="ru-RU"/>
        </a:p>
      </dgm:t>
    </dgm:pt>
    <dgm:pt modelId="{4577F02D-77E1-2F49-BBB0-B8C6FC23ED84}" type="sibTrans" cxnId="{5030BE26-B3F0-7F42-88C3-FDFC0306653E}">
      <dgm:prSet/>
      <dgm:spPr/>
      <dgm:t>
        <a:bodyPr/>
        <a:lstStyle/>
        <a:p>
          <a:endParaRPr lang="ru-RU"/>
        </a:p>
      </dgm:t>
    </dgm:pt>
    <dgm:pt modelId="{9AB81413-452C-0C47-8B27-DF6CC4208EF6}">
      <dgm:prSet phldrT="[Текст]"/>
      <dgm:spPr/>
      <dgm:t>
        <a:bodyPr/>
        <a:lstStyle/>
        <a:p>
          <a:r>
            <a:rPr lang="en-US" dirty="0"/>
            <a:t>2</a:t>
          </a:r>
          <a:endParaRPr lang="ru-RU" dirty="0"/>
        </a:p>
      </dgm:t>
    </dgm:pt>
    <dgm:pt modelId="{030898C5-08F6-2542-ABDC-A276712422F6}" type="parTrans" cxnId="{99FF10D6-C565-394C-AADB-4CACF0E98EB1}">
      <dgm:prSet/>
      <dgm:spPr/>
      <dgm:t>
        <a:bodyPr/>
        <a:lstStyle/>
        <a:p>
          <a:endParaRPr lang="ru-RU"/>
        </a:p>
      </dgm:t>
    </dgm:pt>
    <dgm:pt modelId="{2F8F2B0E-99F4-5C44-8EFB-A650BD8418F7}" type="sibTrans" cxnId="{99FF10D6-C565-394C-AADB-4CACF0E98EB1}">
      <dgm:prSet/>
      <dgm:spPr/>
      <dgm:t>
        <a:bodyPr/>
        <a:lstStyle/>
        <a:p>
          <a:endParaRPr lang="ru-RU"/>
        </a:p>
      </dgm:t>
    </dgm:pt>
    <dgm:pt modelId="{D1590142-284E-C64A-AA35-85EB02513B62}">
      <dgm:prSet phldrT="[Текст]"/>
      <dgm:spPr/>
      <dgm:t>
        <a:bodyPr/>
        <a:lstStyle/>
        <a:p>
          <a:r>
            <a:rPr lang="en-US" dirty="0"/>
            <a:t>1</a:t>
          </a:r>
          <a:endParaRPr lang="ru-RU" dirty="0"/>
        </a:p>
      </dgm:t>
    </dgm:pt>
    <dgm:pt modelId="{83CBD455-5A8A-024E-BD5D-129CF1DF38C7}" type="parTrans" cxnId="{A2FEDD7B-AE9A-8D4D-8D31-D9AD208D0A49}">
      <dgm:prSet/>
      <dgm:spPr/>
      <dgm:t>
        <a:bodyPr/>
        <a:lstStyle/>
        <a:p>
          <a:endParaRPr lang="ru-RU"/>
        </a:p>
      </dgm:t>
    </dgm:pt>
    <dgm:pt modelId="{4E981AE9-AB5C-4340-B274-7CA24E0284AD}" type="sibTrans" cxnId="{A2FEDD7B-AE9A-8D4D-8D31-D9AD208D0A49}">
      <dgm:prSet/>
      <dgm:spPr/>
      <dgm:t>
        <a:bodyPr/>
        <a:lstStyle/>
        <a:p>
          <a:endParaRPr lang="ru-RU"/>
        </a:p>
      </dgm:t>
    </dgm:pt>
    <dgm:pt modelId="{92F8FF5A-3B4F-4E41-A85D-9A051AF1E803}">
      <dgm:prSet phldrT="[Текст]"/>
      <dgm:spPr/>
      <dgm:t>
        <a:bodyPr/>
        <a:lstStyle/>
        <a:p>
          <a:r>
            <a:rPr lang="en-US" dirty="0"/>
            <a:t>4</a:t>
          </a:r>
          <a:endParaRPr lang="ru-RU" dirty="0"/>
        </a:p>
      </dgm:t>
    </dgm:pt>
    <dgm:pt modelId="{5F001BE5-3B02-7D45-9519-DBF7DAE59BF3}" type="parTrans" cxnId="{D1078E1D-4741-004A-8F3B-7D61E6D3677B}">
      <dgm:prSet/>
      <dgm:spPr/>
      <dgm:t>
        <a:bodyPr/>
        <a:lstStyle/>
        <a:p>
          <a:endParaRPr lang="ru-RU"/>
        </a:p>
      </dgm:t>
    </dgm:pt>
    <dgm:pt modelId="{4C81F6F3-775D-3449-90AB-0334A7A04533}" type="sibTrans" cxnId="{D1078E1D-4741-004A-8F3B-7D61E6D3677B}">
      <dgm:prSet/>
      <dgm:spPr/>
      <dgm:t>
        <a:bodyPr/>
        <a:lstStyle/>
        <a:p>
          <a:endParaRPr lang="ru-RU"/>
        </a:p>
      </dgm:t>
    </dgm:pt>
    <dgm:pt modelId="{257DC2E6-B44C-D247-AC3F-166230C6F7E9}" type="pres">
      <dgm:prSet presAssocID="{7ABC2A37-064D-6B46-AB7E-DA9AE4E0A049}" presName="linearFlow" presStyleCnt="0">
        <dgm:presLayoutVars>
          <dgm:resizeHandles val="exact"/>
        </dgm:presLayoutVars>
      </dgm:prSet>
      <dgm:spPr/>
    </dgm:pt>
    <dgm:pt modelId="{ABE00989-81CA-BB4A-BE3B-42F9CA5159F3}" type="pres">
      <dgm:prSet presAssocID="{4DC6AB68-546F-184F-A127-E0FFBAFA816D}" presName="node" presStyleLbl="node1" presStyleIdx="0" presStyleCnt="5">
        <dgm:presLayoutVars>
          <dgm:bulletEnabled val="1"/>
        </dgm:presLayoutVars>
      </dgm:prSet>
      <dgm:spPr/>
    </dgm:pt>
    <dgm:pt modelId="{FB8CFFBE-A703-E948-9764-29EFDD199A70}" type="pres">
      <dgm:prSet presAssocID="{82A733D7-366B-FC4D-8A9C-CE0F1655CE46}" presName="sibTrans" presStyleLbl="sibTrans2D1" presStyleIdx="0" presStyleCnt="4"/>
      <dgm:spPr/>
    </dgm:pt>
    <dgm:pt modelId="{C0C52645-4A6D-0B4E-BDDD-71B8B4C9B6B1}" type="pres">
      <dgm:prSet presAssocID="{82A733D7-366B-FC4D-8A9C-CE0F1655CE46}" presName="connectorText" presStyleLbl="sibTrans2D1" presStyleIdx="0" presStyleCnt="4"/>
      <dgm:spPr/>
    </dgm:pt>
    <dgm:pt modelId="{07109E2C-A042-9444-A361-7DF3C30CD805}" type="pres">
      <dgm:prSet presAssocID="{92F8FF5A-3B4F-4E41-A85D-9A051AF1E803}" presName="node" presStyleLbl="node1" presStyleIdx="1" presStyleCnt="5">
        <dgm:presLayoutVars>
          <dgm:bulletEnabled val="1"/>
        </dgm:presLayoutVars>
      </dgm:prSet>
      <dgm:spPr/>
    </dgm:pt>
    <dgm:pt modelId="{BB1013D6-71A9-9B4B-BFC3-84096C6DC953}" type="pres">
      <dgm:prSet presAssocID="{4C81F6F3-775D-3449-90AB-0334A7A04533}" presName="sibTrans" presStyleLbl="sibTrans2D1" presStyleIdx="1" presStyleCnt="4"/>
      <dgm:spPr/>
    </dgm:pt>
    <dgm:pt modelId="{9CAF9A63-315E-574F-9F67-5FFFB37CD036}" type="pres">
      <dgm:prSet presAssocID="{4C81F6F3-775D-3449-90AB-0334A7A04533}" presName="connectorText" presStyleLbl="sibTrans2D1" presStyleIdx="1" presStyleCnt="4"/>
      <dgm:spPr/>
    </dgm:pt>
    <dgm:pt modelId="{70384055-4F9B-904E-8D95-D3DEACF23ABD}" type="pres">
      <dgm:prSet presAssocID="{DA809C1F-EA8A-E54E-A79F-44B46499F6A5}" presName="node" presStyleLbl="node1" presStyleIdx="2" presStyleCnt="5">
        <dgm:presLayoutVars>
          <dgm:bulletEnabled val="1"/>
        </dgm:presLayoutVars>
      </dgm:prSet>
      <dgm:spPr/>
    </dgm:pt>
    <dgm:pt modelId="{99A6FF7B-825C-1D47-AC87-3A1F42E43BDD}" type="pres">
      <dgm:prSet presAssocID="{4577F02D-77E1-2F49-BBB0-B8C6FC23ED84}" presName="sibTrans" presStyleLbl="sibTrans2D1" presStyleIdx="2" presStyleCnt="4"/>
      <dgm:spPr/>
    </dgm:pt>
    <dgm:pt modelId="{416BDBE8-DC20-C341-8ADA-7F4FF66C6BB5}" type="pres">
      <dgm:prSet presAssocID="{4577F02D-77E1-2F49-BBB0-B8C6FC23ED84}" presName="connectorText" presStyleLbl="sibTrans2D1" presStyleIdx="2" presStyleCnt="4"/>
      <dgm:spPr/>
    </dgm:pt>
    <dgm:pt modelId="{4ABFEEEF-82E1-2840-94E6-A539D9685ECB}" type="pres">
      <dgm:prSet presAssocID="{9AB81413-452C-0C47-8B27-DF6CC4208EF6}" presName="node" presStyleLbl="node1" presStyleIdx="3" presStyleCnt="5">
        <dgm:presLayoutVars>
          <dgm:bulletEnabled val="1"/>
        </dgm:presLayoutVars>
      </dgm:prSet>
      <dgm:spPr/>
    </dgm:pt>
    <dgm:pt modelId="{C7ACDBB1-B025-384C-81D7-A1DE918D2E96}" type="pres">
      <dgm:prSet presAssocID="{2F8F2B0E-99F4-5C44-8EFB-A650BD8418F7}" presName="sibTrans" presStyleLbl="sibTrans2D1" presStyleIdx="3" presStyleCnt="4"/>
      <dgm:spPr/>
    </dgm:pt>
    <dgm:pt modelId="{CF51E68F-B85D-BC49-A5F4-8DEC4203DD9D}" type="pres">
      <dgm:prSet presAssocID="{2F8F2B0E-99F4-5C44-8EFB-A650BD8418F7}" presName="connectorText" presStyleLbl="sibTrans2D1" presStyleIdx="3" presStyleCnt="4"/>
      <dgm:spPr/>
    </dgm:pt>
    <dgm:pt modelId="{D456EB42-D2EF-AB4D-AE41-FA81F11D037E}" type="pres">
      <dgm:prSet presAssocID="{D1590142-284E-C64A-AA35-85EB02513B62}" presName="node" presStyleLbl="node1" presStyleIdx="4" presStyleCnt="5">
        <dgm:presLayoutVars>
          <dgm:bulletEnabled val="1"/>
        </dgm:presLayoutVars>
      </dgm:prSet>
      <dgm:spPr/>
    </dgm:pt>
  </dgm:ptLst>
  <dgm:cxnLst>
    <dgm:cxn modelId="{08AC1704-7BEC-E440-8943-14D53BC751BC}" type="presOf" srcId="{82A733D7-366B-FC4D-8A9C-CE0F1655CE46}" destId="{FB8CFFBE-A703-E948-9764-29EFDD199A70}" srcOrd="0" destOrd="0" presId="urn:microsoft.com/office/officeart/2005/8/layout/process2"/>
    <dgm:cxn modelId="{AA974C0A-AB1F-6647-9FD4-51140F434C76}" type="presOf" srcId="{D1590142-284E-C64A-AA35-85EB02513B62}" destId="{D456EB42-D2EF-AB4D-AE41-FA81F11D037E}" srcOrd="0" destOrd="0" presId="urn:microsoft.com/office/officeart/2005/8/layout/process2"/>
    <dgm:cxn modelId="{D1078E1D-4741-004A-8F3B-7D61E6D3677B}" srcId="{7ABC2A37-064D-6B46-AB7E-DA9AE4E0A049}" destId="{92F8FF5A-3B4F-4E41-A85D-9A051AF1E803}" srcOrd="1" destOrd="0" parTransId="{5F001BE5-3B02-7D45-9519-DBF7DAE59BF3}" sibTransId="{4C81F6F3-775D-3449-90AB-0334A7A04533}"/>
    <dgm:cxn modelId="{5030BE26-B3F0-7F42-88C3-FDFC0306653E}" srcId="{7ABC2A37-064D-6B46-AB7E-DA9AE4E0A049}" destId="{DA809C1F-EA8A-E54E-A79F-44B46499F6A5}" srcOrd="2" destOrd="0" parTransId="{D5EEBC82-2050-8C47-B431-36A7D36E0689}" sibTransId="{4577F02D-77E1-2F49-BBB0-B8C6FC23ED84}"/>
    <dgm:cxn modelId="{0DDA0D27-1B99-A54A-9E2E-D8C8AA754891}" type="presOf" srcId="{92F8FF5A-3B4F-4E41-A85D-9A051AF1E803}" destId="{07109E2C-A042-9444-A361-7DF3C30CD805}" srcOrd="0" destOrd="0" presId="urn:microsoft.com/office/officeart/2005/8/layout/process2"/>
    <dgm:cxn modelId="{2D1B3835-E441-664B-BC85-1B8F927F34B1}" type="presOf" srcId="{7ABC2A37-064D-6B46-AB7E-DA9AE4E0A049}" destId="{257DC2E6-B44C-D247-AC3F-166230C6F7E9}" srcOrd="0" destOrd="0" presId="urn:microsoft.com/office/officeart/2005/8/layout/process2"/>
    <dgm:cxn modelId="{C7B09C52-B93E-7F43-9A9D-5AF70EC48F7A}" type="presOf" srcId="{4577F02D-77E1-2F49-BBB0-B8C6FC23ED84}" destId="{416BDBE8-DC20-C341-8ADA-7F4FF66C6BB5}" srcOrd="1" destOrd="0" presId="urn:microsoft.com/office/officeart/2005/8/layout/process2"/>
    <dgm:cxn modelId="{7D15A75C-51F4-9841-BFC3-73481BA7623A}" type="presOf" srcId="{4577F02D-77E1-2F49-BBB0-B8C6FC23ED84}" destId="{99A6FF7B-825C-1D47-AC87-3A1F42E43BDD}" srcOrd="0" destOrd="0" presId="urn:microsoft.com/office/officeart/2005/8/layout/process2"/>
    <dgm:cxn modelId="{1B434E72-94F5-E945-92F5-1EC2C3342511}" type="presOf" srcId="{DA809C1F-EA8A-E54E-A79F-44B46499F6A5}" destId="{70384055-4F9B-904E-8D95-D3DEACF23ABD}" srcOrd="0" destOrd="0" presId="urn:microsoft.com/office/officeart/2005/8/layout/process2"/>
    <dgm:cxn modelId="{7E330877-05F5-724E-A742-194AB6121607}" type="presOf" srcId="{82A733D7-366B-FC4D-8A9C-CE0F1655CE46}" destId="{C0C52645-4A6D-0B4E-BDDD-71B8B4C9B6B1}" srcOrd="1" destOrd="0" presId="urn:microsoft.com/office/officeart/2005/8/layout/process2"/>
    <dgm:cxn modelId="{6C97C679-0D38-8240-B5B2-AD5C44ED825C}" type="presOf" srcId="{2F8F2B0E-99F4-5C44-8EFB-A650BD8418F7}" destId="{CF51E68F-B85D-BC49-A5F4-8DEC4203DD9D}" srcOrd="1" destOrd="0" presId="urn:microsoft.com/office/officeart/2005/8/layout/process2"/>
    <dgm:cxn modelId="{A2FEDD7B-AE9A-8D4D-8D31-D9AD208D0A49}" srcId="{7ABC2A37-064D-6B46-AB7E-DA9AE4E0A049}" destId="{D1590142-284E-C64A-AA35-85EB02513B62}" srcOrd="4" destOrd="0" parTransId="{83CBD455-5A8A-024E-BD5D-129CF1DF38C7}" sibTransId="{4E981AE9-AB5C-4340-B274-7CA24E0284AD}"/>
    <dgm:cxn modelId="{2F957486-218D-2543-8526-A2D9B6DE504E}" type="presOf" srcId="{4C81F6F3-775D-3449-90AB-0334A7A04533}" destId="{9CAF9A63-315E-574F-9F67-5FFFB37CD036}" srcOrd="1" destOrd="0" presId="urn:microsoft.com/office/officeart/2005/8/layout/process2"/>
    <dgm:cxn modelId="{390767A2-E10B-4943-B1F7-4EDCA8E70D4D}" srcId="{7ABC2A37-064D-6B46-AB7E-DA9AE4E0A049}" destId="{4DC6AB68-546F-184F-A127-E0FFBAFA816D}" srcOrd="0" destOrd="0" parTransId="{7B456EC2-203E-DE41-96EA-4AD8969B22DF}" sibTransId="{82A733D7-366B-FC4D-8A9C-CE0F1655CE46}"/>
    <dgm:cxn modelId="{A72545A9-41A5-1540-B37F-D9C49EB4AAAC}" type="presOf" srcId="{4C81F6F3-775D-3449-90AB-0334A7A04533}" destId="{BB1013D6-71A9-9B4B-BFC3-84096C6DC953}" srcOrd="0" destOrd="0" presId="urn:microsoft.com/office/officeart/2005/8/layout/process2"/>
    <dgm:cxn modelId="{EA08DCB8-6B6F-1E49-AB3E-16193175A5D1}" type="presOf" srcId="{2F8F2B0E-99F4-5C44-8EFB-A650BD8418F7}" destId="{C7ACDBB1-B025-384C-81D7-A1DE918D2E96}" srcOrd="0" destOrd="0" presId="urn:microsoft.com/office/officeart/2005/8/layout/process2"/>
    <dgm:cxn modelId="{8DB39DCE-60AE-5445-8695-2D885CCD4FB4}" type="presOf" srcId="{4DC6AB68-546F-184F-A127-E0FFBAFA816D}" destId="{ABE00989-81CA-BB4A-BE3B-42F9CA5159F3}" srcOrd="0" destOrd="0" presId="urn:microsoft.com/office/officeart/2005/8/layout/process2"/>
    <dgm:cxn modelId="{99FF10D6-C565-394C-AADB-4CACF0E98EB1}" srcId="{7ABC2A37-064D-6B46-AB7E-DA9AE4E0A049}" destId="{9AB81413-452C-0C47-8B27-DF6CC4208EF6}" srcOrd="3" destOrd="0" parTransId="{030898C5-08F6-2542-ABDC-A276712422F6}" sibTransId="{2F8F2B0E-99F4-5C44-8EFB-A650BD8418F7}"/>
    <dgm:cxn modelId="{A82596DB-8E14-7E4B-8CDF-9A7D676C22EB}" type="presOf" srcId="{9AB81413-452C-0C47-8B27-DF6CC4208EF6}" destId="{4ABFEEEF-82E1-2840-94E6-A539D9685ECB}" srcOrd="0" destOrd="0" presId="urn:microsoft.com/office/officeart/2005/8/layout/process2"/>
    <dgm:cxn modelId="{C1016DA5-4FEE-3945-9772-B4A272087A95}" type="presParOf" srcId="{257DC2E6-B44C-D247-AC3F-166230C6F7E9}" destId="{ABE00989-81CA-BB4A-BE3B-42F9CA5159F3}" srcOrd="0" destOrd="0" presId="urn:microsoft.com/office/officeart/2005/8/layout/process2"/>
    <dgm:cxn modelId="{DB65733F-EF0F-BE44-A54F-82D3A1BE652F}" type="presParOf" srcId="{257DC2E6-B44C-D247-AC3F-166230C6F7E9}" destId="{FB8CFFBE-A703-E948-9764-29EFDD199A70}" srcOrd="1" destOrd="0" presId="urn:microsoft.com/office/officeart/2005/8/layout/process2"/>
    <dgm:cxn modelId="{37976857-8A24-F945-AA04-181AE4D3EA24}" type="presParOf" srcId="{FB8CFFBE-A703-E948-9764-29EFDD199A70}" destId="{C0C52645-4A6D-0B4E-BDDD-71B8B4C9B6B1}" srcOrd="0" destOrd="0" presId="urn:microsoft.com/office/officeart/2005/8/layout/process2"/>
    <dgm:cxn modelId="{61400CE3-DB8B-AD4D-AF5E-0ED8C8632421}" type="presParOf" srcId="{257DC2E6-B44C-D247-AC3F-166230C6F7E9}" destId="{07109E2C-A042-9444-A361-7DF3C30CD805}" srcOrd="2" destOrd="0" presId="urn:microsoft.com/office/officeart/2005/8/layout/process2"/>
    <dgm:cxn modelId="{F2B96430-A376-3D49-9CAB-FB1ED523F3DC}" type="presParOf" srcId="{257DC2E6-B44C-D247-AC3F-166230C6F7E9}" destId="{BB1013D6-71A9-9B4B-BFC3-84096C6DC953}" srcOrd="3" destOrd="0" presId="urn:microsoft.com/office/officeart/2005/8/layout/process2"/>
    <dgm:cxn modelId="{BAFD2011-2189-E441-81BB-22694178125B}" type="presParOf" srcId="{BB1013D6-71A9-9B4B-BFC3-84096C6DC953}" destId="{9CAF9A63-315E-574F-9F67-5FFFB37CD036}" srcOrd="0" destOrd="0" presId="urn:microsoft.com/office/officeart/2005/8/layout/process2"/>
    <dgm:cxn modelId="{DFD9260D-E1B3-034F-876F-EE0FE77B3FE8}" type="presParOf" srcId="{257DC2E6-B44C-D247-AC3F-166230C6F7E9}" destId="{70384055-4F9B-904E-8D95-D3DEACF23ABD}" srcOrd="4" destOrd="0" presId="urn:microsoft.com/office/officeart/2005/8/layout/process2"/>
    <dgm:cxn modelId="{640019C5-6630-134A-8F53-E7C81D3577A2}" type="presParOf" srcId="{257DC2E6-B44C-D247-AC3F-166230C6F7E9}" destId="{99A6FF7B-825C-1D47-AC87-3A1F42E43BDD}" srcOrd="5" destOrd="0" presId="urn:microsoft.com/office/officeart/2005/8/layout/process2"/>
    <dgm:cxn modelId="{5BBB9CDA-351F-374B-8020-F3C1743E8102}" type="presParOf" srcId="{99A6FF7B-825C-1D47-AC87-3A1F42E43BDD}" destId="{416BDBE8-DC20-C341-8ADA-7F4FF66C6BB5}" srcOrd="0" destOrd="0" presId="urn:microsoft.com/office/officeart/2005/8/layout/process2"/>
    <dgm:cxn modelId="{B4D542B2-A868-CE41-B7A9-D3C3DB16CE53}" type="presParOf" srcId="{257DC2E6-B44C-D247-AC3F-166230C6F7E9}" destId="{4ABFEEEF-82E1-2840-94E6-A539D9685ECB}" srcOrd="6" destOrd="0" presId="urn:microsoft.com/office/officeart/2005/8/layout/process2"/>
    <dgm:cxn modelId="{F369CE38-44C4-E141-AF6B-6C6254408CFD}" type="presParOf" srcId="{257DC2E6-B44C-D247-AC3F-166230C6F7E9}" destId="{C7ACDBB1-B025-384C-81D7-A1DE918D2E96}" srcOrd="7" destOrd="0" presId="urn:microsoft.com/office/officeart/2005/8/layout/process2"/>
    <dgm:cxn modelId="{919F551F-F56A-884A-9B32-CD405A4ACD47}" type="presParOf" srcId="{C7ACDBB1-B025-384C-81D7-A1DE918D2E96}" destId="{CF51E68F-B85D-BC49-A5F4-8DEC4203DD9D}" srcOrd="0" destOrd="0" presId="urn:microsoft.com/office/officeart/2005/8/layout/process2"/>
    <dgm:cxn modelId="{3E7F191F-942B-0D4A-9CF4-837D908487B2}" type="presParOf" srcId="{257DC2E6-B44C-D247-AC3F-166230C6F7E9}" destId="{D456EB42-D2EF-AB4D-AE41-FA81F11D037E}" srcOrd="8"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1</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2</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56900058-5B6A-6940-8005-BD94F330B948}">
      <dgm:prSet phldrT="[Текст]"/>
      <dgm:spPr/>
      <dgm:t>
        <a:bodyPr/>
        <a:lstStyle/>
        <a:p>
          <a:r>
            <a:rPr lang="en-US" dirty="0"/>
            <a:t>3</a:t>
          </a:r>
          <a:endParaRPr lang="ru-RU" dirty="0"/>
        </a:p>
      </dgm:t>
    </dgm:pt>
    <dgm:pt modelId="{C4304B58-8D2A-6E41-B25E-97A10CA35D22}" type="parTrans" cxnId="{0FC87A4A-270D-A44A-BC6D-F73ABD0F0FF3}">
      <dgm:prSet/>
      <dgm:spPr/>
      <dgm:t>
        <a:bodyPr/>
        <a:lstStyle/>
        <a:p>
          <a:endParaRPr lang="ru-RU"/>
        </a:p>
      </dgm:t>
    </dgm:pt>
    <dgm:pt modelId="{7A40838E-6302-A243-B530-27D48643A4A2}" type="sibTrans" cxnId="{0FC87A4A-270D-A44A-BC6D-F73ABD0F0FF3}">
      <dgm:prSet/>
      <dgm:spPr/>
      <dgm:t>
        <a:bodyPr/>
        <a:lstStyle/>
        <a:p>
          <a:endParaRPr lang="ru-RU"/>
        </a:p>
      </dgm:t>
    </dgm:pt>
    <dgm:pt modelId="{711AFF15-0ED1-2748-882A-68FF3F695B17}">
      <dgm:prSet phldrT="[Текст]"/>
      <dgm:spPr/>
      <dgm:t>
        <a:bodyPr/>
        <a:lstStyle/>
        <a:p>
          <a:r>
            <a:rPr lang="en-US" dirty="0"/>
            <a:t>4</a:t>
          </a:r>
          <a:endParaRPr lang="ru-RU" dirty="0"/>
        </a:p>
      </dgm:t>
    </dgm:pt>
    <dgm:pt modelId="{A3B1C6F6-B838-EA48-AEA8-C849BCC38633}" type="parTrans" cxnId="{84262810-21F0-634A-AF61-61CA1B424A4C}">
      <dgm:prSet/>
      <dgm:spPr/>
      <dgm:t>
        <a:bodyPr/>
        <a:lstStyle/>
        <a:p>
          <a:endParaRPr lang="ru-RU"/>
        </a:p>
      </dgm:t>
    </dgm:pt>
    <dgm:pt modelId="{8681BF2A-4CCB-904A-BB57-507640F40E13}" type="sibTrans" cxnId="{84262810-21F0-634A-AF61-61CA1B424A4C}">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4">
        <dgm:presLayoutVars>
          <dgm:bulletEnabled val="1"/>
        </dgm:presLayoutVars>
      </dgm:prSet>
      <dgm:spPr/>
    </dgm:pt>
    <dgm:pt modelId="{E595D63F-D112-784E-BE60-0AD4A3C93654}" type="pres">
      <dgm:prSet presAssocID="{3B9E4B67-05DD-4149-B360-109DCCA47793}" presName="sibTrans" presStyleLbl="sibTrans2D1" presStyleIdx="0" presStyleCnt="3"/>
      <dgm:spPr/>
    </dgm:pt>
    <dgm:pt modelId="{476709DD-D9AD-5547-9BEC-1F8F5E5EDAB3}" type="pres">
      <dgm:prSet presAssocID="{3B9E4B67-05DD-4149-B360-109DCCA47793}" presName="connectorText" presStyleLbl="sibTrans2D1" presStyleIdx="0" presStyleCnt="3"/>
      <dgm:spPr/>
    </dgm:pt>
    <dgm:pt modelId="{60410BB1-ECED-F342-992E-153E85D8ED18}" type="pres">
      <dgm:prSet presAssocID="{7849FC19-0CF5-BA43-9F69-871F2EEF42F8}" presName="node" presStyleLbl="node1" presStyleIdx="1" presStyleCnt="4">
        <dgm:presLayoutVars>
          <dgm:bulletEnabled val="1"/>
        </dgm:presLayoutVars>
      </dgm:prSet>
      <dgm:spPr/>
    </dgm:pt>
    <dgm:pt modelId="{A3C844AE-099D-CF4E-856B-DC081A698B01}" type="pres">
      <dgm:prSet presAssocID="{98FE3DA1-6017-9743-8065-D31730814663}" presName="sibTrans" presStyleLbl="sibTrans2D1" presStyleIdx="1" presStyleCnt="3"/>
      <dgm:spPr/>
    </dgm:pt>
    <dgm:pt modelId="{B73EE185-9D92-094A-9DA3-9867496D0DA2}" type="pres">
      <dgm:prSet presAssocID="{98FE3DA1-6017-9743-8065-D31730814663}" presName="connectorText" presStyleLbl="sibTrans2D1" presStyleIdx="1" presStyleCnt="3"/>
      <dgm:spPr/>
    </dgm:pt>
    <dgm:pt modelId="{02C7755A-6569-AD4B-B91C-A7CA243D47C6}" type="pres">
      <dgm:prSet presAssocID="{56900058-5B6A-6940-8005-BD94F330B948}" presName="node" presStyleLbl="node1" presStyleIdx="2" presStyleCnt="4">
        <dgm:presLayoutVars>
          <dgm:bulletEnabled val="1"/>
        </dgm:presLayoutVars>
      </dgm:prSet>
      <dgm:spPr/>
    </dgm:pt>
    <dgm:pt modelId="{5693530B-C5E9-2048-8E16-1CF463B1B182}" type="pres">
      <dgm:prSet presAssocID="{7A40838E-6302-A243-B530-27D48643A4A2}" presName="sibTrans" presStyleLbl="sibTrans2D1" presStyleIdx="2" presStyleCnt="3"/>
      <dgm:spPr/>
    </dgm:pt>
    <dgm:pt modelId="{CEB11EA2-A01B-5845-A664-764EEBB14401}" type="pres">
      <dgm:prSet presAssocID="{7A40838E-6302-A243-B530-27D48643A4A2}" presName="connectorText" presStyleLbl="sibTrans2D1" presStyleIdx="2" presStyleCnt="3"/>
      <dgm:spPr/>
    </dgm:pt>
    <dgm:pt modelId="{531859D5-FEE9-1B4C-AD68-49BF0D4C37EB}" type="pres">
      <dgm:prSet presAssocID="{711AFF15-0ED1-2748-882A-68FF3F695B17}" presName="node" presStyleLbl="node1" presStyleIdx="3" presStyleCnt="4">
        <dgm:presLayoutVars>
          <dgm:bulletEnabled val="1"/>
        </dgm:presLayoutVars>
      </dgm:prSet>
      <dgm:spPr/>
    </dgm:pt>
  </dgm:ptLst>
  <dgm:cxnLst>
    <dgm:cxn modelId="{DE062800-2C35-974A-AC9D-4BF53E52AA20}" type="presOf" srcId="{56900058-5B6A-6940-8005-BD94F330B948}" destId="{02C7755A-6569-AD4B-B91C-A7CA243D47C6}" srcOrd="0" destOrd="0" presId="urn:microsoft.com/office/officeart/2005/8/layout/process2"/>
    <dgm:cxn modelId="{D05A130C-9762-8C48-949E-A84117C202FF}" type="presOf" srcId="{294A96C1-4B4B-814B-B61B-4A4F1AB97078}" destId="{9DDA0B35-A7CB-3143-9D20-8229CE158678}" srcOrd="0" destOrd="0" presId="urn:microsoft.com/office/officeart/2005/8/layout/process2"/>
    <dgm:cxn modelId="{84262810-21F0-634A-AF61-61CA1B424A4C}" srcId="{EBBC9A32-2FDC-6B4C-9D7F-7DC59C2F670C}" destId="{711AFF15-0ED1-2748-882A-68FF3F695B17}" srcOrd="3" destOrd="0" parTransId="{A3B1C6F6-B838-EA48-AEA8-C849BCC38633}" sibTransId="{8681BF2A-4CCB-904A-BB57-507640F40E13}"/>
    <dgm:cxn modelId="{A2477A20-12E8-7E49-B6D1-E45B56B147BD}" srcId="{EBBC9A32-2FDC-6B4C-9D7F-7DC59C2F670C}" destId="{7849FC19-0CF5-BA43-9F69-871F2EEF42F8}" srcOrd="1"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4FBEFA2C-99A1-074D-B375-EAEC3FD885ED}" type="presOf" srcId="{98FE3DA1-6017-9743-8065-D31730814663}" destId="{B73EE185-9D92-094A-9DA3-9867496D0DA2}" srcOrd="1" destOrd="0" presId="urn:microsoft.com/office/officeart/2005/8/layout/process2"/>
    <dgm:cxn modelId="{0FC87A4A-270D-A44A-BC6D-F73ABD0F0FF3}" srcId="{EBBC9A32-2FDC-6B4C-9D7F-7DC59C2F670C}" destId="{56900058-5B6A-6940-8005-BD94F330B948}" srcOrd="2" destOrd="0" parTransId="{C4304B58-8D2A-6E41-B25E-97A10CA35D22}" sibTransId="{7A40838E-6302-A243-B530-27D48643A4A2}"/>
    <dgm:cxn modelId="{23132D5A-A61E-9A49-94FA-927D53F9FA7E}" type="presOf" srcId="{711AFF15-0ED1-2748-882A-68FF3F695B17}" destId="{531859D5-FEE9-1B4C-AD68-49BF0D4C37EB}"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FA8FBEC1-7EAE-E848-A4EF-CC355D980434}" type="presOf" srcId="{7A40838E-6302-A243-B530-27D48643A4A2}" destId="{5693530B-C5E9-2048-8E16-1CF463B1B182}"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AAD9D0F8-AE91-1945-AFFA-8DDBE39961A2}" type="presOf" srcId="{7A40838E-6302-A243-B530-27D48643A4A2}" destId="{CEB11EA2-A01B-5845-A664-764EEBB14401}" srcOrd="1" destOrd="0" presId="urn:microsoft.com/office/officeart/2005/8/layout/process2"/>
    <dgm:cxn modelId="{C4571CFA-B941-8F48-B93D-00AC5A206A48}" type="presOf" srcId="{98FE3DA1-6017-9743-8065-D31730814663}" destId="{A3C844AE-099D-CF4E-856B-DC081A698B01}" srcOrd="0" destOrd="0" presId="urn:microsoft.com/office/officeart/2005/8/layout/process2"/>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0B77F523-7478-3743-806E-1C7360C23374}" type="presParOf" srcId="{B54EC368-9BF5-E04C-A0E5-C7FE47DC3FD6}" destId="{60410BB1-ECED-F342-992E-153E85D8ED18}" srcOrd="2" destOrd="0" presId="urn:microsoft.com/office/officeart/2005/8/layout/process2"/>
    <dgm:cxn modelId="{43F65293-7EEF-754B-BF05-FEB7CC8A8A3E}" type="presParOf" srcId="{B54EC368-9BF5-E04C-A0E5-C7FE47DC3FD6}" destId="{A3C844AE-099D-CF4E-856B-DC081A698B01}" srcOrd="3" destOrd="0" presId="urn:microsoft.com/office/officeart/2005/8/layout/process2"/>
    <dgm:cxn modelId="{D9D06CF4-0DAC-9746-8083-15DCEF917F37}" type="presParOf" srcId="{A3C844AE-099D-CF4E-856B-DC081A698B01}" destId="{B73EE185-9D92-094A-9DA3-9867496D0DA2}" srcOrd="0" destOrd="0" presId="urn:microsoft.com/office/officeart/2005/8/layout/process2"/>
    <dgm:cxn modelId="{50954F05-8083-6D47-9B4E-CE99D7E4653F}" type="presParOf" srcId="{B54EC368-9BF5-E04C-A0E5-C7FE47DC3FD6}" destId="{02C7755A-6569-AD4B-B91C-A7CA243D47C6}" srcOrd="4" destOrd="0" presId="urn:microsoft.com/office/officeart/2005/8/layout/process2"/>
    <dgm:cxn modelId="{162FC1DE-B1C1-124C-AEEA-8E5893484E7C}" type="presParOf" srcId="{B54EC368-9BF5-E04C-A0E5-C7FE47DC3FD6}" destId="{5693530B-C5E9-2048-8E16-1CF463B1B182}" srcOrd="5" destOrd="0" presId="urn:microsoft.com/office/officeart/2005/8/layout/process2"/>
    <dgm:cxn modelId="{8D7959C1-4092-2343-B044-127F7C7CFA34}" type="presParOf" srcId="{5693530B-C5E9-2048-8E16-1CF463B1B182}" destId="{CEB11EA2-A01B-5845-A664-764EEBB14401}" srcOrd="0" destOrd="0" presId="urn:microsoft.com/office/officeart/2005/8/layout/process2"/>
    <dgm:cxn modelId="{72FE5DC2-A7B5-4842-AC20-962BBFF6A327}" type="presParOf" srcId="{B54EC368-9BF5-E04C-A0E5-C7FE47DC3FD6}" destId="{531859D5-FEE9-1B4C-AD68-49BF0D4C37EB}"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0.xml><?xml version="1.0" encoding="utf-8"?>
<dgm:dataModel xmlns:dgm="http://schemas.openxmlformats.org/drawingml/2006/diagram" xmlns:a="http://schemas.openxmlformats.org/drawingml/2006/main">
  <dgm:ptLst>
    <dgm:pt modelId="{B46C9E1A-915B-C448-881F-60EA16889700}" type="doc">
      <dgm:prSet loTypeId="urn:microsoft.com/office/officeart/2005/8/layout/process2" loCatId="" qsTypeId="urn:microsoft.com/office/officeart/2005/8/quickstyle/simple1" qsCatId="simple" csTypeId="urn:microsoft.com/office/officeart/2005/8/colors/accent1_2" csCatId="accent1" phldr="1"/>
      <dgm:spPr/>
    </dgm:pt>
    <dgm:pt modelId="{B75F06B3-1BB9-9546-A793-6806242A13EA}">
      <dgm:prSet phldrT="[Текст]"/>
      <dgm:spPr/>
      <dgm:t>
        <a:bodyPr/>
        <a:lstStyle/>
        <a:p>
          <a:r>
            <a:rPr lang="en-US" dirty="0"/>
            <a:t>1</a:t>
          </a:r>
          <a:endParaRPr lang="ru-RU" dirty="0"/>
        </a:p>
      </dgm:t>
    </dgm:pt>
    <dgm:pt modelId="{B9BA33AC-6A17-474C-8846-DA1ED0F42225}" type="parTrans" cxnId="{F4D4E3A2-7094-E246-BE22-9318898DB76C}">
      <dgm:prSet/>
      <dgm:spPr/>
      <dgm:t>
        <a:bodyPr/>
        <a:lstStyle/>
        <a:p>
          <a:endParaRPr lang="ru-RU"/>
        </a:p>
      </dgm:t>
    </dgm:pt>
    <dgm:pt modelId="{C996F369-D24D-5542-B692-92733ACFE3BF}" type="sibTrans" cxnId="{F4D4E3A2-7094-E246-BE22-9318898DB76C}">
      <dgm:prSet/>
      <dgm:spPr/>
      <dgm:t>
        <a:bodyPr/>
        <a:lstStyle/>
        <a:p>
          <a:endParaRPr lang="ru-RU"/>
        </a:p>
      </dgm:t>
    </dgm:pt>
    <dgm:pt modelId="{B5E931A5-76D4-024F-85DE-7533C995C974}">
      <dgm:prSet phldrT="[Текст]"/>
      <dgm:spPr/>
      <dgm:t>
        <a:bodyPr/>
        <a:lstStyle/>
        <a:p>
          <a:r>
            <a:rPr lang="en-US" dirty="0"/>
            <a:t>&gt;&gt;&gt;</a:t>
          </a:r>
          <a:endParaRPr lang="ru-RU" dirty="0"/>
        </a:p>
      </dgm:t>
    </dgm:pt>
    <dgm:pt modelId="{1A698190-3B7B-454D-BED5-B9CF47AB20CB}" type="parTrans" cxnId="{4DD91FFA-9A25-BC42-AD3C-4CCBE1464E78}">
      <dgm:prSet/>
      <dgm:spPr/>
      <dgm:t>
        <a:bodyPr/>
        <a:lstStyle/>
        <a:p>
          <a:endParaRPr lang="ru-RU"/>
        </a:p>
      </dgm:t>
    </dgm:pt>
    <dgm:pt modelId="{C0D1D5AD-8AE0-3F4C-A4CC-3CE699658454}" type="sibTrans" cxnId="{4DD91FFA-9A25-BC42-AD3C-4CCBE1464E78}">
      <dgm:prSet/>
      <dgm:spPr/>
      <dgm:t>
        <a:bodyPr/>
        <a:lstStyle/>
        <a:p>
          <a:endParaRPr lang="ru-RU"/>
        </a:p>
      </dgm:t>
    </dgm:pt>
    <dgm:pt modelId="{C1AD0771-2FC4-4142-BE20-0F1DF95BA705}">
      <dgm:prSet phldrT="[Текст]"/>
      <dgm:spPr/>
      <dgm:t>
        <a:bodyPr/>
        <a:lstStyle/>
        <a:p>
          <a:r>
            <a:rPr lang="en-US" dirty="0"/>
            <a:t>2</a:t>
          </a:r>
          <a:endParaRPr lang="ru-RU" dirty="0"/>
        </a:p>
      </dgm:t>
    </dgm:pt>
    <dgm:pt modelId="{6481D82C-1CAA-5043-B976-5DB88EC91E32}" type="parTrans" cxnId="{189FAF1D-B532-014D-9CB3-12A875C5FCB6}">
      <dgm:prSet/>
      <dgm:spPr/>
      <dgm:t>
        <a:bodyPr/>
        <a:lstStyle/>
        <a:p>
          <a:endParaRPr lang="ru-RU"/>
        </a:p>
      </dgm:t>
    </dgm:pt>
    <dgm:pt modelId="{4E0F7A06-E53C-A341-B647-8ED92C28B194}" type="sibTrans" cxnId="{189FAF1D-B532-014D-9CB3-12A875C5FCB6}">
      <dgm:prSet/>
      <dgm:spPr/>
      <dgm:t>
        <a:bodyPr/>
        <a:lstStyle/>
        <a:p>
          <a:endParaRPr lang="ru-RU"/>
        </a:p>
      </dgm:t>
    </dgm:pt>
    <dgm:pt modelId="{0465BB59-6A43-2A46-9C2D-4023A6FF37FF}">
      <dgm:prSet phldrT="[Текст]"/>
      <dgm:spPr/>
      <dgm:t>
        <a:bodyPr/>
        <a:lstStyle/>
        <a:p>
          <a:r>
            <a:rPr lang="en-US" dirty="0"/>
            <a:t>3</a:t>
          </a:r>
          <a:endParaRPr lang="ru-RU" dirty="0"/>
        </a:p>
      </dgm:t>
    </dgm:pt>
    <dgm:pt modelId="{55788C4C-A260-A849-B121-B8E4C063F5E0}" type="parTrans" cxnId="{B2C7D506-034C-5E4B-9C32-DCB796E91F31}">
      <dgm:prSet/>
      <dgm:spPr/>
      <dgm:t>
        <a:bodyPr/>
        <a:lstStyle/>
        <a:p>
          <a:endParaRPr lang="ru-RU"/>
        </a:p>
      </dgm:t>
    </dgm:pt>
    <dgm:pt modelId="{0070EADD-7BCD-EC47-9F32-1BE80AA4ABD7}" type="sibTrans" cxnId="{B2C7D506-034C-5E4B-9C32-DCB796E91F31}">
      <dgm:prSet/>
      <dgm:spPr/>
      <dgm:t>
        <a:bodyPr/>
        <a:lstStyle/>
        <a:p>
          <a:endParaRPr lang="ru-RU"/>
        </a:p>
      </dgm:t>
    </dgm:pt>
    <dgm:pt modelId="{C2C4D1BE-91AE-6247-8BAE-4362F9F5B049}">
      <dgm:prSet phldrT="[Текст]"/>
      <dgm:spPr/>
      <dgm:t>
        <a:bodyPr/>
        <a:lstStyle/>
        <a:p>
          <a:r>
            <a:rPr lang="en-US" dirty="0"/>
            <a:t>4</a:t>
          </a:r>
          <a:endParaRPr lang="ru-RU" dirty="0"/>
        </a:p>
      </dgm:t>
    </dgm:pt>
    <dgm:pt modelId="{AE03975D-9ECF-A14A-8FB3-B318609F85D1}" type="parTrans" cxnId="{627BA1F9-ED1E-2F43-906E-0DD13FE06610}">
      <dgm:prSet/>
      <dgm:spPr/>
      <dgm:t>
        <a:bodyPr/>
        <a:lstStyle/>
        <a:p>
          <a:endParaRPr lang="ru-RU"/>
        </a:p>
      </dgm:t>
    </dgm:pt>
    <dgm:pt modelId="{A0C6B6BD-4D79-7B40-BC2D-B040DF644FA6}" type="sibTrans" cxnId="{627BA1F9-ED1E-2F43-906E-0DD13FE06610}">
      <dgm:prSet/>
      <dgm:spPr/>
      <dgm:t>
        <a:bodyPr/>
        <a:lstStyle/>
        <a:p>
          <a:endParaRPr lang="ru-RU"/>
        </a:p>
      </dgm:t>
    </dgm:pt>
    <dgm:pt modelId="{F65CB04A-B261-2247-8822-8EECE4269BC2}">
      <dgm:prSet phldrT="[Текст]"/>
      <dgm:spPr/>
      <dgm:t>
        <a:bodyPr/>
        <a:lstStyle/>
        <a:p>
          <a:r>
            <a:rPr lang="en-US" dirty="0"/>
            <a:t>5</a:t>
          </a:r>
          <a:endParaRPr lang="ru-RU" dirty="0"/>
        </a:p>
      </dgm:t>
    </dgm:pt>
    <dgm:pt modelId="{5F2805C7-00E7-954F-9FEE-6B1FFBC2AAB5}" type="parTrans" cxnId="{38A43153-7C69-A547-823D-749073031FBE}">
      <dgm:prSet/>
      <dgm:spPr/>
      <dgm:t>
        <a:bodyPr/>
        <a:lstStyle/>
        <a:p>
          <a:endParaRPr lang="ru-RU"/>
        </a:p>
      </dgm:t>
    </dgm:pt>
    <dgm:pt modelId="{2C612EEC-92E8-4947-8E61-015C357E4666}" type="sibTrans" cxnId="{38A43153-7C69-A547-823D-749073031FBE}">
      <dgm:prSet/>
      <dgm:spPr/>
      <dgm:t>
        <a:bodyPr/>
        <a:lstStyle/>
        <a:p>
          <a:endParaRPr lang="ru-RU"/>
        </a:p>
      </dgm:t>
    </dgm:pt>
    <dgm:pt modelId="{FC2A7DB8-E345-0944-83C8-A724BCC53A9B}">
      <dgm:prSet phldrT="[Текст]"/>
      <dgm:spPr/>
      <dgm:t>
        <a:bodyPr/>
        <a:lstStyle/>
        <a:p>
          <a:r>
            <a:rPr lang="en-US" dirty="0"/>
            <a:t>1000</a:t>
          </a:r>
          <a:endParaRPr lang="ru-RU" dirty="0"/>
        </a:p>
      </dgm:t>
    </dgm:pt>
    <dgm:pt modelId="{A1E0E699-2F0A-1D43-9CE9-5DEC8705472F}" type="parTrans" cxnId="{7E4CD4E4-AD14-824A-859E-357A3E0F7F03}">
      <dgm:prSet/>
      <dgm:spPr/>
      <dgm:t>
        <a:bodyPr/>
        <a:lstStyle/>
        <a:p>
          <a:endParaRPr lang="ru-RU"/>
        </a:p>
      </dgm:t>
    </dgm:pt>
    <dgm:pt modelId="{8235807C-FF36-B841-83D6-5C7F25216F01}" type="sibTrans" cxnId="{7E4CD4E4-AD14-824A-859E-357A3E0F7F03}">
      <dgm:prSet/>
      <dgm:spPr/>
      <dgm:t>
        <a:bodyPr/>
        <a:lstStyle/>
        <a:p>
          <a:endParaRPr lang="ru-RU"/>
        </a:p>
      </dgm:t>
    </dgm:pt>
    <dgm:pt modelId="{59C74956-2A52-3D4B-A62A-5479B32A7F73}" type="pres">
      <dgm:prSet presAssocID="{B46C9E1A-915B-C448-881F-60EA16889700}" presName="linearFlow" presStyleCnt="0">
        <dgm:presLayoutVars>
          <dgm:resizeHandles val="exact"/>
        </dgm:presLayoutVars>
      </dgm:prSet>
      <dgm:spPr/>
    </dgm:pt>
    <dgm:pt modelId="{8C07430C-0575-D04B-810D-161BA08996E7}" type="pres">
      <dgm:prSet presAssocID="{B75F06B3-1BB9-9546-A793-6806242A13EA}" presName="node" presStyleLbl="node1" presStyleIdx="0" presStyleCnt="7">
        <dgm:presLayoutVars>
          <dgm:bulletEnabled val="1"/>
        </dgm:presLayoutVars>
      </dgm:prSet>
      <dgm:spPr/>
    </dgm:pt>
    <dgm:pt modelId="{D92D539B-D558-BB49-A6F9-E4E7BC440AD2}" type="pres">
      <dgm:prSet presAssocID="{C996F369-D24D-5542-B692-92733ACFE3BF}" presName="sibTrans" presStyleLbl="sibTrans2D1" presStyleIdx="0" presStyleCnt="6"/>
      <dgm:spPr/>
    </dgm:pt>
    <dgm:pt modelId="{27D1143D-D326-A64F-A225-B6FABFC5D9F1}" type="pres">
      <dgm:prSet presAssocID="{C996F369-D24D-5542-B692-92733ACFE3BF}" presName="connectorText" presStyleLbl="sibTrans2D1" presStyleIdx="0" presStyleCnt="6"/>
      <dgm:spPr/>
    </dgm:pt>
    <dgm:pt modelId="{F00B6D43-FCBA-1941-99FC-B0CF4B8DCE0A}" type="pres">
      <dgm:prSet presAssocID="{C1AD0771-2FC4-4142-BE20-0F1DF95BA705}" presName="node" presStyleLbl="node1" presStyleIdx="1" presStyleCnt="7">
        <dgm:presLayoutVars>
          <dgm:bulletEnabled val="1"/>
        </dgm:presLayoutVars>
      </dgm:prSet>
      <dgm:spPr/>
    </dgm:pt>
    <dgm:pt modelId="{1841ECD2-C81E-9B49-8EA9-B535C2E65C6D}" type="pres">
      <dgm:prSet presAssocID="{4E0F7A06-E53C-A341-B647-8ED92C28B194}" presName="sibTrans" presStyleLbl="sibTrans2D1" presStyleIdx="1" presStyleCnt="6"/>
      <dgm:spPr/>
    </dgm:pt>
    <dgm:pt modelId="{9A761F4C-FF81-AE46-8B2C-15515E31CAA8}" type="pres">
      <dgm:prSet presAssocID="{4E0F7A06-E53C-A341-B647-8ED92C28B194}" presName="connectorText" presStyleLbl="sibTrans2D1" presStyleIdx="1" presStyleCnt="6"/>
      <dgm:spPr/>
    </dgm:pt>
    <dgm:pt modelId="{48D0E00E-EDF5-254F-8B34-FE88533F9909}" type="pres">
      <dgm:prSet presAssocID="{0465BB59-6A43-2A46-9C2D-4023A6FF37FF}" presName="node" presStyleLbl="node1" presStyleIdx="2" presStyleCnt="7">
        <dgm:presLayoutVars>
          <dgm:bulletEnabled val="1"/>
        </dgm:presLayoutVars>
      </dgm:prSet>
      <dgm:spPr/>
    </dgm:pt>
    <dgm:pt modelId="{BD6B9C6A-4180-074C-9685-0E63E2E5FA77}" type="pres">
      <dgm:prSet presAssocID="{0070EADD-7BCD-EC47-9F32-1BE80AA4ABD7}" presName="sibTrans" presStyleLbl="sibTrans2D1" presStyleIdx="2" presStyleCnt="6"/>
      <dgm:spPr/>
    </dgm:pt>
    <dgm:pt modelId="{2303AAF4-908D-4E49-AA08-4FC61F20128A}" type="pres">
      <dgm:prSet presAssocID="{0070EADD-7BCD-EC47-9F32-1BE80AA4ABD7}" presName="connectorText" presStyleLbl="sibTrans2D1" presStyleIdx="2" presStyleCnt="6"/>
      <dgm:spPr/>
    </dgm:pt>
    <dgm:pt modelId="{7A1F8491-0A9D-9446-BC4F-B567ABF94C27}" type="pres">
      <dgm:prSet presAssocID="{C2C4D1BE-91AE-6247-8BAE-4362F9F5B049}" presName="node" presStyleLbl="node1" presStyleIdx="3" presStyleCnt="7">
        <dgm:presLayoutVars>
          <dgm:bulletEnabled val="1"/>
        </dgm:presLayoutVars>
      </dgm:prSet>
      <dgm:spPr/>
    </dgm:pt>
    <dgm:pt modelId="{07802494-6A37-A24C-BA56-95A6CD6AF98E}" type="pres">
      <dgm:prSet presAssocID="{A0C6B6BD-4D79-7B40-BC2D-B040DF644FA6}" presName="sibTrans" presStyleLbl="sibTrans2D1" presStyleIdx="3" presStyleCnt="6"/>
      <dgm:spPr/>
    </dgm:pt>
    <dgm:pt modelId="{4BEF4B57-EA69-C34F-8C96-8B81415CB0AD}" type="pres">
      <dgm:prSet presAssocID="{A0C6B6BD-4D79-7B40-BC2D-B040DF644FA6}" presName="connectorText" presStyleLbl="sibTrans2D1" presStyleIdx="3" presStyleCnt="6"/>
      <dgm:spPr/>
    </dgm:pt>
    <dgm:pt modelId="{7653E2DF-040D-2B42-B32F-EBBB59E648CE}" type="pres">
      <dgm:prSet presAssocID="{F65CB04A-B261-2247-8822-8EECE4269BC2}" presName="node" presStyleLbl="node1" presStyleIdx="4" presStyleCnt="7">
        <dgm:presLayoutVars>
          <dgm:bulletEnabled val="1"/>
        </dgm:presLayoutVars>
      </dgm:prSet>
      <dgm:spPr/>
    </dgm:pt>
    <dgm:pt modelId="{32538820-5142-E34F-BEFC-4911815A15CC}" type="pres">
      <dgm:prSet presAssocID="{2C612EEC-92E8-4947-8E61-015C357E4666}" presName="sibTrans" presStyleLbl="sibTrans2D1" presStyleIdx="4" presStyleCnt="6"/>
      <dgm:spPr/>
    </dgm:pt>
    <dgm:pt modelId="{BA094B3C-2502-3F47-8B98-13F72B27DF3C}" type="pres">
      <dgm:prSet presAssocID="{2C612EEC-92E8-4947-8E61-015C357E4666}" presName="connectorText" presStyleLbl="sibTrans2D1" presStyleIdx="4" presStyleCnt="6"/>
      <dgm:spPr/>
    </dgm:pt>
    <dgm:pt modelId="{7914B39B-D499-5442-9522-B55E44B89EF4}" type="pres">
      <dgm:prSet presAssocID="{FC2A7DB8-E345-0944-83C8-A724BCC53A9B}" presName="node" presStyleLbl="node1" presStyleIdx="5" presStyleCnt="7">
        <dgm:presLayoutVars>
          <dgm:bulletEnabled val="1"/>
        </dgm:presLayoutVars>
      </dgm:prSet>
      <dgm:spPr/>
    </dgm:pt>
    <dgm:pt modelId="{87145900-6CE4-5947-92D9-9B469FBDCA12}" type="pres">
      <dgm:prSet presAssocID="{8235807C-FF36-B841-83D6-5C7F25216F01}" presName="sibTrans" presStyleLbl="sibTrans2D1" presStyleIdx="5" presStyleCnt="6"/>
      <dgm:spPr/>
    </dgm:pt>
    <dgm:pt modelId="{99675006-F124-4144-A911-964468C2E961}" type="pres">
      <dgm:prSet presAssocID="{8235807C-FF36-B841-83D6-5C7F25216F01}" presName="connectorText" presStyleLbl="sibTrans2D1" presStyleIdx="5" presStyleCnt="6"/>
      <dgm:spPr/>
    </dgm:pt>
    <dgm:pt modelId="{1EB2F44B-EE00-F344-A09F-F05A7235543E}" type="pres">
      <dgm:prSet presAssocID="{B5E931A5-76D4-024F-85DE-7533C995C974}" presName="node" presStyleLbl="node1" presStyleIdx="6" presStyleCnt="7">
        <dgm:presLayoutVars>
          <dgm:bulletEnabled val="1"/>
        </dgm:presLayoutVars>
      </dgm:prSet>
      <dgm:spPr/>
    </dgm:pt>
  </dgm:ptLst>
  <dgm:cxnLst>
    <dgm:cxn modelId="{B2C7D506-034C-5E4B-9C32-DCB796E91F31}" srcId="{B46C9E1A-915B-C448-881F-60EA16889700}" destId="{0465BB59-6A43-2A46-9C2D-4023A6FF37FF}" srcOrd="2" destOrd="0" parTransId="{55788C4C-A260-A849-B121-B8E4C063F5E0}" sibTransId="{0070EADD-7BCD-EC47-9F32-1BE80AA4ABD7}"/>
    <dgm:cxn modelId="{189FAF1D-B532-014D-9CB3-12A875C5FCB6}" srcId="{B46C9E1A-915B-C448-881F-60EA16889700}" destId="{C1AD0771-2FC4-4142-BE20-0F1DF95BA705}" srcOrd="1" destOrd="0" parTransId="{6481D82C-1CAA-5043-B976-5DB88EC91E32}" sibTransId="{4E0F7A06-E53C-A341-B647-8ED92C28B194}"/>
    <dgm:cxn modelId="{928BD41D-1CB8-524E-99AA-492F16FED6A4}" type="presOf" srcId="{0070EADD-7BCD-EC47-9F32-1BE80AA4ABD7}" destId="{2303AAF4-908D-4E49-AA08-4FC61F20128A}" srcOrd="1" destOrd="0" presId="urn:microsoft.com/office/officeart/2005/8/layout/process2"/>
    <dgm:cxn modelId="{D4E2AC1F-31E7-7049-9B13-366FE378FFF8}" type="presOf" srcId="{FC2A7DB8-E345-0944-83C8-A724BCC53A9B}" destId="{7914B39B-D499-5442-9522-B55E44B89EF4}" srcOrd="0" destOrd="0" presId="urn:microsoft.com/office/officeart/2005/8/layout/process2"/>
    <dgm:cxn modelId="{AC7E0F27-7420-5D4F-A98D-FB864F452E0F}" type="presOf" srcId="{F65CB04A-B261-2247-8822-8EECE4269BC2}" destId="{7653E2DF-040D-2B42-B32F-EBBB59E648CE}" srcOrd="0" destOrd="0" presId="urn:microsoft.com/office/officeart/2005/8/layout/process2"/>
    <dgm:cxn modelId="{C8A3A42E-F0F4-5E42-935E-B35D76ADE17F}" type="presOf" srcId="{B75F06B3-1BB9-9546-A793-6806242A13EA}" destId="{8C07430C-0575-D04B-810D-161BA08996E7}" srcOrd="0" destOrd="0" presId="urn:microsoft.com/office/officeart/2005/8/layout/process2"/>
    <dgm:cxn modelId="{64C50831-64F0-9844-A81D-3F8DF2FAE0FA}" type="presOf" srcId="{C2C4D1BE-91AE-6247-8BAE-4362F9F5B049}" destId="{7A1F8491-0A9D-9446-BC4F-B567ABF94C27}" srcOrd="0" destOrd="0" presId="urn:microsoft.com/office/officeart/2005/8/layout/process2"/>
    <dgm:cxn modelId="{5C9D0633-9082-2643-9914-10856CCD6E38}" type="presOf" srcId="{0465BB59-6A43-2A46-9C2D-4023A6FF37FF}" destId="{48D0E00E-EDF5-254F-8B34-FE88533F9909}" srcOrd="0" destOrd="0" presId="urn:microsoft.com/office/officeart/2005/8/layout/process2"/>
    <dgm:cxn modelId="{A295DE3E-3E08-4249-AC61-E9DE2EDA5CB7}" type="presOf" srcId="{8235807C-FF36-B841-83D6-5C7F25216F01}" destId="{99675006-F124-4144-A911-964468C2E961}" srcOrd="1" destOrd="0" presId="urn:microsoft.com/office/officeart/2005/8/layout/process2"/>
    <dgm:cxn modelId="{CCF19848-573B-8B4C-8605-DA9F64149049}" type="presOf" srcId="{C1AD0771-2FC4-4142-BE20-0F1DF95BA705}" destId="{F00B6D43-FCBA-1941-99FC-B0CF4B8DCE0A}" srcOrd="0" destOrd="0" presId="urn:microsoft.com/office/officeart/2005/8/layout/process2"/>
    <dgm:cxn modelId="{0857F148-E176-6140-A1F8-1063D0BEF106}" type="presOf" srcId="{4E0F7A06-E53C-A341-B647-8ED92C28B194}" destId="{1841ECD2-C81E-9B49-8EA9-B535C2E65C6D}" srcOrd="0" destOrd="0" presId="urn:microsoft.com/office/officeart/2005/8/layout/process2"/>
    <dgm:cxn modelId="{31FA4251-8047-9F45-A3EF-76B961088FB3}" type="presOf" srcId="{B46C9E1A-915B-C448-881F-60EA16889700}" destId="{59C74956-2A52-3D4B-A62A-5479B32A7F73}" srcOrd="0" destOrd="0" presId="urn:microsoft.com/office/officeart/2005/8/layout/process2"/>
    <dgm:cxn modelId="{38A43153-7C69-A547-823D-749073031FBE}" srcId="{B46C9E1A-915B-C448-881F-60EA16889700}" destId="{F65CB04A-B261-2247-8822-8EECE4269BC2}" srcOrd="4" destOrd="0" parTransId="{5F2805C7-00E7-954F-9FEE-6B1FFBC2AAB5}" sibTransId="{2C612EEC-92E8-4947-8E61-015C357E4666}"/>
    <dgm:cxn modelId="{558CAE59-3E72-5840-986A-FB2776789171}" type="presOf" srcId="{B5E931A5-76D4-024F-85DE-7533C995C974}" destId="{1EB2F44B-EE00-F344-A09F-F05A7235543E}" srcOrd="0" destOrd="0" presId="urn:microsoft.com/office/officeart/2005/8/layout/process2"/>
    <dgm:cxn modelId="{72A2CC6A-C55B-D041-9F96-2820971810D8}" type="presOf" srcId="{8235807C-FF36-B841-83D6-5C7F25216F01}" destId="{87145900-6CE4-5947-92D9-9B469FBDCA12}" srcOrd="0" destOrd="0" presId="urn:microsoft.com/office/officeart/2005/8/layout/process2"/>
    <dgm:cxn modelId="{1A645194-ADEB-D34F-8127-EDF921702CFE}" type="presOf" srcId="{A0C6B6BD-4D79-7B40-BC2D-B040DF644FA6}" destId="{4BEF4B57-EA69-C34F-8C96-8B81415CB0AD}" srcOrd="1" destOrd="0" presId="urn:microsoft.com/office/officeart/2005/8/layout/process2"/>
    <dgm:cxn modelId="{E3CF65A0-9A44-434E-A254-067ED200FC2B}" type="presOf" srcId="{C996F369-D24D-5542-B692-92733ACFE3BF}" destId="{D92D539B-D558-BB49-A6F9-E4E7BC440AD2}" srcOrd="0" destOrd="0" presId="urn:microsoft.com/office/officeart/2005/8/layout/process2"/>
    <dgm:cxn modelId="{F4D4E3A2-7094-E246-BE22-9318898DB76C}" srcId="{B46C9E1A-915B-C448-881F-60EA16889700}" destId="{B75F06B3-1BB9-9546-A793-6806242A13EA}" srcOrd="0" destOrd="0" parTransId="{B9BA33AC-6A17-474C-8846-DA1ED0F42225}" sibTransId="{C996F369-D24D-5542-B692-92733ACFE3BF}"/>
    <dgm:cxn modelId="{815868D6-9612-024A-AC77-A444E6730CE6}" type="presOf" srcId="{C996F369-D24D-5542-B692-92733ACFE3BF}" destId="{27D1143D-D326-A64F-A225-B6FABFC5D9F1}" srcOrd="1" destOrd="0" presId="urn:microsoft.com/office/officeart/2005/8/layout/process2"/>
    <dgm:cxn modelId="{DAB78FDE-91A4-DA4A-890D-54450DD62FC7}" type="presOf" srcId="{A0C6B6BD-4D79-7B40-BC2D-B040DF644FA6}" destId="{07802494-6A37-A24C-BA56-95A6CD6AF98E}" srcOrd="0" destOrd="0" presId="urn:microsoft.com/office/officeart/2005/8/layout/process2"/>
    <dgm:cxn modelId="{CA30FCDF-15CB-A142-8809-20851B3AD4F8}" type="presOf" srcId="{4E0F7A06-E53C-A341-B647-8ED92C28B194}" destId="{9A761F4C-FF81-AE46-8B2C-15515E31CAA8}" srcOrd="1" destOrd="0" presId="urn:microsoft.com/office/officeart/2005/8/layout/process2"/>
    <dgm:cxn modelId="{7E4CD4E4-AD14-824A-859E-357A3E0F7F03}" srcId="{B46C9E1A-915B-C448-881F-60EA16889700}" destId="{FC2A7DB8-E345-0944-83C8-A724BCC53A9B}" srcOrd="5" destOrd="0" parTransId="{A1E0E699-2F0A-1D43-9CE9-5DEC8705472F}" sibTransId="{8235807C-FF36-B841-83D6-5C7F25216F01}"/>
    <dgm:cxn modelId="{AEF98DE7-CCBF-1A44-9DE3-15B2D1249D7E}" type="presOf" srcId="{2C612EEC-92E8-4947-8E61-015C357E4666}" destId="{32538820-5142-E34F-BEFC-4911815A15CC}" srcOrd="0" destOrd="0" presId="urn:microsoft.com/office/officeart/2005/8/layout/process2"/>
    <dgm:cxn modelId="{AB871AEE-FB47-B241-882F-9569E56CD2F9}" type="presOf" srcId="{0070EADD-7BCD-EC47-9F32-1BE80AA4ABD7}" destId="{BD6B9C6A-4180-074C-9685-0E63E2E5FA77}" srcOrd="0" destOrd="0" presId="urn:microsoft.com/office/officeart/2005/8/layout/process2"/>
    <dgm:cxn modelId="{C667A1F1-6373-4948-B4EA-C68F56A32422}" type="presOf" srcId="{2C612EEC-92E8-4947-8E61-015C357E4666}" destId="{BA094B3C-2502-3F47-8B98-13F72B27DF3C}" srcOrd="1" destOrd="0" presId="urn:microsoft.com/office/officeart/2005/8/layout/process2"/>
    <dgm:cxn modelId="{627BA1F9-ED1E-2F43-906E-0DD13FE06610}" srcId="{B46C9E1A-915B-C448-881F-60EA16889700}" destId="{C2C4D1BE-91AE-6247-8BAE-4362F9F5B049}" srcOrd="3" destOrd="0" parTransId="{AE03975D-9ECF-A14A-8FB3-B318609F85D1}" sibTransId="{A0C6B6BD-4D79-7B40-BC2D-B040DF644FA6}"/>
    <dgm:cxn modelId="{4DD91FFA-9A25-BC42-AD3C-4CCBE1464E78}" srcId="{B46C9E1A-915B-C448-881F-60EA16889700}" destId="{B5E931A5-76D4-024F-85DE-7533C995C974}" srcOrd="6" destOrd="0" parTransId="{1A698190-3B7B-454D-BED5-B9CF47AB20CB}" sibTransId="{C0D1D5AD-8AE0-3F4C-A4CC-3CE699658454}"/>
    <dgm:cxn modelId="{DB1D113A-0395-E94C-A4B5-F3F978929D10}" type="presParOf" srcId="{59C74956-2A52-3D4B-A62A-5479B32A7F73}" destId="{8C07430C-0575-D04B-810D-161BA08996E7}" srcOrd="0" destOrd="0" presId="urn:microsoft.com/office/officeart/2005/8/layout/process2"/>
    <dgm:cxn modelId="{B4A5FE07-63B9-A140-BF81-47D6C78641E0}" type="presParOf" srcId="{59C74956-2A52-3D4B-A62A-5479B32A7F73}" destId="{D92D539B-D558-BB49-A6F9-E4E7BC440AD2}" srcOrd="1" destOrd="0" presId="urn:microsoft.com/office/officeart/2005/8/layout/process2"/>
    <dgm:cxn modelId="{1292972E-1B96-FB4E-B367-AA69F6ADB98B}" type="presParOf" srcId="{D92D539B-D558-BB49-A6F9-E4E7BC440AD2}" destId="{27D1143D-D326-A64F-A225-B6FABFC5D9F1}" srcOrd="0" destOrd="0" presId="urn:microsoft.com/office/officeart/2005/8/layout/process2"/>
    <dgm:cxn modelId="{78C73A2A-4F45-534C-9B69-4A1A7EA689D3}" type="presParOf" srcId="{59C74956-2A52-3D4B-A62A-5479B32A7F73}" destId="{F00B6D43-FCBA-1941-99FC-B0CF4B8DCE0A}" srcOrd="2" destOrd="0" presId="urn:microsoft.com/office/officeart/2005/8/layout/process2"/>
    <dgm:cxn modelId="{1804E99E-5D1B-A04F-B468-C0C95A155E16}" type="presParOf" srcId="{59C74956-2A52-3D4B-A62A-5479B32A7F73}" destId="{1841ECD2-C81E-9B49-8EA9-B535C2E65C6D}" srcOrd="3" destOrd="0" presId="urn:microsoft.com/office/officeart/2005/8/layout/process2"/>
    <dgm:cxn modelId="{3C460824-3C45-F545-95AA-38E48C479E37}" type="presParOf" srcId="{1841ECD2-C81E-9B49-8EA9-B535C2E65C6D}" destId="{9A761F4C-FF81-AE46-8B2C-15515E31CAA8}" srcOrd="0" destOrd="0" presId="urn:microsoft.com/office/officeart/2005/8/layout/process2"/>
    <dgm:cxn modelId="{B65D0C8F-CDB7-3D42-9419-D1D6D06539A5}" type="presParOf" srcId="{59C74956-2A52-3D4B-A62A-5479B32A7F73}" destId="{48D0E00E-EDF5-254F-8B34-FE88533F9909}" srcOrd="4" destOrd="0" presId="urn:microsoft.com/office/officeart/2005/8/layout/process2"/>
    <dgm:cxn modelId="{5C6DD5B0-431E-7649-A4F7-9C61C258E780}" type="presParOf" srcId="{59C74956-2A52-3D4B-A62A-5479B32A7F73}" destId="{BD6B9C6A-4180-074C-9685-0E63E2E5FA77}" srcOrd="5" destOrd="0" presId="urn:microsoft.com/office/officeart/2005/8/layout/process2"/>
    <dgm:cxn modelId="{9DC3E65E-DDFF-A440-A173-C66E4AF63924}" type="presParOf" srcId="{BD6B9C6A-4180-074C-9685-0E63E2E5FA77}" destId="{2303AAF4-908D-4E49-AA08-4FC61F20128A}" srcOrd="0" destOrd="0" presId="urn:microsoft.com/office/officeart/2005/8/layout/process2"/>
    <dgm:cxn modelId="{9CE94910-C3D9-2F4C-8798-5AC3DB9BF036}" type="presParOf" srcId="{59C74956-2A52-3D4B-A62A-5479B32A7F73}" destId="{7A1F8491-0A9D-9446-BC4F-B567ABF94C27}" srcOrd="6" destOrd="0" presId="urn:microsoft.com/office/officeart/2005/8/layout/process2"/>
    <dgm:cxn modelId="{6649F9B1-1043-0046-82AA-B5F0558AABA3}" type="presParOf" srcId="{59C74956-2A52-3D4B-A62A-5479B32A7F73}" destId="{07802494-6A37-A24C-BA56-95A6CD6AF98E}" srcOrd="7" destOrd="0" presId="urn:microsoft.com/office/officeart/2005/8/layout/process2"/>
    <dgm:cxn modelId="{D91251A1-A478-E740-88BC-1F588D3C02ED}" type="presParOf" srcId="{07802494-6A37-A24C-BA56-95A6CD6AF98E}" destId="{4BEF4B57-EA69-C34F-8C96-8B81415CB0AD}" srcOrd="0" destOrd="0" presId="urn:microsoft.com/office/officeart/2005/8/layout/process2"/>
    <dgm:cxn modelId="{59B27A9E-CA7E-2645-96EB-A89C0FBD0605}" type="presParOf" srcId="{59C74956-2A52-3D4B-A62A-5479B32A7F73}" destId="{7653E2DF-040D-2B42-B32F-EBBB59E648CE}" srcOrd="8" destOrd="0" presId="urn:microsoft.com/office/officeart/2005/8/layout/process2"/>
    <dgm:cxn modelId="{61688489-00C4-184E-9BB7-46D076E4EF28}" type="presParOf" srcId="{59C74956-2A52-3D4B-A62A-5479B32A7F73}" destId="{32538820-5142-E34F-BEFC-4911815A15CC}" srcOrd="9" destOrd="0" presId="urn:microsoft.com/office/officeart/2005/8/layout/process2"/>
    <dgm:cxn modelId="{B83C563D-AFC2-9144-8FB0-E4AFF63440EB}" type="presParOf" srcId="{32538820-5142-E34F-BEFC-4911815A15CC}" destId="{BA094B3C-2502-3F47-8B98-13F72B27DF3C}" srcOrd="0" destOrd="0" presId="urn:microsoft.com/office/officeart/2005/8/layout/process2"/>
    <dgm:cxn modelId="{D39A19CC-9C0C-D040-BEF1-29DB75575381}" type="presParOf" srcId="{59C74956-2A52-3D4B-A62A-5479B32A7F73}" destId="{7914B39B-D499-5442-9522-B55E44B89EF4}" srcOrd="10" destOrd="0" presId="urn:microsoft.com/office/officeart/2005/8/layout/process2"/>
    <dgm:cxn modelId="{8E9DF90D-1947-7547-9A93-9841201EF616}" type="presParOf" srcId="{59C74956-2A52-3D4B-A62A-5479B32A7F73}" destId="{87145900-6CE4-5947-92D9-9B469FBDCA12}" srcOrd="11" destOrd="0" presId="urn:microsoft.com/office/officeart/2005/8/layout/process2"/>
    <dgm:cxn modelId="{69A04FA8-BAA5-FF42-83D3-04779BC308C6}" type="presParOf" srcId="{87145900-6CE4-5947-92D9-9B469FBDCA12}" destId="{99675006-F124-4144-A911-964468C2E961}" srcOrd="0" destOrd="0" presId="urn:microsoft.com/office/officeart/2005/8/layout/process2"/>
    <dgm:cxn modelId="{8B314B4F-7676-5144-B219-F027DD5A82D8}" type="presParOf" srcId="{59C74956-2A52-3D4B-A62A-5479B32A7F73}" destId="{1EB2F44B-EE00-F344-A09F-F05A7235543E}"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1.xml><?xml version="1.0" encoding="utf-8"?>
<dgm:dataModel xmlns:dgm="http://schemas.openxmlformats.org/drawingml/2006/diagram" xmlns:a="http://schemas.openxmlformats.org/drawingml/2006/main">
  <dgm:ptLst>
    <dgm:pt modelId="{7ABC2A37-064D-6B46-AB7E-DA9AE4E0A049}" type="doc">
      <dgm:prSet loTypeId="urn:microsoft.com/office/officeart/2005/8/layout/process2" loCatId="" qsTypeId="urn:microsoft.com/office/officeart/2005/8/quickstyle/simple1" qsCatId="simple" csTypeId="urn:microsoft.com/office/officeart/2005/8/colors/accent1_2" csCatId="accent1" phldr="1"/>
      <dgm:spPr/>
    </dgm:pt>
    <dgm:pt modelId="{4DC6AB68-546F-184F-A127-E0FFBAFA816D}">
      <dgm:prSet phldrT="[Текст]"/>
      <dgm:spPr/>
      <dgm:t>
        <a:bodyPr/>
        <a:lstStyle/>
        <a:p>
          <a:endParaRPr lang="ru-RU" dirty="0"/>
        </a:p>
      </dgm:t>
    </dgm:pt>
    <dgm:pt modelId="{7B456EC2-203E-DE41-96EA-4AD8969B22DF}" type="parTrans" cxnId="{390767A2-E10B-4943-B1F7-4EDCA8E70D4D}">
      <dgm:prSet/>
      <dgm:spPr/>
      <dgm:t>
        <a:bodyPr/>
        <a:lstStyle/>
        <a:p>
          <a:endParaRPr lang="ru-RU"/>
        </a:p>
      </dgm:t>
    </dgm:pt>
    <dgm:pt modelId="{82A733D7-366B-FC4D-8A9C-CE0F1655CE46}" type="sibTrans" cxnId="{390767A2-E10B-4943-B1F7-4EDCA8E70D4D}">
      <dgm:prSet/>
      <dgm:spPr/>
      <dgm:t>
        <a:bodyPr/>
        <a:lstStyle/>
        <a:p>
          <a:endParaRPr lang="ru-RU"/>
        </a:p>
      </dgm:t>
    </dgm:pt>
    <dgm:pt modelId="{257DC2E6-B44C-D247-AC3F-166230C6F7E9}" type="pres">
      <dgm:prSet presAssocID="{7ABC2A37-064D-6B46-AB7E-DA9AE4E0A049}" presName="linearFlow" presStyleCnt="0">
        <dgm:presLayoutVars>
          <dgm:resizeHandles val="exact"/>
        </dgm:presLayoutVars>
      </dgm:prSet>
      <dgm:spPr/>
    </dgm:pt>
    <dgm:pt modelId="{ABE00989-81CA-BB4A-BE3B-42F9CA5159F3}" type="pres">
      <dgm:prSet presAssocID="{4DC6AB68-546F-184F-A127-E0FFBAFA816D}" presName="node" presStyleLbl="node1" presStyleIdx="0" presStyleCnt="1">
        <dgm:presLayoutVars>
          <dgm:bulletEnabled val="1"/>
        </dgm:presLayoutVars>
      </dgm:prSet>
      <dgm:spPr/>
    </dgm:pt>
  </dgm:ptLst>
  <dgm:cxnLst>
    <dgm:cxn modelId="{2D1B3835-E441-664B-BC85-1B8F927F34B1}" type="presOf" srcId="{7ABC2A37-064D-6B46-AB7E-DA9AE4E0A049}" destId="{257DC2E6-B44C-D247-AC3F-166230C6F7E9}" srcOrd="0" destOrd="0" presId="urn:microsoft.com/office/officeart/2005/8/layout/process2"/>
    <dgm:cxn modelId="{390767A2-E10B-4943-B1F7-4EDCA8E70D4D}" srcId="{7ABC2A37-064D-6B46-AB7E-DA9AE4E0A049}" destId="{4DC6AB68-546F-184F-A127-E0FFBAFA816D}" srcOrd="0" destOrd="0" parTransId="{7B456EC2-203E-DE41-96EA-4AD8969B22DF}" sibTransId="{82A733D7-366B-FC4D-8A9C-CE0F1655CE46}"/>
    <dgm:cxn modelId="{8DB39DCE-60AE-5445-8695-2D885CCD4FB4}" type="presOf" srcId="{4DC6AB68-546F-184F-A127-E0FFBAFA816D}" destId="{ABE00989-81CA-BB4A-BE3B-42F9CA5159F3}" srcOrd="0" destOrd="0" presId="urn:microsoft.com/office/officeart/2005/8/layout/process2"/>
    <dgm:cxn modelId="{C1016DA5-4FEE-3945-9772-B4A272087A95}" type="presParOf" srcId="{257DC2E6-B44C-D247-AC3F-166230C6F7E9}" destId="{ABE00989-81CA-BB4A-BE3B-42F9CA5159F3}"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2.xml><?xml version="1.0" encoding="utf-8"?>
<dgm:dataModel xmlns:dgm="http://schemas.openxmlformats.org/drawingml/2006/diagram" xmlns:a="http://schemas.openxmlformats.org/drawingml/2006/main">
  <dgm:ptLst>
    <dgm:pt modelId="{B46C9E1A-915B-C448-881F-60EA16889700}" type="doc">
      <dgm:prSet loTypeId="urn:microsoft.com/office/officeart/2005/8/layout/process2" loCatId="" qsTypeId="urn:microsoft.com/office/officeart/2005/8/quickstyle/simple1" qsCatId="simple" csTypeId="urn:microsoft.com/office/officeart/2005/8/colors/accent1_2" csCatId="accent1" phldr="1"/>
      <dgm:spPr/>
    </dgm:pt>
    <dgm:pt modelId="{B75F06B3-1BB9-9546-A793-6806242A13EA}">
      <dgm:prSet phldrT="[Текст]"/>
      <dgm:spPr/>
      <dgm:t>
        <a:bodyPr/>
        <a:lstStyle/>
        <a:p>
          <a:r>
            <a:rPr lang="en-US" dirty="0"/>
            <a:t>1000</a:t>
          </a:r>
          <a:endParaRPr lang="ru-RU" dirty="0"/>
        </a:p>
      </dgm:t>
    </dgm:pt>
    <dgm:pt modelId="{B9BA33AC-6A17-474C-8846-DA1ED0F42225}" type="parTrans" cxnId="{F4D4E3A2-7094-E246-BE22-9318898DB76C}">
      <dgm:prSet/>
      <dgm:spPr/>
      <dgm:t>
        <a:bodyPr/>
        <a:lstStyle/>
        <a:p>
          <a:endParaRPr lang="ru-RU"/>
        </a:p>
      </dgm:t>
    </dgm:pt>
    <dgm:pt modelId="{C996F369-D24D-5542-B692-92733ACFE3BF}" type="sibTrans" cxnId="{F4D4E3A2-7094-E246-BE22-9318898DB76C}">
      <dgm:prSet/>
      <dgm:spPr/>
      <dgm:t>
        <a:bodyPr/>
        <a:lstStyle/>
        <a:p>
          <a:endParaRPr lang="ru-RU"/>
        </a:p>
      </dgm:t>
    </dgm:pt>
    <dgm:pt modelId="{B5E931A5-76D4-024F-85DE-7533C995C974}">
      <dgm:prSet phldrT="[Текст]"/>
      <dgm:spPr/>
      <dgm:t>
        <a:bodyPr/>
        <a:lstStyle/>
        <a:p>
          <a:r>
            <a:rPr lang="en-US" dirty="0"/>
            <a:t>&gt;&gt;&gt;</a:t>
          </a:r>
          <a:endParaRPr lang="ru-RU" dirty="0"/>
        </a:p>
      </dgm:t>
    </dgm:pt>
    <dgm:pt modelId="{1A698190-3B7B-454D-BED5-B9CF47AB20CB}" type="parTrans" cxnId="{4DD91FFA-9A25-BC42-AD3C-4CCBE1464E78}">
      <dgm:prSet/>
      <dgm:spPr/>
      <dgm:t>
        <a:bodyPr/>
        <a:lstStyle/>
        <a:p>
          <a:endParaRPr lang="ru-RU"/>
        </a:p>
      </dgm:t>
    </dgm:pt>
    <dgm:pt modelId="{C0D1D5AD-8AE0-3F4C-A4CC-3CE699658454}" type="sibTrans" cxnId="{4DD91FFA-9A25-BC42-AD3C-4CCBE1464E78}">
      <dgm:prSet/>
      <dgm:spPr/>
      <dgm:t>
        <a:bodyPr/>
        <a:lstStyle/>
        <a:p>
          <a:endParaRPr lang="ru-RU"/>
        </a:p>
      </dgm:t>
    </dgm:pt>
    <dgm:pt modelId="{3FC68F45-1AE1-9F44-A0E7-D22C08B4913D}">
      <dgm:prSet phldrT="[Текст]"/>
      <dgm:spPr/>
      <dgm:t>
        <a:bodyPr/>
        <a:lstStyle/>
        <a:p>
          <a:r>
            <a:rPr lang="en-US" dirty="0"/>
            <a:t>1</a:t>
          </a:r>
          <a:endParaRPr lang="ru-RU" dirty="0"/>
        </a:p>
      </dgm:t>
    </dgm:pt>
    <dgm:pt modelId="{F9F613DD-72F1-1E44-ACCE-31C347889D83}" type="parTrans" cxnId="{7E0E1DFF-F950-9949-87D9-9197DBAEB715}">
      <dgm:prSet/>
      <dgm:spPr/>
      <dgm:t>
        <a:bodyPr/>
        <a:lstStyle/>
        <a:p>
          <a:endParaRPr lang="ru-RU"/>
        </a:p>
      </dgm:t>
    </dgm:pt>
    <dgm:pt modelId="{D731C08E-A287-F144-B7FC-80D400DED405}" type="sibTrans" cxnId="{7E0E1DFF-F950-9949-87D9-9197DBAEB715}">
      <dgm:prSet/>
      <dgm:spPr/>
      <dgm:t>
        <a:bodyPr/>
        <a:lstStyle/>
        <a:p>
          <a:endParaRPr lang="ru-RU"/>
        </a:p>
      </dgm:t>
    </dgm:pt>
    <dgm:pt modelId="{ECF44C45-7C73-4D4E-9D63-77BDE20D3FB1}">
      <dgm:prSet phldrT="[Текст]"/>
      <dgm:spPr/>
      <dgm:t>
        <a:bodyPr/>
        <a:lstStyle/>
        <a:p>
          <a:r>
            <a:rPr lang="en-US" dirty="0"/>
            <a:t>2</a:t>
          </a:r>
          <a:endParaRPr lang="ru-RU" dirty="0"/>
        </a:p>
      </dgm:t>
    </dgm:pt>
    <dgm:pt modelId="{6F1A8362-664F-5046-A912-620E2C8394E6}" type="parTrans" cxnId="{CCBBAE67-5EC5-914E-94A3-7E669F0BA998}">
      <dgm:prSet/>
      <dgm:spPr/>
      <dgm:t>
        <a:bodyPr/>
        <a:lstStyle/>
        <a:p>
          <a:endParaRPr lang="ru-RU"/>
        </a:p>
      </dgm:t>
    </dgm:pt>
    <dgm:pt modelId="{CE39D47C-1D9C-CD4C-A4C9-D37CBEFDD016}" type="sibTrans" cxnId="{CCBBAE67-5EC5-914E-94A3-7E669F0BA998}">
      <dgm:prSet/>
      <dgm:spPr/>
      <dgm:t>
        <a:bodyPr/>
        <a:lstStyle/>
        <a:p>
          <a:endParaRPr lang="ru-RU"/>
        </a:p>
      </dgm:t>
    </dgm:pt>
    <dgm:pt modelId="{2FE4C229-DD1F-B54A-9944-C4B4D5D79275}">
      <dgm:prSet phldrT="[Текст]"/>
      <dgm:spPr/>
      <dgm:t>
        <a:bodyPr/>
        <a:lstStyle/>
        <a:p>
          <a:r>
            <a:rPr lang="en-US" dirty="0"/>
            <a:t>3</a:t>
          </a:r>
          <a:endParaRPr lang="ru-RU" dirty="0"/>
        </a:p>
      </dgm:t>
    </dgm:pt>
    <dgm:pt modelId="{0CF0A751-CD37-CA42-BC91-99597E63D3CF}" type="parTrans" cxnId="{169E81A2-3F55-7743-AFAD-98EB9ECF60B4}">
      <dgm:prSet/>
      <dgm:spPr/>
      <dgm:t>
        <a:bodyPr/>
        <a:lstStyle/>
        <a:p>
          <a:endParaRPr lang="ru-RU"/>
        </a:p>
      </dgm:t>
    </dgm:pt>
    <dgm:pt modelId="{723A6FEA-B0C4-B448-9082-37FD488B3102}" type="sibTrans" cxnId="{169E81A2-3F55-7743-AFAD-98EB9ECF60B4}">
      <dgm:prSet/>
      <dgm:spPr/>
      <dgm:t>
        <a:bodyPr/>
        <a:lstStyle/>
        <a:p>
          <a:endParaRPr lang="ru-RU"/>
        </a:p>
      </dgm:t>
    </dgm:pt>
    <dgm:pt modelId="{A75D3F4E-7134-CC4B-9407-F09A6771EE5A}">
      <dgm:prSet phldrT="[Текст]"/>
      <dgm:spPr/>
      <dgm:t>
        <a:bodyPr/>
        <a:lstStyle/>
        <a:p>
          <a:r>
            <a:rPr lang="en-US" dirty="0"/>
            <a:t>4</a:t>
          </a:r>
          <a:endParaRPr lang="ru-RU" dirty="0"/>
        </a:p>
      </dgm:t>
    </dgm:pt>
    <dgm:pt modelId="{54437D7E-35F2-7C4D-A5BB-8F31DE92D08A}" type="parTrans" cxnId="{BCF82DDE-6CD4-7B42-8735-DF53CE720CCD}">
      <dgm:prSet/>
      <dgm:spPr/>
      <dgm:t>
        <a:bodyPr/>
        <a:lstStyle/>
        <a:p>
          <a:endParaRPr lang="ru-RU"/>
        </a:p>
      </dgm:t>
    </dgm:pt>
    <dgm:pt modelId="{04BCF0A3-2932-B240-A476-28E5B0C2B51D}" type="sibTrans" cxnId="{BCF82DDE-6CD4-7B42-8735-DF53CE720CCD}">
      <dgm:prSet/>
      <dgm:spPr/>
      <dgm:t>
        <a:bodyPr/>
        <a:lstStyle/>
        <a:p>
          <a:endParaRPr lang="ru-RU"/>
        </a:p>
      </dgm:t>
    </dgm:pt>
    <dgm:pt modelId="{B64CFF70-AAE8-D146-AA72-A963EBF987DB}">
      <dgm:prSet phldrT="[Текст]"/>
      <dgm:spPr/>
      <dgm:t>
        <a:bodyPr/>
        <a:lstStyle/>
        <a:p>
          <a:r>
            <a:rPr lang="en-US" dirty="0"/>
            <a:t>5</a:t>
          </a:r>
          <a:endParaRPr lang="ru-RU" dirty="0"/>
        </a:p>
      </dgm:t>
    </dgm:pt>
    <dgm:pt modelId="{2FF773CD-2C48-A448-8733-5DA016DF5AA0}" type="parTrans" cxnId="{DE6EAEA0-E844-124E-BC14-CD58333F101D}">
      <dgm:prSet/>
      <dgm:spPr/>
      <dgm:t>
        <a:bodyPr/>
        <a:lstStyle/>
        <a:p>
          <a:endParaRPr lang="ru-RU"/>
        </a:p>
      </dgm:t>
    </dgm:pt>
    <dgm:pt modelId="{567DE1A6-D39F-BA43-BAA5-AFAF6F03043D}" type="sibTrans" cxnId="{DE6EAEA0-E844-124E-BC14-CD58333F101D}">
      <dgm:prSet/>
      <dgm:spPr/>
      <dgm:t>
        <a:bodyPr/>
        <a:lstStyle/>
        <a:p>
          <a:endParaRPr lang="ru-RU"/>
        </a:p>
      </dgm:t>
    </dgm:pt>
    <dgm:pt modelId="{59C74956-2A52-3D4B-A62A-5479B32A7F73}" type="pres">
      <dgm:prSet presAssocID="{B46C9E1A-915B-C448-881F-60EA16889700}" presName="linearFlow" presStyleCnt="0">
        <dgm:presLayoutVars>
          <dgm:resizeHandles val="exact"/>
        </dgm:presLayoutVars>
      </dgm:prSet>
      <dgm:spPr/>
    </dgm:pt>
    <dgm:pt modelId="{8C07430C-0575-D04B-810D-161BA08996E7}" type="pres">
      <dgm:prSet presAssocID="{B75F06B3-1BB9-9546-A793-6806242A13EA}" presName="node" presStyleLbl="node1" presStyleIdx="0" presStyleCnt="7">
        <dgm:presLayoutVars>
          <dgm:bulletEnabled val="1"/>
        </dgm:presLayoutVars>
      </dgm:prSet>
      <dgm:spPr/>
    </dgm:pt>
    <dgm:pt modelId="{D92D539B-D558-BB49-A6F9-E4E7BC440AD2}" type="pres">
      <dgm:prSet presAssocID="{C996F369-D24D-5542-B692-92733ACFE3BF}" presName="sibTrans" presStyleLbl="sibTrans2D1" presStyleIdx="0" presStyleCnt="6"/>
      <dgm:spPr/>
    </dgm:pt>
    <dgm:pt modelId="{27D1143D-D326-A64F-A225-B6FABFC5D9F1}" type="pres">
      <dgm:prSet presAssocID="{C996F369-D24D-5542-B692-92733ACFE3BF}" presName="connectorText" presStyleLbl="sibTrans2D1" presStyleIdx="0" presStyleCnt="6"/>
      <dgm:spPr/>
    </dgm:pt>
    <dgm:pt modelId="{1EB2F44B-EE00-F344-A09F-F05A7235543E}" type="pres">
      <dgm:prSet presAssocID="{B5E931A5-76D4-024F-85DE-7533C995C974}" presName="node" presStyleLbl="node1" presStyleIdx="1" presStyleCnt="7">
        <dgm:presLayoutVars>
          <dgm:bulletEnabled val="1"/>
        </dgm:presLayoutVars>
      </dgm:prSet>
      <dgm:spPr/>
    </dgm:pt>
    <dgm:pt modelId="{3D64EA8A-ADBA-2D42-B3CD-9CCC70E2DA23}" type="pres">
      <dgm:prSet presAssocID="{C0D1D5AD-8AE0-3F4C-A4CC-3CE699658454}" presName="sibTrans" presStyleLbl="sibTrans2D1" presStyleIdx="1" presStyleCnt="6"/>
      <dgm:spPr/>
    </dgm:pt>
    <dgm:pt modelId="{35BAE590-AEBB-D54A-80CB-A08BB3333EA5}" type="pres">
      <dgm:prSet presAssocID="{C0D1D5AD-8AE0-3F4C-A4CC-3CE699658454}" presName="connectorText" presStyleLbl="sibTrans2D1" presStyleIdx="1" presStyleCnt="6"/>
      <dgm:spPr/>
    </dgm:pt>
    <dgm:pt modelId="{698376F5-C472-0F46-982A-1D895E77F9C6}" type="pres">
      <dgm:prSet presAssocID="{3FC68F45-1AE1-9F44-A0E7-D22C08B4913D}" presName="node" presStyleLbl="node1" presStyleIdx="2" presStyleCnt="7">
        <dgm:presLayoutVars>
          <dgm:bulletEnabled val="1"/>
        </dgm:presLayoutVars>
      </dgm:prSet>
      <dgm:spPr/>
    </dgm:pt>
    <dgm:pt modelId="{A7E0177A-82F9-AC42-A3F0-CB9B4A3AB316}" type="pres">
      <dgm:prSet presAssocID="{D731C08E-A287-F144-B7FC-80D400DED405}" presName="sibTrans" presStyleLbl="sibTrans2D1" presStyleIdx="2" presStyleCnt="6"/>
      <dgm:spPr/>
    </dgm:pt>
    <dgm:pt modelId="{E845670F-FEE7-244F-83CA-4A1D2309DF30}" type="pres">
      <dgm:prSet presAssocID="{D731C08E-A287-F144-B7FC-80D400DED405}" presName="connectorText" presStyleLbl="sibTrans2D1" presStyleIdx="2" presStyleCnt="6"/>
      <dgm:spPr/>
    </dgm:pt>
    <dgm:pt modelId="{4B48FCD2-1546-B147-9D74-1FD1D16E10CF}" type="pres">
      <dgm:prSet presAssocID="{ECF44C45-7C73-4D4E-9D63-77BDE20D3FB1}" presName="node" presStyleLbl="node1" presStyleIdx="3" presStyleCnt="7">
        <dgm:presLayoutVars>
          <dgm:bulletEnabled val="1"/>
        </dgm:presLayoutVars>
      </dgm:prSet>
      <dgm:spPr/>
    </dgm:pt>
    <dgm:pt modelId="{925AFA83-5C6A-4640-9C90-D86CDFB06B72}" type="pres">
      <dgm:prSet presAssocID="{CE39D47C-1D9C-CD4C-A4C9-D37CBEFDD016}" presName="sibTrans" presStyleLbl="sibTrans2D1" presStyleIdx="3" presStyleCnt="6"/>
      <dgm:spPr/>
    </dgm:pt>
    <dgm:pt modelId="{C209458A-68EB-3C44-B886-74CA3D4EC2DC}" type="pres">
      <dgm:prSet presAssocID="{CE39D47C-1D9C-CD4C-A4C9-D37CBEFDD016}" presName="connectorText" presStyleLbl="sibTrans2D1" presStyleIdx="3" presStyleCnt="6"/>
      <dgm:spPr/>
    </dgm:pt>
    <dgm:pt modelId="{18B5547D-8ADF-CD44-8E1F-67148F04B784}" type="pres">
      <dgm:prSet presAssocID="{2FE4C229-DD1F-B54A-9944-C4B4D5D79275}" presName="node" presStyleLbl="node1" presStyleIdx="4" presStyleCnt="7">
        <dgm:presLayoutVars>
          <dgm:bulletEnabled val="1"/>
        </dgm:presLayoutVars>
      </dgm:prSet>
      <dgm:spPr/>
    </dgm:pt>
    <dgm:pt modelId="{9AE8A3B8-4FDD-924C-86CE-B3DEC9A8DDD4}" type="pres">
      <dgm:prSet presAssocID="{723A6FEA-B0C4-B448-9082-37FD488B3102}" presName="sibTrans" presStyleLbl="sibTrans2D1" presStyleIdx="4" presStyleCnt="6"/>
      <dgm:spPr/>
    </dgm:pt>
    <dgm:pt modelId="{6520FEA8-ED5A-6A40-8E5C-9C8A869192ED}" type="pres">
      <dgm:prSet presAssocID="{723A6FEA-B0C4-B448-9082-37FD488B3102}" presName="connectorText" presStyleLbl="sibTrans2D1" presStyleIdx="4" presStyleCnt="6"/>
      <dgm:spPr/>
    </dgm:pt>
    <dgm:pt modelId="{D8F1F78A-0F2C-C049-871D-BB4B2F8AC247}" type="pres">
      <dgm:prSet presAssocID="{A75D3F4E-7134-CC4B-9407-F09A6771EE5A}" presName="node" presStyleLbl="node1" presStyleIdx="5" presStyleCnt="7">
        <dgm:presLayoutVars>
          <dgm:bulletEnabled val="1"/>
        </dgm:presLayoutVars>
      </dgm:prSet>
      <dgm:spPr/>
    </dgm:pt>
    <dgm:pt modelId="{20694E6D-5816-EA41-A609-7282D676AAE1}" type="pres">
      <dgm:prSet presAssocID="{04BCF0A3-2932-B240-A476-28E5B0C2B51D}" presName="sibTrans" presStyleLbl="sibTrans2D1" presStyleIdx="5" presStyleCnt="6"/>
      <dgm:spPr/>
    </dgm:pt>
    <dgm:pt modelId="{2DF76B39-F455-7D44-8DE2-679762D6F908}" type="pres">
      <dgm:prSet presAssocID="{04BCF0A3-2932-B240-A476-28E5B0C2B51D}" presName="connectorText" presStyleLbl="sibTrans2D1" presStyleIdx="5" presStyleCnt="6"/>
      <dgm:spPr/>
    </dgm:pt>
    <dgm:pt modelId="{B3B57480-A079-1344-B57C-187F1B1189FF}" type="pres">
      <dgm:prSet presAssocID="{B64CFF70-AAE8-D146-AA72-A963EBF987DB}" presName="node" presStyleLbl="node1" presStyleIdx="6" presStyleCnt="7">
        <dgm:presLayoutVars>
          <dgm:bulletEnabled val="1"/>
        </dgm:presLayoutVars>
      </dgm:prSet>
      <dgm:spPr/>
    </dgm:pt>
  </dgm:ptLst>
  <dgm:cxnLst>
    <dgm:cxn modelId="{DE51710E-3376-B148-8DA6-FCC8F2046629}" type="presOf" srcId="{3FC68F45-1AE1-9F44-A0E7-D22C08B4913D}" destId="{698376F5-C472-0F46-982A-1D895E77F9C6}" srcOrd="0" destOrd="0" presId="urn:microsoft.com/office/officeart/2005/8/layout/process2"/>
    <dgm:cxn modelId="{86E09414-8E0E-6744-8A72-F059E90CA339}" type="presOf" srcId="{C0D1D5AD-8AE0-3F4C-A4CC-3CE699658454}" destId="{3D64EA8A-ADBA-2D42-B3CD-9CCC70E2DA23}" srcOrd="0" destOrd="0" presId="urn:microsoft.com/office/officeart/2005/8/layout/process2"/>
    <dgm:cxn modelId="{2884C71A-A5A2-0A46-B635-F9FBFE025BC8}" type="presOf" srcId="{A75D3F4E-7134-CC4B-9407-F09A6771EE5A}" destId="{D8F1F78A-0F2C-C049-871D-BB4B2F8AC247}" srcOrd="0" destOrd="0" presId="urn:microsoft.com/office/officeart/2005/8/layout/process2"/>
    <dgm:cxn modelId="{C8A3A42E-F0F4-5E42-935E-B35D76ADE17F}" type="presOf" srcId="{B75F06B3-1BB9-9546-A793-6806242A13EA}" destId="{8C07430C-0575-D04B-810D-161BA08996E7}" srcOrd="0" destOrd="0" presId="urn:microsoft.com/office/officeart/2005/8/layout/process2"/>
    <dgm:cxn modelId="{5F91E43C-8969-9142-A9D7-6A2CC500E968}" type="presOf" srcId="{D731C08E-A287-F144-B7FC-80D400DED405}" destId="{E845670F-FEE7-244F-83CA-4A1D2309DF30}" srcOrd="1" destOrd="0" presId="urn:microsoft.com/office/officeart/2005/8/layout/process2"/>
    <dgm:cxn modelId="{26449F4D-4358-3C4B-8EA0-D7CFD0E8E735}" type="presOf" srcId="{04BCF0A3-2932-B240-A476-28E5B0C2B51D}" destId="{2DF76B39-F455-7D44-8DE2-679762D6F908}" srcOrd="1" destOrd="0" presId="urn:microsoft.com/office/officeart/2005/8/layout/process2"/>
    <dgm:cxn modelId="{31FA4251-8047-9F45-A3EF-76B961088FB3}" type="presOf" srcId="{B46C9E1A-915B-C448-881F-60EA16889700}" destId="{59C74956-2A52-3D4B-A62A-5479B32A7F73}" srcOrd="0" destOrd="0" presId="urn:microsoft.com/office/officeart/2005/8/layout/process2"/>
    <dgm:cxn modelId="{22A95D56-F89F-6C42-BC9A-4BBB92807E3B}" type="presOf" srcId="{C0D1D5AD-8AE0-3F4C-A4CC-3CE699658454}" destId="{35BAE590-AEBB-D54A-80CB-A08BB3333EA5}" srcOrd="1" destOrd="0" presId="urn:microsoft.com/office/officeart/2005/8/layout/process2"/>
    <dgm:cxn modelId="{558CAE59-3E72-5840-986A-FB2776789171}" type="presOf" srcId="{B5E931A5-76D4-024F-85DE-7533C995C974}" destId="{1EB2F44B-EE00-F344-A09F-F05A7235543E}" srcOrd="0" destOrd="0" presId="urn:microsoft.com/office/officeart/2005/8/layout/process2"/>
    <dgm:cxn modelId="{6D90E765-66D9-3F49-8428-2CF0C099950C}" type="presOf" srcId="{D731C08E-A287-F144-B7FC-80D400DED405}" destId="{A7E0177A-82F9-AC42-A3F0-CB9B4A3AB316}" srcOrd="0" destOrd="0" presId="urn:microsoft.com/office/officeart/2005/8/layout/process2"/>
    <dgm:cxn modelId="{CCBBAE67-5EC5-914E-94A3-7E669F0BA998}" srcId="{B46C9E1A-915B-C448-881F-60EA16889700}" destId="{ECF44C45-7C73-4D4E-9D63-77BDE20D3FB1}" srcOrd="3" destOrd="0" parTransId="{6F1A8362-664F-5046-A912-620E2C8394E6}" sibTransId="{CE39D47C-1D9C-CD4C-A4C9-D37CBEFDD016}"/>
    <dgm:cxn modelId="{962D1B68-CCD2-5348-A213-9F6073214BF6}" type="presOf" srcId="{ECF44C45-7C73-4D4E-9D63-77BDE20D3FB1}" destId="{4B48FCD2-1546-B147-9D74-1FD1D16E10CF}" srcOrd="0" destOrd="0" presId="urn:microsoft.com/office/officeart/2005/8/layout/process2"/>
    <dgm:cxn modelId="{DBE96768-F30A-6744-B4CD-3E296973C6F5}" type="presOf" srcId="{B64CFF70-AAE8-D146-AA72-A963EBF987DB}" destId="{B3B57480-A079-1344-B57C-187F1B1189FF}" srcOrd="0" destOrd="0" presId="urn:microsoft.com/office/officeart/2005/8/layout/process2"/>
    <dgm:cxn modelId="{4812D872-DF58-B149-92F0-A938B3BEFFDD}" type="presOf" srcId="{2FE4C229-DD1F-B54A-9944-C4B4D5D79275}" destId="{18B5547D-8ADF-CD44-8E1F-67148F04B784}" srcOrd="0" destOrd="0" presId="urn:microsoft.com/office/officeart/2005/8/layout/process2"/>
    <dgm:cxn modelId="{88CC7576-25F2-2F4E-BA9D-E484A6C15E1F}" type="presOf" srcId="{CE39D47C-1D9C-CD4C-A4C9-D37CBEFDD016}" destId="{C209458A-68EB-3C44-B886-74CA3D4EC2DC}" srcOrd="1" destOrd="0" presId="urn:microsoft.com/office/officeart/2005/8/layout/process2"/>
    <dgm:cxn modelId="{336C7876-5876-C64F-928A-F7ABD9C19F06}" type="presOf" srcId="{723A6FEA-B0C4-B448-9082-37FD488B3102}" destId="{6520FEA8-ED5A-6A40-8E5C-9C8A869192ED}" srcOrd="1" destOrd="0" presId="urn:microsoft.com/office/officeart/2005/8/layout/process2"/>
    <dgm:cxn modelId="{B743B59C-1F13-A34B-8426-61CB83F489CA}" type="presOf" srcId="{723A6FEA-B0C4-B448-9082-37FD488B3102}" destId="{9AE8A3B8-4FDD-924C-86CE-B3DEC9A8DDD4}" srcOrd="0" destOrd="0" presId="urn:microsoft.com/office/officeart/2005/8/layout/process2"/>
    <dgm:cxn modelId="{E3CF65A0-9A44-434E-A254-067ED200FC2B}" type="presOf" srcId="{C996F369-D24D-5542-B692-92733ACFE3BF}" destId="{D92D539B-D558-BB49-A6F9-E4E7BC440AD2}" srcOrd="0" destOrd="0" presId="urn:microsoft.com/office/officeart/2005/8/layout/process2"/>
    <dgm:cxn modelId="{DE6EAEA0-E844-124E-BC14-CD58333F101D}" srcId="{B46C9E1A-915B-C448-881F-60EA16889700}" destId="{B64CFF70-AAE8-D146-AA72-A963EBF987DB}" srcOrd="6" destOrd="0" parTransId="{2FF773CD-2C48-A448-8733-5DA016DF5AA0}" sibTransId="{567DE1A6-D39F-BA43-BAA5-AFAF6F03043D}"/>
    <dgm:cxn modelId="{169E81A2-3F55-7743-AFAD-98EB9ECF60B4}" srcId="{B46C9E1A-915B-C448-881F-60EA16889700}" destId="{2FE4C229-DD1F-B54A-9944-C4B4D5D79275}" srcOrd="4" destOrd="0" parTransId="{0CF0A751-CD37-CA42-BC91-99597E63D3CF}" sibTransId="{723A6FEA-B0C4-B448-9082-37FD488B3102}"/>
    <dgm:cxn modelId="{F4D4E3A2-7094-E246-BE22-9318898DB76C}" srcId="{B46C9E1A-915B-C448-881F-60EA16889700}" destId="{B75F06B3-1BB9-9546-A793-6806242A13EA}" srcOrd="0" destOrd="0" parTransId="{B9BA33AC-6A17-474C-8846-DA1ED0F42225}" sibTransId="{C996F369-D24D-5542-B692-92733ACFE3BF}"/>
    <dgm:cxn modelId="{CD81D4BC-355A-5947-833E-F23BD0B4422C}" type="presOf" srcId="{04BCF0A3-2932-B240-A476-28E5B0C2B51D}" destId="{20694E6D-5816-EA41-A609-7282D676AAE1}" srcOrd="0" destOrd="0" presId="urn:microsoft.com/office/officeart/2005/8/layout/process2"/>
    <dgm:cxn modelId="{815868D6-9612-024A-AC77-A444E6730CE6}" type="presOf" srcId="{C996F369-D24D-5542-B692-92733ACFE3BF}" destId="{27D1143D-D326-A64F-A225-B6FABFC5D9F1}" srcOrd="1" destOrd="0" presId="urn:microsoft.com/office/officeart/2005/8/layout/process2"/>
    <dgm:cxn modelId="{C1D20ADB-FB35-4B45-9F09-CA5373DCBA4B}" type="presOf" srcId="{CE39D47C-1D9C-CD4C-A4C9-D37CBEFDD016}" destId="{925AFA83-5C6A-4640-9C90-D86CDFB06B72}" srcOrd="0" destOrd="0" presId="urn:microsoft.com/office/officeart/2005/8/layout/process2"/>
    <dgm:cxn modelId="{BCF82DDE-6CD4-7B42-8735-DF53CE720CCD}" srcId="{B46C9E1A-915B-C448-881F-60EA16889700}" destId="{A75D3F4E-7134-CC4B-9407-F09A6771EE5A}" srcOrd="5" destOrd="0" parTransId="{54437D7E-35F2-7C4D-A5BB-8F31DE92D08A}" sibTransId="{04BCF0A3-2932-B240-A476-28E5B0C2B51D}"/>
    <dgm:cxn modelId="{4DD91FFA-9A25-BC42-AD3C-4CCBE1464E78}" srcId="{B46C9E1A-915B-C448-881F-60EA16889700}" destId="{B5E931A5-76D4-024F-85DE-7533C995C974}" srcOrd="1" destOrd="0" parTransId="{1A698190-3B7B-454D-BED5-B9CF47AB20CB}" sibTransId="{C0D1D5AD-8AE0-3F4C-A4CC-3CE699658454}"/>
    <dgm:cxn modelId="{7E0E1DFF-F950-9949-87D9-9197DBAEB715}" srcId="{B46C9E1A-915B-C448-881F-60EA16889700}" destId="{3FC68F45-1AE1-9F44-A0E7-D22C08B4913D}" srcOrd="2" destOrd="0" parTransId="{F9F613DD-72F1-1E44-ACCE-31C347889D83}" sibTransId="{D731C08E-A287-F144-B7FC-80D400DED405}"/>
    <dgm:cxn modelId="{DB1D113A-0395-E94C-A4B5-F3F978929D10}" type="presParOf" srcId="{59C74956-2A52-3D4B-A62A-5479B32A7F73}" destId="{8C07430C-0575-D04B-810D-161BA08996E7}" srcOrd="0" destOrd="0" presId="urn:microsoft.com/office/officeart/2005/8/layout/process2"/>
    <dgm:cxn modelId="{B4A5FE07-63B9-A140-BF81-47D6C78641E0}" type="presParOf" srcId="{59C74956-2A52-3D4B-A62A-5479B32A7F73}" destId="{D92D539B-D558-BB49-A6F9-E4E7BC440AD2}" srcOrd="1" destOrd="0" presId="urn:microsoft.com/office/officeart/2005/8/layout/process2"/>
    <dgm:cxn modelId="{1292972E-1B96-FB4E-B367-AA69F6ADB98B}" type="presParOf" srcId="{D92D539B-D558-BB49-A6F9-E4E7BC440AD2}" destId="{27D1143D-D326-A64F-A225-B6FABFC5D9F1}" srcOrd="0" destOrd="0" presId="urn:microsoft.com/office/officeart/2005/8/layout/process2"/>
    <dgm:cxn modelId="{8B314B4F-7676-5144-B219-F027DD5A82D8}" type="presParOf" srcId="{59C74956-2A52-3D4B-A62A-5479B32A7F73}" destId="{1EB2F44B-EE00-F344-A09F-F05A7235543E}" srcOrd="2" destOrd="0" presId="urn:microsoft.com/office/officeart/2005/8/layout/process2"/>
    <dgm:cxn modelId="{A34FD83E-E10C-E146-AD1E-40365456F832}" type="presParOf" srcId="{59C74956-2A52-3D4B-A62A-5479B32A7F73}" destId="{3D64EA8A-ADBA-2D42-B3CD-9CCC70E2DA23}" srcOrd="3" destOrd="0" presId="urn:microsoft.com/office/officeart/2005/8/layout/process2"/>
    <dgm:cxn modelId="{46DAED85-2ED4-514B-A3D3-E60F9FEF8AAD}" type="presParOf" srcId="{3D64EA8A-ADBA-2D42-B3CD-9CCC70E2DA23}" destId="{35BAE590-AEBB-D54A-80CB-A08BB3333EA5}" srcOrd="0" destOrd="0" presId="urn:microsoft.com/office/officeart/2005/8/layout/process2"/>
    <dgm:cxn modelId="{D57BCE68-5F72-D44B-A8FA-3FB17027D70E}" type="presParOf" srcId="{59C74956-2A52-3D4B-A62A-5479B32A7F73}" destId="{698376F5-C472-0F46-982A-1D895E77F9C6}" srcOrd="4" destOrd="0" presId="urn:microsoft.com/office/officeart/2005/8/layout/process2"/>
    <dgm:cxn modelId="{96825243-609E-DB41-A239-C687520E1A57}" type="presParOf" srcId="{59C74956-2A52-3D4B-A62A-5479B32A7F73}" destId="{A7E0177A-82F9-AC42-A3F0-CB9B4A3AB316}" srcOrd="5" destOrd="0" presId="urn:microsoft.com/office/officeart/2005/8/layout/process2"/>
    <dgm:cxn modelId="{B78D6D3F-5F6E-B24F-9C2F-16DE29DE8F81}" type="presParOf" srcId="{A7E0177A-82F9-AC42-A3F0-CB9B4A3AB316}" destId="{E845670F-FEE7-244F-83CA-4A1D2309DF30}" srcOrd="0" destOrd="0" presId="urn:microsoft.com/office/officeart/2005/8/layout/process2"/>
    <dgm:cxn modelId="{636249D8-CBD2-F84A-B966-1B5C55ED3216}" type="presParOf" srcId="{59C74956-2A52-3D4B-A62A-5479B32A7F73}" destId="{4B48FCD2-1546-B147-9D74-1FD1D16E10CF}" srcOrd="6" destOrd="0" presId="urn:microsoft.com/office/officeart/2005/8/layout/process2"/>
    <dgm:cxn modelId="{F4B5B1D1-F1DE-7E4A-97EF-92133E2736FB}" type="presParOf" srcId="{59C74956-2A52-3D4B-A62A-5479B32A7F73}" destId="{925AFA83-5C6A-4640-9C90-D86CDFB06B72}" srcOrd="7" destOrd="0" presId="urn:microsoft.com/office/officeart/2005/8/layout/process2"/>
    <dgm:cxn modelId="{60C58F55-A4AB-E94B-8FA0-5F0F1BD97649}" type="presParOf" srcId="{925AFA83-5C6A-4640-9C90-D86CDFB06B72}" destId="{C209458A-68EB-3C44-B886-74CA3D4EC2DC}" srcOrd="0" destOrd="0" presId="urn:microsoft.com/office/officeart/2005/8/layout/process2"/>
    <dgm:cxn modelId="{CCAB664D-97CC-0F4D-B62C-5C34EC121807}" type="presParOf" srcId="{59C74956-2A52-3D4B-A62A-5479B32A7F73}" destId="{18B5547D-8ADF-CD44-8E1F-67148F04B784}" srcOrd="8" destOrd="0" presId="urn:microsoft.com/office/officeart/2005/8/layout/process2"/>
    <dgm:cxn modelId="{08AFFC00-613A-4E4C-B9B7-D9F837E60A12}" type="presParOf" srcId="{59C74956-2A52-3D4B-A62A-5479B32A7F73}" destId="{9AE8A3B8-4FDD-924C-86CE-B3DEC9A8DDD4}" srcOrd="9" destOrd="0" presId="urn:microsoft.com/office/officeart/2005/8/layout/process2"/>
    <dgm:cxn modelId="{593448ED-414B-FE4E-95D2-610A94C0CAC7}" type="presParOf" srcId="{9AE8A3B8-4FDD-924C-86CE-B3DEC9A8DDD4}" destId="{6520FEA8-ED5A-6A40-8E5C-9C8A869192ED}" srcOrd="0" destOrd="0" presId="urn:microsoft.com/office/officeart/2005/8/layout/process2"/>
    <dgm:cxn modelId="{1B50337F-FCB7-D549-8A00-FFE9BCDAEC63}" type="presParOf" srcId="{59C74956-2A52-3D4B-A62A-5479B32A7F73}" destId="{D8F1F78A-0F2C-C049-871D-BB4B2F8AC247}" srcOrd="10" destOrd="0" presId="urn:microsoft.com/office/officeart/2005/8/layout/process2"/>
    <dgm:cxn modelId="{C72EC429-4AC4-C345-A557-186C5CCB65D7}" type="presParOf" srcId="{59C74956-2A52-3D4B-A62A-5479B32A7F73}" destId="{20694E6D-5816-EA41-A609-7282D676AAE1}" srcOrd="11" destOrd="0" presId="urn:microsoft.com/office/officeart/2005/8/layout/process2"/>
    <dgm:cxn modelId="{8ADBDCDF-ED68-0A4E-B455-0542C1DF6738}" type="presParOf" srcId="{20694E6D-5816-EA41-A609-7282D676AAE1}" destId="{2DF76B39-F455-7D44-8DE2-679762D6F908}" srcOrd="0" destOrd="0" presId="urn:microsoft.com/office/officeart/2005/8/layout/process2"/>
    <dgm:cxn modelId="{69BC4FAF-8607-A64C-8254-8D6D0C475F13}" type="presParOf" srcId="{59C74956-2A52-3D4B-A62A-5479B32A7F73}" destId="{B3B57480-A079-1344-B57C-187F1B1189FF}"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3.xml><?xml version="1.0" encoding="utf-8"?>
<dgm:dataModel xmlns:dgm="http://schemas.openxmlformats.org/drawingml/2006/diagram" xmlns:a="http://schemas.openxmlformats.org/drawingml/2006/main">
  <dgm:ptLst>
    <dgm:pt modelId="{7ABC2A37-064D-6B46-AB7E-DA9AE4E0A049}" type="doc">
      <dgm:prSet loTypeId="urn:microsoft.com/office/officeart/2005/8/layout/process2" loCatId="" qsTypeId="urn:microsoft.com/office/officeart/2005/8/quickstyle/simple1" qsCatId="simple" csTypeId="urn:microsoft.com/office/officeart/2005/8/colors/accent1_2" csCatId="accent1" phldr="1"/>
      <dgm:spPr/>
    </dgm:pt>
    <dgm:pt modelId="{4DC6AB68-546F-184F-A127-E0FFBAFA816D}">
      <dgm:prSet phldrT="[Текст]"/>
      <dgm:spPr/>
      <dgm:t>
        <a:bodyPr/>
        <a:lstStyle/>
        <a:p>
          <a:endParaRPr lang="ru-RU" dirty="0"/>
        </a:p>
      </dgm:t>
    </dgm:pt>
    <dgm:pt modelId="{7B456EC2-203E-DE41-96EA-4AD8969B22DF}" type="parTrans" cxnId="{390767A2-E10B-4943-B1F7-4EDCA8E70D4D}">
      <dgm:prSet/>
      <dgm:spPr/>
      <dgm:t>
        <a:bodyPr/>
        <a:lstStyle/>
        <a:p>
          <a:endParaRPr lang="ru-RU"/>
        </a:p>
      </dgm:t>
    </dgm:pt>
    <dgm:pt modelId="{82A733D7-366B-FC4D-8A9C-CE0F1655CE46}" type="sibTrans" cxnId="{390767A2-E10B-4943-B1F7-4EDCA8E70D4D}">
      <dgm:prSet/>
      <dgm:spPr/>
      <dgm:t>
        <a:bodyPr/>
        <a:lstStyle/>
        <a:p>
          <a:endParaRPr lang="ru-RU"/>
        </a:p>
      </dgm:t>
    </dgm:pt>
    <dgm:pt modelId="{257DC2E6-B44C-D247-AC3F-166230C6F7E9}" type="pres">
      <dgm:prSet presAssocID="{7ABC2A37-064D-6B46-AB7E-DA9AE4E0A049}" presName="linearFlow" presStyleCnt="0">
        <dgm:presLayoutVars>
          <dgm:resizeHandles val="exact"/>
        </dgm:presLayoutVars>
      </dgm:prSet>
      <dgm:spPr/>
    </dgm:pt>
    <dgm:pt modelId="{ABE00989-81CA-BB4A-BE3B-42F9CA5159F3}" type="pres">
      <dgm:prSet presAssocID="{4DC6AB68-546F-184F-A127-E0FFBAFA816D}" presName="node" presStyleLbl="node1" presStyleIdx="0" presStyleCnt="1">
        <dgm:presLayoutVars>
          <dgm:bulletEnabled val="1"/>
        </dgm:presLayoutVars>
      </dgm:prSet>
      <dgm:spPr/>
    </dgm:pt>
  </dgm:ptLst>
  <dgm:cxnLst>
    <dgm:cxn modelId="{2D1B3835-E441-664B-BC85-1B8F927F34B1}" type="presOf" srcId="{7ABC2A37-064D-6B46-AB7E-DA9AE4E0A049}" destId="{257DC2E6-B44C-D247-AC3F-166230C6F7E9}" srcOrd="0" destOrd="0" presId="urn:microsoft.com/office/officeart/2005/8/layout/process2"/>
    <dgm:cxn modelId="{390767A2-E10B-4943-B1F7-4EDCA8E70D4D}" srcId="{7ABC2A37-064D-6B46-AB7E-DA9AE4E0A049}" destId="{4DC6AB68-546F-184F-A127-E0FFBAFA816D}" srcOrd="0" destOrd="0" parTransId="{7B456EC2-203E-DE41-96EA-4AD8969B22DF}" sibTransId="{82A733D7-366B-FC4D-8A9C-CE0F1655CE46}"/>
    <dgm:cxn modelId="{8DB39DCE-60AE-5445-8695-2D885CCD4FB4}" type="presOf" srcId="{4DC6AB68-546F-184F-A127-E0FFBAFA816D}" destId="{ABE00989-81CA-BB4A-BE3B-42F9CA5159F3}" srcOrd="0" destOrd="0" presId="urn:microsoft.com/office/officeart/2005/8/layout/process2"/>
    <dgm:cxn modelId="{C1016DA5-4FEE-3945-9772-B4A272087A95}" type="presParOf" srcId="{257DC2E6-B44C-D247-AC3F-166230C6F7E9}" destId="{ABE00989-81CA-BB4A-BE3B-42F9CA5159F3}"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4.xml><?xml version="1.0" encoding="utf-8"?>
<dgm:dataModel xmlns:dgm="http://schemas.openxmlformats.org/drawingml/2006/diagram" xmlns:a="http://schemas.openxmlformats.org/drawingml/2006/main">
  <dgm:ptLst>
    <dgm:pt modelId="{5F307584-5867-FF41-8F37-544AC76DF46B}" type="doc">
      <dgm:prSet loTypeId="urn:microsoft.com/office/officeart/2005/8/layout/process2" loCatId="" qsTypeId="urn:microsoft.com/office/officeart/2005/8/quickstyle/simple1" qsCatId="simple" csTypeId="urn:microsoft.com/office/officeart/2005/8/colors/accent1_2" csCatId="accent1" phldr="1"/>
      <dgm:spPr/>
    </dgm:pt>
    <dgm:pt modelId="{AD5662EF-6C2A-5048-A896-D1C0BEE42B3B}">
      <dgm:prSet phldrT="[Текст]"/>
      <dgm:spPr/>
      <dgm:t>
        <a:bodyPr/>
        <a:lstStyle/>
        <a:p>
          <a:r>
            <a:rPr lang="en-US" dirty="0"/>
            <a:t>8</a:t>
          </a:r>
          <a:endParaRPr lang="ru-RU" dirty="0"/>
        </a:p>
      </dgm:t>
    </dgm:pt>
    <dgm:pt modelId="{9BC05299-9541-3C45-A214-B55CF2152E9A}" type="parTrans" cxnId="{06992A3D-CD56-0640-8FF3-CD7FAEBCFD73}">
      <dgm:prSet/>
      <dgm:spPr/>
      <dgm:t>
        <a:bodyPr/>
        <a:lstStyle/>
        <a:p>
          <a:endParaRPr lang="ru-RU"/>
        </a:p>
      </dgm:t>
    </dgm:pt>
    <dgm:pt modelId="{9523B3F0-1093-B546-BFB3-44050DEB21CD}" type="sibTrans" cxnId="{06992A3D-CD56-0640-8FF3-CD7FAEBCFD73}">
      <dgm:prSet/>
      <dgm:spPr/>
      <dgm:t>
        <a:bodyPr/>
        <a:lstStyle/>
        <a:p>
          <a:endParaRPr lang="ru-RU"/>
        </a:p>
      </dgm:t>
    </dgm:pt>
    <dgm:pt modelId="{F0BCA5D5-9839-4242-A749-8A8B97B12505}">
      <dgm:prSet phldrT="[Текст]"/>
      <dgm:spPr/>
      <dgm:t>
        <a:bodyPr/>
        <a:lstStyle/>
        <a:p>
          <a:r>
            <a:rPr lang="en-US" dirty="0"/>
            <a:t>4</a:t>
          </a:r>
          <a:endParaRPr lang="ru-RU" dirty="0"/>
        </a:p>
      </dgm:t>
    </dgm:pt>
    <dgm:pt modelId="{6869EFBD-2232-7349-9E3F-E3A817FC150A}" type="parTrans" cxnId="{58D5D7E4-8982-AE47-818A-2A3DB02A80BD}">
      <dgm:prSet/>
      <dgm:spPr/>
      <dgm:t>
        <a:bodyPr/>
        <a:lstStyle/>
        <a:p>
          <a:endParaRPr lang="ru-RU"/>
        </a:p>
      </dgm:t>
    </dgm:pt>
    <dgm:pt modelId="{AC932141-9D6D-D54E-B664-60471CC83DBA}" type="sibTrans" cxnId="{58D5D7E4-8982-AE47-818A-2A3DB02A80BD}">
      <dgm:prSet/>
      <dgm:spPr/>
      <dgm:t>
        <a:bodyPr/>
        <a:lstStyle/>
        <a:p>
          <a:endParaRPr lang="ru-RU"/>
        </a:p>
      </dgm:t>
    </dgm:pt>
    <dgm:pt modelId="{7541642B-0B51-1447-A0CE-A7231FF30011}">
      <dgm:prSet phldrT="[Текст]"/>
      <dgm:spPr/>
      <dgm:t>
        <a:bodyPr/>
        <a:lstStyle/>
        <a:p>
          <a:r>
            <a:rPr lang="en-US" dirty="0"/>
            <a:t>1</a:t>
          </a:r>
          <a:endParaRPr lang="ru-RU" dirty="0"/>
        </a:p>
      </dgm:t>
    </dgm:pt>
    <dgm:pt modelId="{DD5BD9F0-1225-0D40-934F-AFDA3E5DF3CC}" type="parTrans" cxnId="{07EA7D4E-F001-BF4F-919F-FAD12887FB2D}">
      <dgm:prSet/>
      <dgm:spPr/>
      <dgm:t>
        <a:bodyPr/>
        <a:lstStyle/>
        <a:p>
          <a:endParaRPr lang="ru-RU"/>
        </a:p>
      </dgm:t>
    </dgm:pt>
    <dgm:pt modelId="{B3F39435-72BA-4845-B557-C5B35B4DBFB1}" type="sibTrans" cxnId="{07EA7D4E-F001-BF4F-919F-FAD12887FB2D}">
      <dgm:prSet/>
      <dgm:spPr/>
      <dgm:t>
        <a:bodyPr/>
        <a:lstStyle/>
        <a:p>
          <a:endParaRPr lang="ru-RU"/>
        </a:p>
      </dgm:t>
    </dgm:pt>
    <dgm:pt modelId="{F2E6AAA3-3951-0545-A3BC-14402450303A}">
      <dgm:prSet phldrT="[Текст]"/>
      <dgm:spPr/>
      <dgm:t>
        <a:bodyPr/>
        <a:lstStyle/>
        <a:p>
          <a:r>
            <a:rPr lang="en-US" dirty="0"/>
            <a:t>5</a:t>
          </a:r>
          <a:endParaRPr lang="ru-RU" dirty="0"/>
        </a:p>
      </dgm:t>
    </dgm:pt>
    <dgm:pt modelId="{8B7283D5-5FBD-2748-9BB5-AC9938D8A25C}" type="parTrans" cxnId="{6E9A5169-A9CE-A445-BCC4-31A839CB4634}">
      <dgm:prSet/>
      <dgm:spPr/>
      <dgm:t>
        <a:bodyPr/>
        <a:lstStyle/>
        <a:p>
          <a:endParaRPr lang="ru-RU"/>
        </a:p>
      </dgm:t>
    </dgm:pt>
    <dgm:pt modelId="{0221080A-25AB-4845-83D2-2BF9B2C2092F}" type="sibTrans" cxnId="{6E9A5169-A9CE-A445-BCC4-31A839CB4634}">
      <dgm:prSet/>
      <dgm:spPr/>
      <dgm:t>
        <a:bodyPr/>
        <a:lstStyle/>
        <a:p>
          <a:endParaRPr lang="ru-RU"/>
        </a:p>
      </dgm:t>
    </dgm:pt>
    <dgm:pt modelId="{E4035796-1DE6-3D47-9A59-3D66B857F4AB}">
      <dgm:prSet phldrT="[Текст]"/>
      <dgm:spPr/>
      <dgm:t>
        <a:bodyPr/>
        <a:lstStyle/>
        <a:p>
          <a:r>
            <a:rPr lang="en-US" dirty="0"/>
            <a:t>2</a:t>
          </a:r>
          <a:endParaRPr lang="ru-RU" dirty="0"/>
        </a:p>
      </dgm:t>
    </dgm:pt>
    <dgm:pt modelId="{C26243EB-7030-D743-BA96-24A70DC6CD71}" type="parTrans" cxnId="{71A8ABD2-6020-4D4C-AA8C-0C5934868C0F}">
      <dgm:prSet/>
      <dgm:spPr/>
      <dgm:t>
        <a:bodyPr/>
        <a:lstStyle/>
        <a:p>
          <a:endParaRPr lang="ru-RU"/>
        </a:p>
      </dgm:t>
    </dgm:pt>
    <dgm:pt modelId="{0119776A-57E2-F848-A0FF-2D4792846B5D}" type="sibTrans" cxnId="{71A8ABD2-6020-4D4C-AA8C-0C5934868C0F}">
      <dgm:prSet/>
      <dgm:spPr/>
      <dgm:t>
        <a:bodyPr/>
        <a:lstStyle/>
        <a:p>
          <a:endParaRPr lang="ru-RU"/>
        </a:p>
      </dgm:t>
    </dgm:pt>
    <dgm:pt modelId="{82C93D69-9E04-B848-ACBB-C6FD43F5EE7B}">
      <dgm:prSet phldrT="[Текст]"/>
      <dgm:spPr/>
      <dgm:t>
        <a:bodyPr/>
        <a:lstStyle/>
        <a:p>
          <a:r>
            <a:rPr lang="en-US" dirty="0"/>
            <a:t>3</a:t>
          </a:r>
          <a:endParaRPr lang="ru-RU" dirty="0"/>
        </a:p>
      </dgm:t>
    </dgm:pt>
    <dgm:pt modelId="{CC8B65D7-0BAF-FC47-80C2-531E08965ABA}" type="parTrans" cxnId="{D3E45CF8-CFD7-834C-B676-DE2B283AA038}">
      <dgm:prSet/>
      <dgm:spPr/>
      <dgm:t>
        <a:bodyPr/>
        <a:lstStyle/>
        <a:p>
          <a:endParaRPr lang="ru-RU"/>
        </a:p>
      </dgm:t>
    </dgm:pt>
    <dgm:pt modelId="{78651F6C-77FB-DA47-8A31-5D4FCEEABF18}" type="sibTrans" cxnId="{D3E45CF8-CFD7-834C-B676-DE2B283AA038}">
      <dgm:prSet/>
      <dgm:spPr/>
      <dgm:t>
        <a:bodyPr/>
        <a:lstStyle/>
        <a:p>
          <a:endParaRPr lang="ru-RU"/>
        </a:p>
      </dgm:t>
    </dgm:pt>
    <dgm:pt modelId="{D7849AD7-BEA9-364B-9F63-DE0BEEE1E605}">
      <dgm:prSet phldrT="[Текст]"/>
      <dgm:spPr/>
      <dgm:t>
        <a:bodyPr/>
        <a:lstStyle/>
        <a:p>
          <a:r>
            <a:rPr lang="en-US" dirty="0"/>
            <a:t>7</a:t>
          </a:r>
          <a:endParaRPr lang="ru-RU" dirty="0"/>
        </a:p>
      </dgm:t>
    </dgm:pt>
    <dgm:pt modelId="{2A5E4B37-AF7F-514F-91D8-967BC38809C5}" type="parTrans" cxnId="{AB12189F-14BF-B043-A3C3-26083B64C3D7}">
      <dgm:prSet/>
      <dgm:spPr/>
      <dgm:t>
        <a:bodyPr/>
        <a:lstStyle/>
        <a:p>
          <a:endParaRPr lang="ru-RU"/>
        </a:p>
      </dgm:t>
    </dgm:pt>
    <dgm:pt modelId="{BD565C39-B771-3642-B552-350F478D3F5E}" type="sibTrans" cxnId="{AB12189F-14BF-B043-A3C3-26083B64C3D7}">
      <dgm:prSet/>
      <dgm:spPr/>
      <dgm:t>
        <a:bodyPr/>
        <a:lstStyle/>
        <a:p>
          <a:endParaRPr lang="ru-RU"/>
        </a:p>
      </dgm:t>
    </dgm:pt>
    <dgm:pt modelId="{FB3AC596-86ED-FC4A-829C-BAAF569CDDB4}">
      <dgm:prSet phldrT="[Текст]"/>
      <dgm:spPr/>
      <dgm:t>
        <a:bodyPr/>
        <a:lstStyle/>
        <a:p>
          <a:r>
            <a:rPr lang="en-US" dirty="0"/>
            <a:t>6</a:t>
          </a:r>
          <a:endParaRPr lang="ru-RU" dirty="0"/>
        </a:p>
      </dgm:t>
    </dgm:pt>
    <dgm:pt modelId="{4505A25D-7CB7-9B4A-9A4B-794EEDDCC21B}" type="parTrans" cxnId="{CBFF7AB2-266B-774D-8364-3695506D42FB}">
      <dgm:prSet/>
      <dgm:spPr/>
      <dgm:t>
        <a:bodyPr/>
        <a:lstStyle/>
        <a:p>
          <a:endParaRPr lang="ru-RU"/>
        </a:p>
      </dgm:t>
    </dgm:pt>
    <dgm:pt modelId="{574065BB-E9B0-6148-A045-72F1C92E8499}" type="sibTrans" cxnId="{CBFF7AB2-266B-774D-8364-3695506D42FB}">
      <dgm:prSet/>
      <dgm:spPr/>
      <dgm:t>
        <a:bodyPr/>
        <a:lstStyle/>
        <a:p>
          <a:endParaRPr lang="ru-RU"/>
        </a:p>
      </dgm:t>
    </dgm:pt>
    <dgm:pt modelId="{4DC90454-98FD-D949-ADAA-656B4AFD6845}" type="pres">
      <dgm:prSet presAssocID="{5F307584-5867-FF41-8F37-544AC76DF46B}" presName="linearFlow" presStyleCnt="0">
        <dgm:presLayoutVars>
          <dgm:resizeHandles val="exact"/>
        </dgm:presLayoutVars>
      </dgm:prSet>
      <dgm:spPr/>
    </dgm:pt>
    <dgm:pt modelId="{D7ABDB44-BB69-874E-BE44-F466F25069EA}" type="pres">
      <dgm:prSet presAssocID="{AD5662EF-6C2A-5048-A896-D1C0BEE42B3B}" presName="node" presStyleLbl="node1" presStyleIdx="0" presStyleCnt="8">
        <dgm:presLayoutVars>
          <dgm:bulletEnabled val="1"/>
        </dgm:presLayoutVars>
      </dgm:prSet>
      <dgm:spPr/>
    </dgm:pt>
    <dgm:pt modelId="{B0055E23-AE57-2146-859C-EBE4F34478FC}" type="pres">
      <dgm:prSet presAssocID="{9523B3F0-1093-B546-BFB3-44050DEB21CD}" presName="sibTrans" presStyleLbl="sibTrans2D1" presStyleIdx="0" presStyleCnt="7"/>
      <dgm:spPr/>
    </dgm:pt>
    <dgm:pt modelId="{C15ADA11-2A4C-7749-AADD-35099BDFC5DE}" type="pres">
      <dgm:prSet presAssocID="{9523B3F0-1093-B546-BFB3-44050DEB21CD}" presName="connectorText" presStyleLbl="sibTrans2D1" presStyleIdx="0" presStyleCnt="7"/>
      <dgm:spPr/>
    </dgm:pt>
    <dgm:pt modelId="{6621B56F-CF11-FF49-B9BA-7D883A63DE2A}" type="pres">
      <dgm:prSet presAssocID="{7541642B-0B51-1447-A0CE-A7231FF30011}" presName="node" presStyleLbl="node1" presStyleIdx="1" presStyleCnt="8">
        <dgm:presLayoutVars>
          <dgm:bulletEnabled val="1"/>
        </dgm:presLayoutVars>
      </dgm:prSet>
      <dgm:spPr/>
    </dgm:pt>
    <dgm:pt modelId="{1546A3E4-AE56-D346-9448-A850F091BF6A}" type="pres">
      <dgm:prSet presAssocID="{B3F39435-72BA-4845-B557-C5B35B4DBFB1}" presName="sibTrans" presStyleLbl="sibTrans2D1" presStyleIdx="1" presStyleCnt="7"/>
      <dgm:spPr/>
    </dgm:pt>
    <dgm:pt modelId="{B692FD5E-3CFD-084B-861F-C926E0FAB016}" type="pres">
      <dgm:prSet presAssocID="{B3F39435-72BA-4845-B557-C5B35B4DBFB1}" presName="connectorText" presStyleLbl="sibTrans2D1" presStyleIdx="1" presStyleCnt="7"/>
      <dgm:spPr/>
    </dgm:pt>
    <dgm:pt modelId="{FEB997B3-D289-F749-AF53-FDE007AFE7D6}" type="pres">
      <dgm:prSet presAssocID="{F2E6AAA3-3951-0545-A3BC-14402450303A}" presName="node" presStyleLbl="node1" presStyleIdx="2" presStyleCnt="8">
        <dgm:presLayoutVars>
          <dgm:bulletEnabled val="1"/>
        </dgm:presLayoutVars>
      </dgm:prSet>
      <dgm:spPr/>
    </dgm:pt>
    <dgm:pt modelId="{EE9D60D8-B6F9-1645-A4DC-BD0C656F8245}" type="pres">
      <dgm:prSet presAssocID="{0221080A-25AB-4845-83D2-2BF9B2C2092F}" presName="sibTrans" presStyleLbl="sibTrans2D1" presStyleIdx="2" presStyleCnt="7"/>
      <dgm:spPr/>
    </dgm:pt>
    <dgm:pt modelId="{DA6F6C20-3DC0-5B49-95B4-65A54CD1B003}" type="pres">
      <dgm:prSet presAssocID="{0221080A-25AB-4845-83D2-2BF9B2C2092F}" presName="connectorText" presStyleLbl="sibTrans2D1" presStyleIdx="2" presStyleCnt="7"/>
      <dgm:spPr/>
    </dgm:pt>
    <dgm:pt modelId="{A40FDA08-C189-314F-9397-E2EA12A4DE3E}" type="pres">
      <dgm:prSet presAssocID="{E4035796-1DE6-3D47-9A59-3D66B857F4AB}" presName="node" presStyleLbl="node1" presStyleIdx="3" presStyleCnt="8">
        <dgm:presLayoutVars>
          <dgm:bulletEnabled val="1"/>
        </dgm:presLayoutVars>
      </dgm:prSet>
      <dgm:spPr/>
    </dgm:pt>
    <dgm:pt modelId="{4C6A5CE0-8E75-F142-B22A-2DBCB60F5DBB}" type="pres">
      <dgm:prSet presAssocID="{0119776A-57E2-F848-A0FF-2D4792846B5D}" presName="sibTrans" presStyleLbl="sibTrans2D1" presStyleIdx="3" presStyleCnt="7"/>
      <dgm:spPr/>
    </dgm:pt>
    <dgm:pt modelId="{68681167-DEF7-7043-8CAF-718FBF0CF8EA}" type="pres">
      <dgm:prSet presAssocID="{0119776A-57E2-F848-A0FF-2D4792846B5D}" presName="connectorText" presStyleLbl="sibTrans2D1" presStyleIdx="3" presStyleCnt="7"/>
      <dgm:spPr/>
    </dgm:pt>
    <dgm:pt modelId="{725662B0-F676-104A-8A87-86F9CB048909}" type="pres">
      <dgm:prSet presAssocID="{82C93D69-9E04-B848-ACBB-C6FD43F5EE7B}" presName="node" presStyleLbl="node1" presStyleIdx="4" presStyleCnt="8">
        <dgm:presLayoutVars>
          <dgm:bulletEnabled val="1"/>
        </dgm:presLayoutVars>
      </dgm:prSet>
      <dgm:spPr/>
    </dgm:pt>
    <dgm:pt modelId="{BE563B5C-93A9-0346-B1F8-30DA5ADE2936}" type="pres">
      <dgm:prSet presAssocID="{78651F6C-77FB-DA47-8A31-5D4FCEEABF18}" presName="sibTrans" presStyleLbl="sibTrans2D1" presStyleIdx="4" presStyleCnt="7"/>
      <dgm:spPr/>
    </dgm:pt>
    <dgm:pt modelId="{46855472-1207-E54F-9DB1-D2062BE6A644}" type="pres">
      <dgm:prSet presAssocID="{78651F6C-77FB-DA47-8A31-5D4FCEEABF18}" presName="connectorText" presStyleLbl="sibTrans2D1" presStyleIdx="4" presStyleCnt="7"/>
      <dgm:spPr/>
    </dgm:pt>
    <dgm:pt modelId="{FEB08328-4386-4243-925D-1059B17B51CE}" type="pres">
      <dgm:prSet presAssocID="{D7849AD7-BEA9-364B-9F63-DE0BEEE1E605}" presName="node" presStyleLbl="node1" presStyleIdx="5" presStyleCnt="8">
        <dgm:presLayoutVars>
          <dgm:bulletEnabled val="1"/>
        </dgm:presLayoutVars>
      </dgm:prSet>
      <dgm:spPr/>
    </dgm:pt>
    <dgm:pt modelId="{C0F26C2C-646D-8441-9D8A-6D4BBBEAC97F}" type="pres">
      <dgm:prSet presAssocID="{BD565C39-B771-3642-B552-350F478D3F5E}" presName="sibTrans" presStyleLbl="sibTrans2D1" presStyleIdx="5" presStyleCnt="7"/>
      <dgm:spPr/>
    </dgm:pt>
    <dgm:pt modelId="{8E929565-A685-2849-8427-57D85F58921A}" type="pres">
      <dgm:prSet presAssocID="{BD565C39-B771-3642-B552-350F478D3F5E}" presName="connectorText" presStyleLbl="sibTrans2D1" presStyleIdx="5" presStyleCnt="7"/>
      <dgm:spPr/>
    </dgm:pt>
    <dgm:pt modelId="{D63FD945-27BE-C84D-A8F6-7E717644A745}" type="pres">
      <dgm:prSet presAssocID="{FB3AC596-86ED-FC4A-829C-BAAF569CDDB4}" presName="node" presStyleLbl="node1" presStyleIdx="6" presStyleCnt="8">
        <dgm:presLayoutVars>
          <dgm:bulletEnabled val="1"/>
        </dgm:presLayoutVars>
      </dgm:prSet>
      <dgm:spPr/>
    </dgm:pt>
    <dgm:pt modelId="{9C8E9759-C8E6-CA43-A630-BB49F083C947}" type="pres">
      <dgm:prSet presAssocID="{574065BB-E9B0-6148-A045-72F1C92E8499}" presName="sibTrans" presStyleLbl="sibTrans2D1" presStyleIdx="6" presStyleCnt="7"/>
      <dgm:spPr/>
    </dgm:pt>
    <dgm:pt modelId="{0DCE0B8F-BA3F-564A-9714-FC895806B3D1}" type="pres">
      <dgm:prSet presAssocID="{574065BB-E9B0-6148-A045-72F1C92E8499}" presName="connectorText" presStyleLbl="sibTrans2D1" presStyleIdx="6" presStyleCnt="7"/>
      <dgm:spPr/>
    </dgm:pt>
    <dgm:pt modelId="{6F6480B4-8D13-1247-A444-9839E452B79F}" type="pres">
      <dgm:prSet presAssocID="{F0BCA5D5-9839-4242-A749-8A8B97B12505}" presName="node" presStyleLbl="node1" presStyleIdx="7" presStyleCnt="8">
        <dgm:presLayoutVars>
          <dgm:bulletEnabled val="1"/>
        </dgm:presLayoutVars>
      </dgm:prSet>
      <dgm:spPr/>
    </dgm:pt>
  </dgm:ptLst>
  <dgm:cxnLst>
    <dgm:cxn modelId="{0D8CC603-D928-194D-AF56-EE5250347C37}" type="presOf" srcId="{AD5662EF-6C2A-5048-A896-D1C0BEE42B3B}" destId="{D7ABDB44-BB69-874E-BE44-F466F25069EA}" srcOrd="0" destOrd="0" presId="urn:microsoft.com/office/officeart/2005/8/layout/process2"/>
    <dgm:cxn modelId="{3E6A8523-BC0E-CF40-839F-F72340986496}" type="presOf" srcId="{82C93D69-9E04-B848-ACBB-C6FD43F5EE7B}" destId="{725662B0-F676-104A-8A87-86F9CB048909}" srcOrd="0" destOrd="0" presId="urn:microsoft.com/office/officeart/2005/8/layout/process2"/>
    <dgm:cxn modelId="{49F24126-F05C-3A40-85C0-C4FCD46FF048}" type="presOf" srcId="{78651F6C-77FB-DA47-8A31-5D4FCEEABF18}" destId="{46855472-1207-E54F-9DB1-D2062BE6A644}" srcOrd="1" destOrd="0" presId="urn:microsoft.com/office/officeart/2005/8/layout/process2"/>
    <dgm:cxn modelId="{F983273C-4D39-374A-AF81-68A99C9A0CD2}" type="presOf" srcId="{0221080A-25AB-4845-83D2-2BF9B2C2092F}" destId="{EE9D60D8-B6F9-1645-A4DC-BD0C656F8245}" srcOrd="0" destOrd="0" presId="urn:microsoft.com/office/officeart/2005/8/layout/process2"/>
    <dgm:cxn modelId="{5FC5533C-303B-404A-ABF8-AE573FD05901}" type="presOf" srcId="{5F307584-5867-FF41-8F37-544AC76DF46B}" destId="{4DC90454-98FD-D949-ADAA-656B4AFD6845}" srcOrd="0" destOrd="0" presId="urn:microsoft.com/office/officeart/2005/8/layout/process2"/>
    <dgm:cxn modelId="{06992A3D-CD56-0640-8FF3-CD7FAEBCFD73}" srcId="{5F307584-5867-FF41-8F37-544AC76DF46B}" destId="{AD5662EF-6C2A-5048-A896-D1C0BEE42B3B}" srcOrd="0" destOrd="0" parTransId="{9BC05299-9541-3C45-A214-B55CF2152E9A}" sibTransId="{9523B3F0-1093-B546-BFB3-44050DEB21CD}"/>
    <dgm:cxn modelId="{3B5DFA42-2261-E84D-B057-AD4401CF102C}" type="presOf" srcId="{9523B3F0-1093-B546-BFB3-44050DEB21CD}" destId="{C15ADA11-2A4C-7749-AADD-35099BDFC5DE}" srcOrd="1" destOrd="0" presId="urn:microsoft.com/office/officeart/2005/8/layout/process2"/>
    <dgm:cxn modelId="{B293F848-EE19-9648-B4CB-067F90264A79}" type="presOf" srcId="{78651F6C-77FB-DA47-8A31-5D4FCEEABF18}" destId="{BE563B5C-93A9-0346-B1F8-30DA5ADE2936}" srcOrd="0" destOrd="0" presId="urn:microsoft.com/office/officeart/2005/8/layout/process2"/>
    <dgm:cxn modelId="{2C77634C-BFA3-114A-919E-2F9DDC18902E}" type="presOf" srcId="{7541642B-0B51-1447-A0CE-A7231FF30011}" destId="{6621B56F-CF11-FF49-B9BA-7D883A63DE2A}" srcOrd="0" destOrd="0" presId="urn:microsoft.com/office/officeart/2005/8/layout/process2"/>
    <dgm:cxn modelId="{07EA7D4E-F001-BF4F-919F-FAD12887FB2D}" srcId="{5F307584-5867-FF41-8F37-544AC76DF46B}" destId="{7541642B-0B51-1447-A0CE-A7231FF30011}" srcOrd="1" destOrd="0" parTransId="{DD5BD9F0-1225-0D40-934F-AFDA3E5DF3CC}" sibTransId="{B3F39435-72BA-4845-B557-C5B35B4DBFB1}"/>
    <dgm:cxn modelId="{980A4A54-6121-7642-994C-1342B2768109}" type="presOf" srcId="{0221080A-25AB-4845-83D2-2BF9B2C2092F}" destId="{DA6F6C20-3DC0-5B49-95B4-65A54CD1B003}" srcOrd="1" destOrd="0" presId="urn:microsoft.com/office/officeart/2005/8/layout/process2"/>
    <dgm:cxn modelId="{3943C861-8791-0943-8220-A7BDCD637CDD}" type="presOf" srcId="{0119776A-57E2-F848-A0FF-2D4792846B5D}" destId="{4C6A5CE0-8E75-F142-B22A-2DBCB60F5DBB}" srcOrd="0" destOrd="0" presId="urn:microsoft.com/office/officeart/2005/8/layout/process2"/>
    <dgm:cxn modelId="{7A057962-85B4-144D-98F8-3393904DB879}" type="presOf" srcId="{574065BB-E9B0-6148-A045-72F1C92E8499}" destId="{0DCE0B8F-BA3F-564A-9714-FC895806B3D1}" srcOrd="1" destOrd="0" presId="urn:microsoft.com/office/officeart/2005/8/layout/process2"/>
    <dgm:cxn modelId="{6E9A5169-A9CE-A445-BCC4-31A839CB4634}" srcId="{5F307584-5867-FF41-8F37-544AC76DF46B}" destId="{F2E6AAA3-3951-0545-A3BC-14402450303A}" srcOrd="2" destOrd="0" parTransId="{8B7283D5-5FBD-2748-9BB5-AC9938D8A25C}" sibTransId="{0221080A-25AB-4845-83D2-2BF9B2C2092F}"/>
    <dgm:cxn modelId="{8FC76F84-4788-E44A-9B07-CE2EA6B5ACA4}" type="presOf" srcId="{BD565C39-B771-3642-B552-350F478D3F5E}" destId="{8E929565-A685-2849-8427-57D85F58921A}" srcOrd="1" destOrd="0" presId="urn:microsoft.com/office/officeart/2005/8/layout/process2"/>
    <dgm:cxn modelId="{33DE5786-E248-4943-8BA4-E7C61D9BDF1A}" type="presOf" srcId="{F0BCA5D5-9839-4242-A749-8A8B97B12505}" destId="{6F6480B4-8D13-1247-A444-9839E452B79F}" srcOrd="0" destOrd="0" presId="urn:microsoft.com/office/officeart/2005/8/layout/process2"/>
    <dgm:cxn modelId="{AE46DA96-82B3-594C-8499-111FF47A1931}" type="presOf" srcId="{BD565C39-B771-3642-B552-350F478D3F5E}" destId="{C0F26C2C-646D-8441-9D8A-6D4BBBEAC97F}" srcOrd="0" destOrd="0" presId="urn:microsoft.com/office/officeart/2005/8/layout/process2"/>
    <dgm:cxn modelId="{B878A799-1CC3-2A4D-BABC-C1243E4BE1D0}" type="presOf" srcId="{F2E6AAA3-3951-0545-A3BC-14402450303A}" destId="{FEB997B3-D289-F749-AF53-FDE007AFE7D6}" srcOrd="0" destOrd="0" presId="urn:microsoft.com/office/officeart/2005/8/layout/process2"/>
    <dgm:cxn modelId="{AB12189F-14BF-B043-A3C3-26083B64C3D7}" srcId="{5F307584-5867-FF41-8F37-544AC76DF46B}" destId="{D7849AD7-BEA9-364B-9F63-DE0BEEE1E605}" srcOrd="5" destOrd="0" parTransId="{2A5E4B37-AF7F-514F-91D8-967BC38809C5}" sibTransId="{BD565C39-B771-3642-B552-350F478D3F5E}"/>
    <dgm:cxn modelId="{FDF224A0-09CA-1444-ADEE-41D53D7C5E95}" type="presOf" srcId="{D7849AD7-BEA9-364B-9F63-DE0BEEE1E605}" destId="{FEB08328-4386-4243-925D-1059B17B51CE}" srcOrd="0" destOrd="0" presId="urn:microsoft.com/office/officeart/2005/8/layout/process2"/>
    <dgm:cxn modelId="{5DE223AA-231B-9B4C-9B41-C3BCEE7B9F8C}" type="presOf" srcId="{FB3AC596-86ED-FC4A-829C-BAAF569CDDB4}" destId="{D63FD945-27BE-C84D-A8F6-7E717644A745}" srcOrd="0" destOrd="0" presId="urn:microsoft.com/office/officeart/2005/8/layout/process2"/>
    <dgm:cxn modelId="{CBFF7AB2-266B-774D-8364-3695506D42FB}" srcId="{5F307584-5867-FF41-8F37-544AC76DF46B}" destId="{FB3AC596-86ED-FC4A-829C-BAAF569CDDB4}" srcOrd="6" destOrd="0" parTransId="{4505A25D-7CB7-9B4A-9A4B-794EEDDCC21B}" sibTransId="{574065BB-E9B0-6148-A045-72F1C92E8499}"/>
    <dgm:cxn modelId="{EBC9CDC7-4D91-7B40-89FA-9CC1FCBA2004}" type="presOf" srcId="{E4035796-1DE6-3D47-9A59-3D66B857F4AB}" destId="{A40FDA08-C189-314F-9397-E2EA12A4DE3E}" srcOrd="0" destOrd="0" presId="urn:microsoft.com/office/officeart/2005/8/layout/process2"/>
    <dgm:cxn modelId="{C4A1C8CC-F35A-654E-91D9-58D2AE785FE2}" type="presOf" srcId="{B3F39435-72BA-4845-B557-C5B35B4DBFB1}" destId="{1546A3E4-AE56-D346-9448-A850F091BF6A}" srcOrd="0" destOrd="0" presId="urn:microsoft.com/office/officeart/2005/8/layout/process2"/>
    <dgm:cxn modelId="{71A8ABD2-6020-4D4C-AA8C-0C5934868C0F}" srcId="{5F307584-5867-FF41-8F37-544AC76DF46B}" destId="{E4035796-1DE6-3D47-9A59-3D66B857F4AB}" srcOrd="3" destOrd="0" parTransId="{C26243EB-7030-D743-BA96-24A70DC6CD71}" sibTransId="{0119776A-57E2-F848-A0FF-2D4792846B5D}"/>
    <dgm:cxn modelId="{CAE239D6-D108-F241-8471-DF0E29B44809}" type="presOf" srcId="{9523B3F0-1093-B546-BFB3-44050DEB21CD}" destId="{B0055E23-AE57-2146-859C-EBE4F34478FC}" srcOrd="0" destOrd="0" presId="urn:microsoft.com/office/officeart/2005/8/layout/process2"/>
    <dgm:cxn modelId="{58D5D7E4-8982-AE47-818A-2A3DB02A80BD}" srcId="{5F307584-5867-FF41-8F37-544AC76DF46B}" destId="{F0BCA5D5-9839-4242-A749-8A8B97B12505}" srcOrd="7" destOrd="0" parTransId="{6869EFBD-2232-7349-9E3F-E3A817FC150A}" sibTransId="{AC932141-9D6D-D54E-B664-60471CC83DBA}"/>
    <dgm:cxn modelId="{6ACEB4E9-216A-0440-9B3F-A7F552B0CCAB}" type="presOf" srcId="{B3F39435-72BA-4845-B557-C5B35B4DBFB1}" destId="{B692FD5E-3CFD-084B-861F-C926E0FAB016}" srcOrd="1" destOrd="0" presId="urn:microsoft.com/office/officeart/2005/8/layout/process2"/>
    <dgm:cxn modelId="{B3501AF0-6DD2-7743-9404-461350AFA921}" type="presOf" srcId="{0119776A-57E2-F848-A0FF-2D4792846B5D}" destId="{68681167-DEF7-7043-8CAF-718FBF0CF8EA}" srcOrd="1" destOrd="0" presId="urn:microsoft.com/office/officeart/2005/8/layout/process2"/>
    <dgm:cxn modelId="{D3E45CF8-CFD7-834C-B676-DE2B283AA038}" srcId="{5F307584-5867-FF41-8F37-544AC76DF46B}" destId="{82C93D69-9E04-B848-ACBB-C6FD43F5EE7B}" srcOrd="4" destOrd="0" parTransId="{CC8B65D7-0BAF-FC47-80C2-531E08965ABA}" sibTransId="{78651F6C-77FB-DA47-8A31-5D4FCEEABF18}"/>
    <dgm:cxn modelId="{F68765F8-9DB3-A84D-86D4-6D3260963C6B}" type="presOf" srcId="{574065BB-E9B0-6148-A045-72F1C92E8499}" destId="{9C8E9759-C8E6-CA43-A630-BB49F083C947}" srcOrd="0" destOrd="0" presId="urn:microsoft.com/office/officeart/2005/8/layout/process2"/>
    <dgm:cxn modelId="{5290FDF2-D44E-1340-B91E-733A688D34FC}" type="presParOf" srcId="{4DC90454-98FD-D949-ADAA-656B4AFD6845}" destId="{D7ABDB44-BB69-874E-BE44-F466F25069EA}" srcOrd="0" destOrd="0" presId="urn:microsoft.com/office/officeart/2005/8/layout/process2"/>
    <dgm:cxn modelId="{6A5EDD63-AA42-4F49-B8DC-470268C5D0C1}" type="presParOf" srcId="{4DC90454-98FD-D949-ADAA-656B4AFD6845}" destId="{B0055E23-AE57-2146-859C-EBE4F34478FC}" srcOrd="1" destOrd="0" presId="urn:microsoft.com/office/officeart/2005/8/layout/process2"/>
    <dgm:cxn modelId="{1A215653-0B01-1344-AF45-13372A90728E}" type="presParOf" srcId="{B0055E23-AE57-2146-859C-EBE4F34478FC}" destId="{C15ADA11-2A4C-7749-AADD-35099BDFC5DE}" srcOrd="0" destOrd="0" presId="urn:microsoft.com/office/officeart/2005/8/layout/process2"/>
    <dgm:cxn modelId="{B4A37E41-7200-0442-A539-CC4887AC0A45}" type="presParOf" srcId="{4DC90454-98FD-D949-ADAA-656B4AFD6845}" destId="{6621B56F-CF11-FF49-B9BA-7D883A63DE2A}" srcOrd="2" destOrd="0" presId="urn:microsoft.com/office/officeart/2005/8/layout/process2"/>
    <dgm:cxn modelId="{25141FC2-A1B4-2345-AAE6-AD40D3A417A0}" type="presParOf" srcId="{4DC90454-98FD-D949-ADAA-656B4AFD6845}" destId="{1546A3E4-AE56-D346-9448-A850F091BF6A}" srcOrd="3" destOrd="0" presId="urn:microsoft.com/office/officeart/2005/8/layout/process2"/>
    <dgm:cxn modelId="{1B5E284C-00DF-B741-ABFB-EF5745644580}" type="presParOf" srcId="{1546A3E4-AE56-D346-9448-A850F091BF6A}" destId="{B692FD5E-3CFD-084B-861F-C926E0FAB016}" srcOrd="0" destOrd="0" presId="urn:microsoft.com/office/officeart/2005/8/layout/process2"/>
    <dgm:cxn modelId="{38241E6B-34A7-894D-BD20-2F4DDF231402}" type="presParOf" srcId="{4DC90454-98FD-D949-ADAA-656B4AFD6845}" destId="{FEB997B3-D289-F749-AF53-FDE007AFE7D6}" srcOrd="4" destOrd="0" presId="urn:microsoft.com/office/officeart/2005/8/layout/process2"/>
    <dgm:cxn modelId="{3624E314-8B5D-3247-B96F-330E675F3815}" type="presParOf" srcId="{4DC90454-98FD-D949-ADAA-656B4AFD6845}" destId="{EE9D60D8-B6F9-1645-A4DC-BD0C656F8245}" srcOrd="5" destOrd="0" presId="urn:microsoft.com/office/officeart/2005/8/layout/process2"/>
    <dgm:cxn modelId="{8326CF0A-B0B7-9B43-A4D2-24EC2BEDD9FA}" type="presParOf" srcId="{EE9D60D8-B6F9-1645-A4DC-BD0C656F8245}" destId="{DA6F6C20-3DC0-5B49-95B4-65A54CD1B003}" srcOrd="0" destOrd="0" presId="urn:microsoft.com/office/officeart/2005/8/layout/process2"/>
    <dgm:cxn modelId="{028AD150-5694-AC4F-884F-AAECB9390BEE}" type="presParOf" srcId="{4DC90454-98FD-D949-ADAA-656B4AFD6845}" destId="{A40FDA08-C189-314F-9397-E2EA12A4DE3E}" srcOrd="6" destOrd="0" presId="urn:microsoft.com/office/officeart/2005/8/layout/process2"/>
    <dgm:cxn modelId="{3C91FC05-CBE7-CB47-B59F-4DC2323179AA}" type="presParOf" srcId="{4DC90454-98FD-D949-ADAA-656B4AFD6845}" destId="{4C6A5CE0-8E75-F142-B22A-2DBCB60F5DBB}" srcOrd="7" destOrd="0" presId="urn:microsoft.com/office/officeart/2005/8/layout/process2"/>
    <dgm:cxn modelId="{DB912F67-996F-9049-ADCA-EC46578D0CA2}" type="presParOf" srcId="{4C6A5CE0-8E75-F142-B22A-2DBCB60F5DBB}" destId="{68681167-DEF7-7043-8CAF-718FBF0CF8EA}" srcOrd="0" destOrd="0" presId="urn:microsoft.com/office/officeart/2005/8/layout/process2"/>
    <dgm:cxn modelId="{04651276-D61D-584B-907D-F4F1B38E48F1}" type="presParOf" srcId="{4DC90454-98FD-D949-ADAA-656B4AFD6845}" destId="{725662B0-F676-104A-8A87-86F9CB048909}" srcOrd="8" destOrd="0" presId="urn:microsoft.com/office/officeart/2005/8/layout/process2"/>
    <dgm:cxn modelId="{03248333-A00A-8A45-BBC1-F2053C3FD432}" type="presParOf" srcId="{4DC90454-98FD-D949-ADAA-656B4AFD6845}" destId="{BE563B5C-93A9-0346-B1F8-30DA5ADE2936}" srcOrd="9" destOrd="0" presId="urn:microsoft.com/office/officeart/2005/8/layout/process2"/>
    <dgm:cxn modelId="{7961BB29-FADE-4C42-8FBB-9A2AA9960BAE}" type="presParOf" srcId="{BE563B5C-93A9-0346-B1F8-30DA5ADE2936}" destId="{46855472-1207-E54F-9DB1-D2062BE6A644}" srcOrd="0" destOrd="0" presId="urn:microsoft.com/office/officeart/2005/8/layout/process2"/>
    <dgm:cxn modelId="{863365C9-CB0B-A043-AB25-1DB9885D26C5}" type="presParOf" srcId="{4DC90454-98FD-D949-ADAA-656B4AFD6845}" destId="{FEB08328-4386-4243-925D-1059B17B51CE}" srcOrd="10" destOrd="0" presId="urn:microsoft.com/office/officeart/2005/8/layout/process2"/>
    <dgm:cxn modelId="{3DDCE2E7-34C8-B34E-9654-780F28527EEC}" type="presParOf" srcId="{4DC90454-98FD-D949-ADAA-656B4AFD6845}" destId="{C0F26C2C-646D-8441-9D8A-6D4BBBEAC97F}" srcOrd="11" destOrd="0" presId="urn:microsoft.com/office/officeart/2005/8/layout/process2"/>
    <dgm:cxn modelId="{0DCEF36F-22D3-EC4E-9076-045AE5443DE8}" type="presParOf" srcId="{C0F26C2C-646D-8441-9D8A-6D4BBBEAC97F}" destId="{8E929565-A685-2849-8427-57D85F58921A}" srcOrd="0" destOrd="0" presId="urn:microsoft.com/office/officeart/2005/8/layout/process2"/>
    <dgm:cxn modelId="{C814DDE7-3027-CB41-88EA-19F34F7A8327}" type="presParOf" srcId="{4DC90454-98FD-D949-ADAA-656B4AFD6845}" destId="{D63FD945-27BE-C84D-A8F6-7E717644A745}" srcOrd="12" destOrd="0" presId="urn:microsoft.com/office/officeart/2005/8/layout/process2"/>
    <dgm:cxn modelId="{D35979CA-4647-E644-AD1A-6E981415BEB9}" type="presParOf" srcId="{4DC90454-98FD-D949-ADAA-656B4AFD6845}" destId="{9C8E9759-C8E6-CA43-A630-BB49F083C947}" srcOrd="13" destOrd="0" presId="urn:microsoft.com/office/officeart/2005/8/layout/process2"/>
    <dgm:cxn modelId="{8A69D8CA-CD73-ED42-97D2-5BB8E9B08558}" type="presParOf" srcId="{9C8E9759-C8E6-CA43-A630-BB49F083C947}" destId="{0DCE0B8F-BA3F-564A-9714-FC895806B3D1}" srcOrd="0" destOrd="0" presId="urn:microsoft.com/office/officeart/2005/8/layout/process2"/>
    <dgm:cxn modelId="{7AD8724B-9E72-AF49-9D1B-F642F937F44A}" type="presParOf" srcId="{4DC90454-98FD-D949-ADAA-656B4AFD6845}" destId="{6F6480B4-8D13-1247-A444-9839E452B79F}" srcOrd="1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5.xml><?xml version="1.0" encoding="utf-8"?>
<dgm:dataModel xmlns:dgm="http://schemas.openxmlformats.org/drawingml/2006/diagram" xmlns:a="http://schemas.openxmlformats.org/drawingml/2006/main">
  <dgm:ptLst>
    <dgm:pt modelId="{5F307584-5867-FF41-8F37-544AC76DF46B}" type="doc">
      <dgm:prSet loTypeId="urn:microsoft.com/office/officeart/2005/8/layout/process2" loCatId="" qsTypeId="urn:microsoft.com/office/officeart/2005/8/quickstyle/simple1" qsCatId="simple" csTypeId="urn:microsoft.com/office/officeart/2005/8/colors/accent1_2" csCatId="accent1" phldr="1"/>
      <dgm:spPr/>
    </dgm:pt>
    <dgm:pt modelId="{AD5662EF-6C2A-5048-A896-D1C0BEE42B3B}">
      <dgm:prSet phldrT="[Текст]"/>
      <dgm:spPr/>
      <dgm:t>
        <a:bodyPr/>
        <a:lstStyle/>
        <a:p>
          <a:r>
            <a:rPr lang="en-US" dirty="0"/>
            <a:t>8</a:t>
          </a:r>
          <a:endParaRPr lang="ru-RU" dirty="0"/>
        </a:p>
      </dgm:t>
    </dgm:pt>
    <dgm:pt modelId="{9BC05299-9541-3C45-A214-B55CF2152E9A}" type="parTrans" cxnId="{06992A3D-CD56-0640-8FF3-CD7FAEBCFD73}">
      <dgm:prSet/>
      <dgm:spPr/>
      <dgm:t>
        <a:bodyPr/>
        <a:lstStyle/>
        <a:p>
          <a:endParaRPr lang="ru-RU"/>
        </a:p>
      </dgm:t>
    </dgm:pt>
    <dgm:pt modelId="{9523B3F0-1093-B546-BFB3-44050DEB21CD}" type="sibTrans" cxnId="{06992A3D-CD56-0640-8FF3-CD7FAEBCFD73}">
      <dgm:prSet/>
      <dgm:spPr/>
      <dgm:t>
        <a:bodyPr/>
        <a:lstStyle/>
        <a:p>
          <a:endParaRPr lang="ru-RU"/>
        </a:p>
      </dgm:t>
    </dgm:pt>
    <dgm:pt modelId="{F0BCA5D5-9839-4242-A749-8A8B97B12505}">
      <dgm:prSet phldrT="[Текст]"/>
      <dgm:spPr/>
      <dgm:t>
        <a:bodyPr/>
        <a:lstStyle/>
        <a:p>
          <a:r>
            <a:rPr lang="en-US" dirty="0"/>
            <a:t>4</a:t>
          </a:r>
          <a:endParaRPr lang="ru-RU" dirty="0"/>
        </a:p>
      </dgm:t>
    </dgm:pt>
    <dgm:pt modelId="{6869EFBD-2232-7349-9E3F-E3A817FC150A}" type="parTrans" cxnId="{58D5D7E4-8982-AE47-818A-2A3DB02A80BD}">
      <dgm:prSet/>
      <dgm:spPr/>
      <dgm:t>
        <a:bodyPr/>
        <a:lstStyle/>
        <a:p>
          <a:endParaRPr lang="ru-RU"/>
        </a:p>
      </dgm:t>
    </dgm:pt>
    <dgm:pt modelId="{AC932141-9D6D-D54E-B664-60471CC83DBA}" type="sibTrans" cxnId="{58D5D7E4-8982-AE47-818A-2A3DB02A80BD}">
      <dgm:prSet/>
      <dgm:spPr/>
      <dgm:t>
        <a:bodyPr/>
        <a:lstStyle/>
        <a:p>
          <a:endParaRPr lang="ru-RU"/>
        </a:p>
      </dgm:t>
    </dgm:pt>
    <dgm:pt modelId="{7541642B-0B51-1447-A0CE-A7231FF30011}">
      <dgm:prSet phldrT="[Текст]"/>
      <dgm:spPr/>
      <dgm:t>
        <a:bodyPr/>
        <a:lstStyle/>
        <a:p>
          <a:r>
            <a:rPr lang="en-US" dirty="0"/>
            <a:t>1</a:t>
          </a:r>
          <a:endParaRPr lang="ru-RU" dirty="0"/>
        </a:p>
      </dgm:t>
    </dgm:pt>
    <dgm:pt modelId="{DD5BD9F0-1225-0D40-934F-AFDA3E5DF3CC}" type="parTrans" cxnId="{07EA7D4E-F001-BF4F-919F-FAD12887FB2D}">
      <dgm:prSet/>
      <dgm:spPr/>
      <dgm:t>
        <a:bodyPr/>
        <a:lstStyle/>
        <a:p>
          <a:endParaRPr lang="ru-RU"/>
        </a:p>
      </dgm:t>
    </dgm:pt>
    <dgm:pt modelId="{B3F39435-72BA-4845-B557-C5B35B4DBFB1}" type="sibTrans" cxnId="{07EA7D4E-F001-BF4F-919F-FAD12887FB2D}">
      <dgm:prSet/>
      <dgm:spPr/>
      <dgm:t>
        <a:bodyPr/>
        <a:lstStyle/>
        <a:p>
          <a:endParaRPr lang="ru-RU"/>
        </a:p>
      </dgm:t>
    </dgm:pt>
    <dgm:pt modelId="{F2E6AAA3-3951-0545-A3BC-14402450303A}">
      <dgm:prSet phldrT="[Текст]"/>
      <dgm:spPr/>
      <dgm:t>
        <a:bodyPr/>
        <a:lstStyle/>
        <a:p>
          <a:r>
            <a:rPr lang="en-US" dirty="0"/>
            <a:t>5</a:t>
          </a:r>
          <a:endParaRPr lang="ru-RU" dirty="0"/>
        </a:p>
      </dgm:t>
    </dgm:pt>
    <dgm:pt modelId="{8B7283D5-5FBD-2748-9BB5-AC9938D8A25C}" type="parTrans" cxnId="{6E9A5169-A9CE-A445-BCC4-31A839CB4634}">
      <dgm:prSet/>
      <dgm:spPr/>
      <dgm:t>
        <a:bodyPr/>
        <a:lstStyle/>
        <a:p>
          <a:endParaRPr lang="ru-RU"/>
        </a:p>
      </dgm:t>
    </dgm:pt>
    <dgm:pt modelId="{0221080A-25AB-4845-83D2-2BF9B2C2092F}" type="sibTrans" cxnId="{6E9A5169-A9CE-A445-BCC4-31A839CB4634}">
      <dgm:prSet/>
      <dgm:spPr/>
      <dgm:t>
        <a:bodyPr/>
        <a:lstStyle/>
        <a:p>
          <a:endParaRPr lang="ru-RU"/>
        </a:p>
      </dgm:t>
    </dgm:pt>
    <dgm:pt modelId="{E4035796-1DE6-3D47-9A59-3D66B857F4AB}">
      <dgm:prSet phldrT="[Текст]"/>
      <dgm:spPr/>
      <dgm:t>
        <a:bodyPr/>
        <a:lstStyle/>
        <a:p>
          <a:r>
            <a:rPr lang="en-US" dirty="0"/>
            <a:t>2</a:t>
          </a:r>
          <a:endParaRPr lang="ru-RU" dirty="0"/>
        </a:p>
      </dgm:t>
    </dgm:pt>
    <dgm:pt modelId="{C26243EB-7030-D743-BA96-24A70DC6CD71}" type="parTrans" cxnId="{71A8ABD2-6020-4D4C-AA8C-0C5934868C0F}">
      <dgm:prSet/>
      <dgm:spPr/>
      <dgm:t>
        <a:bodyPr/>
        <a:lstStyle/>
        <a:p>
          <a:endParaRPr lang="ru-RU"/>
        </a:p>
      </dgm:t>
    </dgm:pt>
    <dgm:pt modelId="{0119776A-57E2-F848-A0FF-2D4792846B5D}" type="sibTrans" cxnId="{71A8ABD2-6020-4D4C-AA8C-0C5934868C0F}">
      <dgm:prSet/>
      <dgm:spPr/>
      <dgm:t>
        <a:bodyPr/>
        <a:lstStyle/>
        <a:p>
          <a:endParaRPr lang="ru-RU"/>
        </a:p>
      </dgm:t>
    </dgm:pt>
    <dgm:pt modelId="{82C93D69-9E04-B848-ACBB-C6FD43F5EE7B}">
      <dgm:prSet phldrT="[Текст]"/>
      <dgm:spPr/>
      <dgm:t>
        <a:bodyPr/>
        <a:lstStyle/>
        <a:p>
          <a:r>
            <a:rPr lang="en-US" dirty="0"/>
            <a:t>3</a:t>
          </a:r>
          <a:endParaRPr lang="ru-RU" dirty="0"/>
        </a:p>
      </dgm:t>
    </dgm:pt>
    <dgm:pt modelId="{CC8B65D7-0BAF-FC47-80C2-531E08965ABA}" type="parTrans" cxnId="{D3E45CF8-CFD7-834C-B676-DE2B283AA038}">
      <dgm:prSet/>
      <dgm:spPr/>
      <dgm:t>
        <a:bodyPr/>
        <a:lstStyle/>
        <a:p>
          <a:endParaRPr lang="ru-RU"/>
        </a:p>
      </dgm:t>
    </dgm:pt>
    <dgm:pt modelId="{78651F6C-77FB-DA47-8A31-5D4FCEEABF18}" type="sibTrans" cxnId="{D3E45CF8-CFD7-834C-B676-DE2B283AA038}">
      <dgm:prSet/>
      <dgm:spPr/>
      <dgm:t>
        <a:bodyPr/>
        <a:lstStyle/>
        <a:p>
          <a:endParaRPr lang="ru-RU"/>
        </a:p>
      </dgm:t>
    </dgm:pt>
    <dgm:pt modelId="{D7849AD7-BEA9-364B-9F63-DE0BEEE1E605}">
      <dgm:prSet phldrT="[Текст]"/>
      <dgm:spPr/>
      <dgm:t>
        <a:bodyPr/>
        <a:lstStyle/>
        <a:p>
          <a:r>
            <a:rPr lang="en-US" dirty="0"/>
            <a:t>7</a:t>
          </a:r>
          <a:endParaRPr lang="ru-RU" dirty="0"/>
        </a:p>
      </dgm:t>
    </dgm:pt>
    <dgm:pt modelId="{2A5E4B37-AF7F-514F-91D8-967BC38809C5}" type="parTrans" cxnId="{AB12189F-14BF-B043-A3C3-26083B64C3D7}">
      <dgm:prSet/>
      <dgm:spPr/>
      <dgm:t>
        <a:bodyPr/>
        <a:lstStyle/>
        <a:p>
          <a:endParaRPr lang="ru-RU"/>
        </a:p>
      </dgm:t>
    </dgm:pt>
    <dgm:pt modelId="{BD565C39-B771-3642-B552-350F478D3F5E}" type="sibTrans" cxnId="{AB12189F-14BF-B043-A3C3-26083B64C3D7}">
      <dgm:prSet/>
      <dgm:spPr/>
      <dgm:t>
        <a:bodyPr/>
        <a:lstStyle/>
        <a:p>
          <a:endParaRPr lang="ru-RU"/>
        </a:p>
      </dgm:t>
    </dgm:pt>
    <dgm:pt modelId="{FB3AC596-86ED-FC4A-829C-BAAF569CDDB4}">
      <dgm:prSet phldrT="[Текст]"/>
      <dgm:spPr/>
      <dgm:t>
        <a:bodyPr/>
        <a:lstStyle/>
        <a:p>
          <a:r>
            <a:rPr lang="en-US" dirty="0"/>
            <a:t>6</a:t>
          </a:r>
          <a:endParaRPr lang="ru-RU" dirty="0"/>
        </a:p>
      </dgm:t>
    </dgm:pt>
    <dgm:pt modelId="{4505A25D-7CB7-9B4A-9A4B-794EEDDCC21B}" type="parTrans" cxnId="{CBFF7AB2-266B-774D-8364-3695506D42FB}">
      <dgm:prSet/>
      <dgm:spPr/>
      <dgm:t>
        <a:bodyPr/>
        <a:lstStyle/>
        <a:p>
          <a:endParaRPr lang="ru-RU"/>
        </a:p>
      </dgm:t>
    </dgm:pt>
    <dgm:pt modelId="{574065BB-E9B0-6148-A045-72F1C92E8499}" type="sibTrans" cxnId="{CBFF7AB2-266B-774D-8364-3695506D42FB}">
      <dgm:prSet/>
      <dgm:spPr/>
      <dgm:t>
        <a:bodyPr/>
        <a:lstStyle/>
        <a:p>
          <a:endParaRPr lang="ru-RU"/>
        </a:p>
      </dgm:t>
    </dgm:pt>
    <dgm:pt modelId="{4DC90454-98FD-D949-ADAA-656B4AFD6845}" type="pres">
      <dgm:prSet presAssocID="{5F307584-5867-FF41-8F37-544AC76DF46B}" presName="linearFlow" presStyleCnt="0">
        <dgm:presLayoutVars>
          <dgm:resizeHandles val="exact"/>
        </dgm:presLayoutVars>
      </dgm:prSet>
      <dgm:spPr/>
    </dgm:pt>
    <dgm:pt modelId="{D7ABDB44-BB69-874E-BE44-F466F25069EA}" type="pres">
      <dgm:prSet presAssocID="{AD5662EF-6C2A-5048-A896-D1C0BEE42B3B}" presName="node" presStyleLbl="node1" presStyleIdx="0" presStyleCnt="8">
        <dgm:presLayoutVars>
          <dgm:bulletEnabled val="1"/>
        </dgm:presLayoutVars>
      </dgm:prSet>
      <dgm:spPr/>
    </dgm:pt>
    <dgm:pt modelId="{B0055E23-AE57-2146-859C-EBE4F34478FC}" type="pres">
      <dgm:prSet presAssocID="{9523B3F0-1093-B546-BFB3-44050DEB21CD}" presName="sibTrans" presStyleLbl="sibTrans2D1" presStyleIdx="0" presStyleCnt="7"/>
      <dgm:spPr/>
    </dgm:pt>
    <dgm:pt modelId="{C15ADA11-2A4C-7749-AADD-35099BDFC5DE}" type="pres">
      <dgm:prSet presAssocID="{9523B3F0-1093-B546-BFB3-44050DEB21CD}" presName="connectorText" presStyleLbl="sibTrans2D1" presStyleIdx="0" presStyleCnt="7"/>
      <dgm:spPr/>
    </dgm:pt>
    <dgm:pt modelId="{6621B56F-CF11-FF49-B9BA-7D883A63DE2A}" type="pres">
      <dgm:prSet presAssocID="{7541642B-0B51-1447-A0CE-A7231FF30011}" presName="node" presStyleLbl="node1" presStyleIdx="1" presStyleCnt="8">
        <dgm:presLayoutVars>
          <dgm:bulletEnabled val="1"/>
        </dgm:presLayoutVars>
      </dgm:prSet>
      <dgm:spPr/>
    </dgm:pt>
    <dgm:pt modelId="{1546A3E4-AE56-D346-9448-A850F091BF6A}" type="pres">
      <dgm:prSet presAssocID="{B3F39435-72BA-4845-B557-C5B35B4DBFB1}" presName="sibTrans" presStyleLbl="sibTrans2D1" presStyleIdx="1" presStyleCnt="7"/>
      <dgm:spPr/>
    </dgm:pt>
    <dgm:pt modelId="{B692FD5E-3CFD-084B-861F-C926E0FAB016}" type="pres">
      <dgm:prSet presAssocID="{B3F39435-72BA-4845-B557-C5B35B4DBFB1}" presName="connectorText" presStyleLbl="sibTrans2D1" presStyleIdx="1" presStyleCnt="7"/>
      <dgm:spPr/>
    </dgm:pt>
    <dgm:pt modelId="{FEB997B3-D289-F749-AF53-FDE007AFE7D6}" type="pres">
      <dgm:prSet presAssocID="{F2E6AAA3-3951-0545-A3BC-14402450303A}" presName="node" presStyleLbl="node1" presStyleIdx="2" presStyleCnt="8">
        <dgm:presLayoutVars>
          <dgm:bulletEnabled val="1"/>
        </dgm:presLayoutVars>
      </dgm:prSet>
      <dgm:spPr/>
    </dgm:pt>
    <dgm:pt modelId="{EE9D60D8-B6F9-1645-A4DC-BD0C656F8245}" type="pres">
      <dgm:prSet presAssocID="{0221080A-25AB-4845-83D2-2BF9B2C2092F}" presName="sibTrans" presStyleLbl="sibTrans2D1" presStyleIdx="2" presStyleCnt="7"/>
      <dgm:spPr/>
    </dgm:pt>
    <dgm:pt modelId="{DA6F6C20-3DC0-5B49-95B4-65A54CD1B003}" type="pres">
      <dgm:prSet presAssocID="{0221080A-25AB-4845-83D2-2BF9B2C2092F}" presName="connectorText" presStyleLbl="sibTrans2D1" presStyleIdx="2" presStyleCnt="7"/>
      <dgm:spPr/>
    </dgm:pt>
    <dgm:pt modelId="{A40FDA08-C189-314F-9397-E2EA12A4DE3E}" type="pres">
      <dgm:prSet presAssocID="{E4035796-1DE6-3D47-9A59-3D66B857F4AB}" presName="node" presStyleLbl="node1" presStyleIdx="3" presStyleCnt="8">
        <dgm:presLayoutVars>
          <dgm:bulletEnabled val="1"/>
        </dgm:presLayoutVars>
      </dgm:prSet>
      <dgm:spPr/>
    </dgm:pt>
    <dgm:pt modelId="{4C6A5CE0-8E75-F142-B22A-2DBCB60F5DBB}" type="pres">
      <dgm:prSet presAssocID="{0119776A-57E2-F848-A0FF-2D4792846B5D}" presName="sibTrans" presStyleLbl="sibTrans2D1" presStyleIdx="3" presStyleCnt="7"/>
      <dgm:spPr/>
    </dgm:pt>
    <dgm:pt modelId="{68681167-DEF7-7043-8CAF-718FBF0CF8EA}" type="pres">
      <dgm:prSet presAssocID="{0119776A-57E2-F848-A0FF-2D4792846B5D}" presName="connectorText" presStyleLbl="sibTrans2D1" presStyleIdx="3" presStyleCnt="7"/>
      <dgm:spPr/>
    </dgm:pt>
    <dgm:pt modelId="{725662B0-F676-104A-8A87-86F9CB048909}" type="pres">
      <dgm:prSet presAssocID="{82C93D69-9E04-B848-ACBB-C6FD43F5EE7B}" presName="node" presStyleLbl="node1" presStyleIdx="4" presStyleCnt="8">
        <dgm:presLayoutVars>
          <dgm:bulletEnabled val="1"/>
        </dgm:presLayoutVars>
      </dgm:prSet>
      <dgm:spPr/>
    </dgm:pt>
    <dgm:pt modelId="{BE563B5C-93A9-0346-B1F8-30DA5ADE2936}" type="pres">
      <dgm:prSet presAssocID="{78651F6C-77FB-DA47-8A31-5D4FCEEABF18}" presName="sibTrans" presStyleLbl="sibTrans2D1" presStyleIdx="4" presStyleCnt="7"/>
      <dgm:spPr/>
    </dgm:pt>
    <dgm:pt modelId="{46855472-1207-E54F-9DB1-D2062BE6A644}" type="pres">
      <dgm:prSet presAssocID="{78651F6C-77FB-DA47-8A31-5D4FCEEABF18}" presName="connectorText" presStyleLbl="sibTrans2D1" presStyleIdx="4" presStyleCnt="7"/>
      <dgm:spPr/>
    </dgm:pt>
    <dgm:pt modelId="{FEB08328-4386-4243-925D-1059B17B51CE}" type="pres">
      <dgm:prSet presAssocID="{D7849AD7-BEA9-364B-9F63-DE0BEEE1E605}" presName="node" presStyleLbl="node1" presStyleIdx="5" presStyleCnt="8">
        <dgm:presLayoutVars>
          <dgm:bulletEnabled val="1"/>
        </dgm:presLayoutVars>
      </dgm:prSet>
      <dgm:spPr/>
    </dgm:pt>
    <dgm:pt modelId="{C0F26C2C-646D-8441-9D8A-6D4BBBEAC97F}" type="pres">
      <dgm:prSet presAssocID="{BD565C39-B771-3642-B552-350F478D3F5E}" presName="sibTrans" presStyleLbl="sibTrans2D1" presStyleIdx="5" presStyleCnt="7"/>
      <dgm:spPr/>
    </dgm:pt>
    <dgm:pt modelId="{8E929565-A685-2849-8427-57D85F58921A}" type="pres">
      <dgm:prSet presAssocID="{BD565C39-B771-3642-B552-350F478D3F5E}" presName="connectorText" presStyleLbl="sibTrans2D1" presStyleIdx="5" presStyleCnt="7"/>
      <dgm:spPr/>
    </dgm:pt>
    <dgm:pt modelId="{D63FD945-27BE-C84D-A8F6-7E717644A745}" type="pres">
      <dgm:prSet presAssocID="{FB3AC596-86ED-FC4A-829C-BAAF569CDDB4}" presName="node" presStyleLbl="node1" presStyleIdx="6" presStyleCnt="8">
        <dgm:presLayoutVars>
          <dgm:bulletEnabled val="1"/>
        </dgm:presLayoutVars>
      </dgm:prSet>
      <dgm:spPr/>
    </dgm:pt>
    <dgm:pt modelId="{9C8E9759-C8E6-CA43-A630-BB49F083C947}" type="pres">
      <dgm:prSet presAssocID="{574065BB-E9B0-6148-A045-72F1C92E8499}" presName="sibTrans" presStyleLbl="sibTrans2D1" presStyleIdx="6" presStyleCnt="7"/>
      <dgm:spPr/>
    </dgm:pt>
    <dgm:pt modelId="{0DCE0B8F-BA3F-564A-9714-FC895806B3D1}" type="pres">
      <dgm:prSet presAssocID="{574065BB-E9B0-6148-A045-72F1C92E8499}" presName="connectorText" presStyleLbl="sibTrans2D1" presStyleIdx="6" presStyleCnt="7"/>
      <dgm:spPr/>
    </dgm:pt>
    <dgm:pt modelId="{6F6480B4-8D13-1247-A444-9839E452B79F}" type="pres">
      <dgm:prSet presAssocID="{F0BCA5D5-9839-4242-A749-8A8B97B12505}" presName="node" presStyleLbl="node1" presStyleIdx="7" presStyleCnt="8">
        <dgm:presLayoutVars>
          <dgm:bulletEnabled val="1"/>
        </dgm:presLayoutVars>
      </dgm:prSet>
      <dgm:spPr/>
    </dgm:pt>
  </dgm:ptLst>
  <dgm:cxnLst>
    <dgm:cxn modelId="{0D8CC603-D928-194D-AF56-EE5250347C37}" type="presOf" srcId="{AD5662EF-6C2A-5048-A896-D1C0BEE42B3B}" destId="{D7ABDB44-BB69-874E-BE44-F466F25069EA}" srcOrd="0" destOrd="0" presId="urn:microsoft.com/office/officeart/2005/8/layout/process2"/>
    <dgm:cxn modelId="{3E6A8523-BC0E-CF40-839F-F72340986496}" type="presOf" srcId="{82C93D69-9E04-B848-ACBB-C6FD43F5EE7B}" destId="{725662B0-F676-104A-8A87-86F9CB048909}" srcOrd="0" destOrd="0" presId="urn:microsoft.com/office/officeart/2005/8/layout/process2"/>
    <dgm:cxn modelId="{49F24126-F05C-3A40-85C0-C4FCD46FF048}" type="presOf" srcId="{78651F6C-77FB-DA47-8A31-5D4FCEEABF18}" destId="{46855472-1207-E54F-9DB1-D2062BE6A644}" srcOrd="1" destOrd="0" presId="urn:microsoft.com/office/officeart/2005/8/layout/process2"/>
    <dgm:cxn modelId="{F983273C-4D39-374A-AF81-68A99C9A0CD2}" type="presOf" srcId="{0221080A-25AB-4845-83D2-2BF9B2C2092F}" destId="{EE9D60D8-B6F9-1645-A4DC-BD0C656F8245}" srcOrd="0" destOrd="0" presId="urn:microsoft.com/office/officeart/2005/8/layout/process2"/>
    <dgm:cxn modelId="{5FC5533C-303B-404A-ABF8-AE573FD05901}" type="presOf" srcId="{5F307584-5867-FF41-8F37-544AC76DF46B}" destId="{4DC90454-98FD-D949-ADAA-656B4AFD6845}" srcOrd="0" destOrd="0" presId="urn:microsoft.com/office/officeart/2005/8/layout/process2"/>
    <dgm:cxn modelId="{06992A3D-CD56-0640-8FF3-CD7FAEBCFD73}" srcId="{5F307584-5867-FF41-8F37-544AC76DF46B}" destId="{AD5662EF-6C2A-5048-A896-D1C0BEE42B3B}" srcOrd="0" destOrd="0" parTransId="{9BC05299-9541-3C45-A214-B55CF2152E9A}" sibTransId="{9523B3F0-1093-B546-BFB3-44050DEB21CD}"/>
    <dgm:cxn modelId="{3B5DFA42-2261-E84D-B057-AD4401CF102C}" type="presOf" srcId="{9523B3F0-1093-B546-BFB3-44050DEB21CD}" destId="{C15ADA11-2A4C-7749-AADD-35099BDFC5DE}" srcOrd="1" destOrd="0" presId="urn:microsoft.com/office/officeart/2005/8/layout/process2"/>
    <dgm:cxn modelId="{B293F848-EE19-9648-B4CB-067F90264A79}" type="presOf" srcId="{78651F6C-77FB-DA47-8A31-5D4FCEEABF18}" destId="{BE563B5C-93A9-0346-B1F8-30DA5ADE2936}" srcOrd="0" destOrd="0" presId="urn:microsoft.com/office/officeart/2005/8/layout/process2"/>
    <dgm:cxn modelId="{2C77634C-BFA3-114A-919E-2F9DDC18902E}" type="presOf" srcId="{7541642B-0B51-1447-A0CE-A7231FF30011}" destId="{6621B56F-CF11-FF49-B9BA-7D883A63DE2A}" srcOrd="0" destOrd="0" presId="urn:microsoft.com/office/officeart/2005/8/layout/process2"/>
    <dgm:cxn modelId="{07EA7D4E-F001-BF4F-919F-FAD12887FB2D}" srcId="{5F307584-5867-FF41-8F37-544AC76DF46B}" destId="{7541642B-0B51-1447-A0CE-A7231FF30011}" srcOrd="1" destOrd="0" parTransId="{DD5BD9F0-1225-0D40-934F-AFDA3E5DF3CC}" sibTransId="{B3F39435-72BA-4845-B557-C5B35B4DBFB1}"/>
    <dgm:cxn modelId="{980A4A54-6121-7642-994C-1342B2768109}" type="presOf" srcId="{0221080A-25AB-4845-83D2-2BF9B2C2092F}" destId="{DA6F6C20-3DC0-5B49-95B4-65A54CD1B003}" srcOrd="1" destOrd="0" presId="urn:microsoft.com/office/officeart/2005/8/layout/process2"/>
    <dgm:cxn modelId="{3943C861-8791-0943-8220-A7BDCD637CDD}" type="presOf" srcId="{0119776A-57E2-F848-A0FF-2D4792846B5D}" destId="{4C6A5CE0-8E75-F142-B22A-2DBCB60F5DBB}" srcOrd="0" destOrd="0" presId="urn:microsoft.com/office/officeart/2005/8/layout/process2"/>
    <dgm:cxn modelId="{7A057962-85B4-144D-98F8-3393904DB879}" type="presOf" srcId="{574065BB-E9B0-6148-A045-72F1C92E8499}" destId="{0DCE0B8F-BA3F-564A-9714-FC895806B3D1}" srcOrd="1" destOrd="0" presId="urn:microsoft.com/office/officeart/2005/8/layout/process2"/>
    <dgm:cxn modelId="{6E9A5169-A9CE-A445-BCC4-31A839CB4634}" srcId="{5F307584-5867-FF41-8F37-544AC76DF46B}" destId="{F2E6AAA3-3951-0545-A3BC-14402450303A}" srcOrd="2" destOrd="0" parTransId="{8B7283D5-5FBD-2748-9BB5-AC9938D8A25C}" sibTransId="{0221080A-25AB-4845-83D2-2BF9B2C2092F}"/>
    <dgm:cxn modelId="{8FC76F84-4788-E44A-9B07-CE2EA6B5ACA4}" type="presOf" srcId="{BD565C39-B771-3642-B552-350F478D3F5E}" destId="{8E929565-A685-2849-8427-57D85F58921A}" srcOrd="1" destOrd="0" presId="urn:microsoft.com/office/officeart/2005/8/layout/process2"/>
    <dgm:cxn modelId="{33DE5786-E248-4943-8BA4-E7C61D9BDF1A}" type="presOf" srcId="{F0BCA5D5-9839-4242-A749-8A8B97B12505}" destId="{6F6480B4-8D13-1247-A444-9839E452B79F}" srcOrd="0" destOrd="0" presId="urn:microsoft.com/office/officeart/2005/8/layout/process2"/>
    <dgm:cxn modelId="{AE46DA96-82B3-594C-8499-111FF47A1931}" type="presOf" srcId="{BD565C39-B771-3642-B552-350F478D3F5E}" destId="{C0F26C2C-646D-8441-9D8A-6D4BBBEAC97F}" srcOrd="0" destOrd="0" presId="urn:microsoft.com/office/officeart/2005/8/layout/process2"/>
    <dgm:cxn modelId="{B878A799-1CC3-2A4D-BABC-C1243E4BE1D0}" type="presOf" srcId="{F2E6AAA3-3951-0545-A3BC-14402450303A}" destId="{FEB997B3-D289-F749-AF53-FDE007AFE7D6}" srcOrd="0" destOrd="0" presId="urn:microsoft.com/office/officeart/2005/8/layout/process2"/>
    <dgm:cxn modelId="{AB12189F-14BF-B043-A3C3-26083B64C3D7}" srcId="{5F307584-5867-FF41-8F37-544AC76DF46B}" destId="{D7849AD7-BEA9-364B-9F63-DE0BEEE1E605}" srcOrd="5" destOrd="0" parTransId="{2A5E4B37-AF7F-514F-91D8-967BC38809C5}" sibTransId="{BD565C39-B771-3642-B552-350F478D3F5E}"/>
    <dgm:cxn modelId="{FDF224A0-09CA-1444-ADEE-41D53D7C5E95}" type="presOf" srcId="{D7849AD7-BEA9-364B-9F63-DE0BEEE1E605}" destId="{FEB08328-4386-4243-925D-1059B17B51CE}" srcOrd="0" destOrd="0" presId="urn:microsoft.com/office/officeart/2005/8/layout/process2"/>
    <dgm:cxn modelId="{5DE223AA-231B-9B4C-9B41-C3BCEE7B9F8C}" type="presOf" srcId="{FB3AC596-86ED-FC4A-829C-BAAF569CDDB4}" destId="{D63FD945-27BE-C84D-A8F6-7E717644A745}" srcOrd="0" destOrd="0" presId="urn:microsoft.com/office/officeart/2005/8/layout/process2"/>
    <dgm:cxn modelId="{CBFF7AB2-266B-774D-8364-3695506D42FB}" srcId="{5F307584-5867-FF41-8F37-544AC76DF46B}" destId="{FB3AC596-86ED-FC4A-829C-BAAF569CDDB4}" srcOrd="6" destOrd="0" parTransId="{4505A25D-7CB7-9B4A-9A4B-794EEDDCC21B}" sibTransId="{574065BB-E9B0-6148-A045-72F1C92E8499}"/>
    <dgm:cxn modelId="{EBC9CDC7-4D91-7B40-89FA-9CC1FCBA2004}" type="presOf" srcId="{E4035796-1DE6-3D47-9A59-3D66B857F4AB}" destId="{A40FDA08-C189-314F-9397-E2EA12A4DE3E}" srcOrd="0" destOrd="0" presId="urn:microsoft.com/office/officeart/2005/8/layout/process2"/>
    <dgm:cxn modelId="{C4A1C8CC-F35A-654E-91D9-58D2AE785FE2}" type="presOf" srcId="{B3F39435-72BA-4845-B557-C5B35B4DBFB1}" destId="{1546A3E4-AE56-D346-9448-A850F091BF6A}" srcOrd="0" destOrd="0" presId="urn:microsoft.com/office/officeart/2005/8/layout/process2"/>
    <dgm:cxn modelId="{71A8ABD2-6020-4D4C-AA8C-0C5934868C0F}" srcId="{5F307584-5867-FF41-8F37-544AC76DF46B}" destId="{E4035796-1DE6-3D47-9A59-3D66B857F4AB}" srcOrd="3" destOrd="0" parTransId="{C26243EB-7030-D743-BA96-24A70DC6CD71}" sibTransId="{0119776A-57E2-F848-A0FF-2D4792846B5D}"/>
    <dgm:cxn modelId="{CAE239D6-D108-F241-8471-DF0E29B44809}" type="presOf" srcId="{9523B3F0-1093-B546-BFB3-44050DEB21CD}" destId="{B0055E23-AE57-2146-859C-EBE4F34478FC}" srcOrd="0" destOrd="0" presId="urn:microsoft.com/office/officeart/2005/8/layout/process2"/>
    <dgm:cxn modelId="{58D5D7E4-8982-AE47-818A-2A3DB02A80BD}" srcId="{5F307584-5867-FF41-8F37-544AC76DF46B}" destId="{F0BCA5D5-9839-4242-A749-8A8B97B12505}" srcOrd="7" destOrd="0" parTransId="{6869EFBD-2232-7349-9E3F-E3A817FC150A}" sibTransId="{AC932141-9D6D-D54E-B664-60471CC83DBA}"/>
    <dgm:cxn modelId="{6ACEB4E9-216A-0440-9B3F-A7F552B0CCAB}" type="presOf" srcId="{B3F39435-72BA-4845-B557-C5B35B4DBFB1}" destId="{B692FD5E-3CFD-084B-861F-C926E0FAB016}" srcOrd="1" destOrd="0" presId="urn:microsoft.com/office/officeart/2005/8/layout/process2"/>
    <dgm:cxn modelId="{B3501AF0-6DD2-7743-9404-461350AFA921}" type="presOf" srcId="{0119776A-57E2-F848-A0FF-2D4792846B5D}" destId="{68681167-DEF7-7043-8CAF-718FBF0CF8EA}" srcOrd="1" destOrd="0" presId="urn:microsoft.com/office/officeart/2005/8/layout/process2"/>
    <dgm:cxn modelId="{D3E45CF8-CFD7-834C-B676-DE2B283AA038}" srcId="{5F307584-5867-FF41-8F37-544AC76DF46B}" destId="{82C93D69-9E04-B848-ACBB-C6FD43F5EE7B}" srcOrd="4" destOrd="0" parTransId="{CC8B65D7-0BAF-FC47-80C2-531E08965ABA}" sibTransId="{78651F6C-77FB-DA47-8A31-5D4FCEEABF18}"/>
    <dgm:cxn modelId="{F68765F8-9DB3-A84D-86D4-6D3260963C6B}" type="presOf" srcId="{574065BB-E9B0-6148-A045-72F1C92E8499}" destId="{9C8E9759-C8E6-CA43-A630-BB49F083C947}" srcOrd="0" destOrd="0" presId="urn:microsoft.com/office/officeart/2005/8/layout/process2"/>
    <dgm:cxn modelId="{5290FDF2-D44E-1340-B91E-733A688D34FC}" type="presParOf" srcId="{4DC90454-98FD-D949-ADAA-656B4AFD6845}" destId="{D7ABDB44-BB69-874E-BE44-F466F25069EA}" srcOrd="0" destOrd="0" presId="urn:microsoft.com/office/officeart/2005/8/layout/process2"/>
    <dgm:cxn modelId="{6A5EDD63-AA42-4F49-B8DC-470268C5D0C1}" type="presParOf" srcId="{4DC90454-98FD-D949-ADAA-656B4AFD6845}" destId="{B0055E23-AE57-2146-859C-EBE4F34478FC}" srcOrd="1" destOrd="0" presId="urn:microsoft.com/office/officeart/2005/8/layout/process2"/>
    <dgm:cxn modelId="{1A215653-0B01-1344-AF45-13372A90728E}" type="presParOf" srcId="{B0055E23-AE57-2146-859C-EBE4F34478FC}" destId="{C15ADA11-2A4C-7749-AADD-35099BDFC5DE}" srcOrd="0" destOrd="0" presId="urn:microsoft.com/office/officeart/2005/8/layout/process2"/>
    <dgm:cxn modelId="{B4A37E41-7200-0442-A539-CC4887AC0A45}" type="presParOf" srcId="{4DC90454-98FD-D949-ADAA-656B4AFD6845}" destId="{6621B56F-CF11-FF49-B9BA-7D883A63DE2A}" srcOrd="2" destOrd="0" presId="urn:microsoft.com/office/officeart/2005/8/layout/process2"/>
    <dgm:cxn modelId="{25141FC2-A1B4-2345-AAE6-AD40D3A417A0}" type="presParOf" srcId="{4DC90454-98FD-D949-ADAA-656B4AFD6845}" destId="{1546A3E4-AE56-D346-9448-A850F091BF6A}" srcOrd="3" destOrd="0" presId="urn:microsoft.com/office/officeart/2005/8/layout/process2"/>
    <dgm:cxn modelId="{1B5E284C-00DF-B741-ABFB-EF5745644580}" type="presParOf" srcId="{1546A3E4-AE56-D346-9448-A850F091BF6A}" destId="{B692FD5E-3CFD-084B-861F-C926E0FAB016}" srcOrd="0" destOrd="0" presId="urn:microsoft.com/office/officeart/2005/8/layout/process2"/>
    <dgm:cxn modelId="{38241E6B-34A7-894D-BD20-2F4DDF231402}" type="presParOf" srcId="{4DC90454-98FD-D949-ADAA-656B4AFD6845}" destId="{FEB997B3-D289-F749-AF53-FDE007AFE7D6}" srcOrd="4" destOrd="0" presId="urn:microsoft.com/office/officeart/2005/8/layout/process2"/>
    <dgm:cxn modelId="{3624E314-8B5D-3247-B96F-330E675F3815}" type="presParOf" srcId="{4DC90454-98FD-D949-ADAA-656B4AFD6845}" destId="{EE9D60D8-B6F9-1645-A4DC-BD0C656F8245}" srcOrd="5" destOrd="0" presId="urn:microsoft.com/office/officeart/2005/8/layout/process2"/>
    <dgm:cxn modelId="{8326CF0A-B0B7-9B43-A4D2-24EC2BEDD9FA}" type="presParOf" srcId="{EE9D60D8-B6F9-1645-A4DC-BD0C656F8245}" destId="{DA6F6C20-3DC0-5B49-95B4-65A54CD1B003}" srcOrd="0" destOrd="0" presId="urn:microsoft.com/office/officeart/2005/8/layout/process2"/>
    <dgm:cxn modelId="{028AD150-5694-AC4F-884F-AAECB9390BEE}" type="presParOf" srcId="{4DC90454-98FD-D949-ADAA-656B4AFD6845}" destId="{A40FDA08-C189-314F-9397-E2EA12A4DE3E}" srcOrd="6" destOrd="0" presId="urn:microsoft.com/office/officeart/2005/8/layout/process2"/>
    <dgm:cxn modelId="{3C91FC05-CBE7-CB47-B59F-4DC2323179AA}" type="presParOf" srcId="{4DC90454-98FD-D949-ADAA-656B4AFD6845}" destId="{4C6A5CE0-8E75-F142-B22A-2DBCB60F5DBB}" srcOrd="7" destOrd="0" presId="urn:microsoft.com/office/officeart/2005/8/layout/process2"/>
    <dgm:cxn modelId="{DB912F67-996F-9049-ADCA-EC46578D0CA2}" type="presParOf" srcId="{4C6A5CE0-8E75-F142-B22A-2DBCB60F5DBB}" destId="{68681167-DEF7-7043-8CAF-718FBF0CF8EA}" srcOrd="0" destOrd="0" presId="urn:microsoft.com/office/officeart/2005/8/layout/process2"/>
    <dgm:cxn modelId="{04651276-D61D-584B-907D-F4F1B38E48F1}" type="presParOf" srcId="{4DC90454-98FD-D949-ADAA-656B4AFD6845}" destId="{725662B0-F676-104A-8A87-86F9CB048909}" srcOrd="8" destOrd="0" presId="urn:microsoft.com/office/officeart/2005/8/layout/process2"/>
    <dgm:cxn modelId="{03248333-A00A-8A45-BBC1-F2053C3FD432}" type="presParOf" srcId="{4DC90454-98FD-D949-ADAA-656B4AFD6845}" destId="{BE563B5C-93A9-0346-B1F8-30DA5ADE2936}" srcOrd="9" destOrd="0" presId="urn:microsoft.com/office/officeart/2005/8/layout/process2"/>
    <dgm:cxn modelId="{7961BB29-FADE-4C42-8FBB-9A2AA9960BAE}" type="presParOf" srcId="{BE563B5C-93A9-0346-B1F8-30DA5ADE2936}" destId="{46855472-1207-E54F-9DB1-D2062BE6A644}" srcOrd="0" destOrd="0" presId="urn:microsoft.com/office/officeart/2005/8/layout/process2"/>
    <dgm:cxn modelId="{863365C9-CB0B-A043-AB25-1DB9885D26C5}" type="presParOf" srcId="{4DC90454-98FD-D949-ADAA-656B4AFD6845}" destId="{FEB08328-4386-4243-925D-1059B17B51CE}" srcOrd="10" destOrd="0" presId="urn:microsoft.com/office/officeart/2005/8/layout/process2"/>
    <dgm:cxn modelId="{3DDCE2E7-34C8-B34E-9654-780F28527EEC}" type="presParOf" srcId="{4DC90454-98FD-D949-ADAA-656B4AFD6845}" destId="{C0F26C2C-646D-8441-9D8A-6D4BBBEAC97F}" srcOrd="11" destOrd="0" presId="urn:microsoft.com/office/officeart/2005/8/layout/process2"/>
    <dgm:cxn modelId="{0DCEF36F-22D3-EC4E-9076-045AE5443DE8}" type="presParOf" srcId="{C0F26C2C-646D-8441-9D8A-6D4BBBEAC97F}" destId="{8E929565-A685-2849-8427-57D85F58921A}" srcOrd="0" destOrd="0" presId="urn:microsoft.com/office/officeart/2005/8/layout/process2"/>
    <dgm:cxn modelId="{C814DDE7-3027-CB41-88EA-19F34F7A8327}" type="presParOf" srcId="{4DC90454-98FD-D949-ADAA-656B4AFD6845}" destId="{D63FD945-27BE-C84D-A8F6-7E717644A745}" srcOrd="12" destOrd="0" presId="urn:microsoft.com/office/officeart/2005/8/layout/process2"/>
    <dgm:cxn modelId="{D35979CA-4647-E644-AD1A-6E981415BEB9}" type="presParOf" srcId="{4DC90454-98FD-D949-ADAA-656B4AFD6845}" destId="{9C8E9759-C8E6-CA43-A630-BB49F083C947}" srcOrd="13" destOrd="0" presId="urn:microsoft.com/office/officeart/2005/8/layout/process2"/>
    <dgm:cxn modelId="{8A69D8CA-CD73-ED42-97D2-5BB8E9B08558}" type="presParOf" srcId="{9C8E9759-C8E6-CA43-A630-BB49F083C947}" destId="{0DCE0B8F-BA3F-564A-9714-FC895806B3D1}" srcOrd="0" destOrd="0" presId="urn:microsoft.com/office/officeart/2005/8/layout/process2"/>
    <dgm:cxn modelId="{7AD8724B-9E72-AF49-9D1B-F642F937F44A}" type="presParOf" srcId="{4DC90454-98FD-D949-ADAA-656B4AFD6845}" destId="{6F6480B4-8D13-1247-A444-9839E452B79F}" srcOrd="1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6.xml><?xml version="1.0" encoding="utf-8"?>
<dgm:dataModel xmlns:dgm="http://schemas.openxmlformats.org/drawingml/2006/diagram" xmlns:a="http://schemas.openxmlformats.org/drawingml/2006/main">
  <dgm:ptLst>
    <dgm:pt modelId="{5F307584-5867-FF41-8F37-544AC76DF46B}" type="doc">
      <dgm:prSet loTypeId="urn:microsoft.com/office/officeart/2005/8/layout/process2" loCatId="" qsTypeId="urn:microsoft.com/office/officeart/2005/8/quickstyle/simple1" qsCatId="simple" csTypeId="urn:microsoft.com/office/officeart/2005/8/colors/accent1_2" csCatId="accent1" phldr="1"/>
      <dgm:spPr/>
    </dgm:pt>
    <dgm:pt modelId="{AD5662EF-6C2A-5048-A896-D1C0BEE42B3B}">
      <dgm:prSet phldrT="[Текст]"/>
      <dgm:spPr/>
      <dgm:t>
        <a:bodyPr/>
        <a:lstStyle/>
        <a:p>
          <a:r>
            <a:rPr lang="en-US" dirty="0"/>
            <a:t>8</a:t>
          </a:r>
          <a:endParaRPr lang="ru-RU" dirty="0"/>
        </a:p>
      </dgm:t>
    </dgm:pt>
    <dgm:pt modelId="{9BC05299-9541-3C45-A214-B55CF2152E9A}" type="parTrans" cxnId="{06992A3D-CD56-0640-8FF3-CD7FAEBCFD73}">
      <dgm:prSet/>
      <dgm:spPr/>
      <dgm:t>
        <a:bodyPr/>
        <a:lstStyle/>
        <a:p>
          <a:endParaRPr lang="ru-RU"/>
        </a:p>
      </dgm:t>
    </dgm:pt>
    <dgm:pt modelId="{9523B3F0-1093-B546-BFB3-44050DEB21CD}" type="sibTrans" cxnId="{06992A3D-CD56-0640-8FF3-CD7FAEBCFD73}">
      <dgm:prSet/>
      <dgm:spPr/>
      <dgm:t>
        <a:bodyPr/>
        <a:lstStyle/>
        <a:p>
          <a:endParaRPr lang="ru-RU"/>
        </a:p>
      </dgm:t>
    </dgm:pt>
    <dgm:pt modelId="{F0BCA5D5-9839-4242-A749-8A8B97B12505}">
      <dgm:prSet phldrT="[Текст]"/>
      <dgm:spPr/>
      <dgm:t>
        <a:bodyPr/>
        <a:lstStyle/>
        <a:p>
          <a:r>
            <a:rPr lang="en-US" dirty="0"/>
            <a:t>4</a:t>
          </a:r>
          <a:endParaRPr lang="ru-RU" dirty="0"/>
        </a:p>
      </dgm:t>
    </dgm:pt>
    <dgm:pt modelId="{6869EFBD-2232-7349-9E3F-E3A817FC150A}" type="parTrans" cxnId="{58D5D7E4-8982-AE47-818A-2A3DB02A80BD}">
      <dgm:prSet/>
      <dgm:spPr/>
      <dgm:t>
        <a:bodyPr/>
        <a:lstStyle/>
        <a:p>
          <a:endParaRPr lang="ru-RU"/>
        </a:p>
      </dgm:t>
    </dgm:pt>
    <dgm:pt modelId="{AC932141-9D6D-D54E-B664-60471CC83DBA}" type="sibTrans" cxnId="{58D5D7E4-8982-AE47-818A-2A3DB02A80BD}">
      <dgm:prSet/>
      <dgm:spPr/>
      <dgm:t>
        <a:bodyPr/>
        <a:lstStyle/>
        <a:p>
          <a:endParaRPr lang="ru-RU"/>
        </a:p>
      </dgm:t>
    </dgm:pt>
    <dgm:pt modelId="{7541642B-0B51-1447-A0CE-A7231FF30011}">
      <dgm:prSet phldrT="[Текст]"/>
      <dgm:spPr/>
      <dgm:t>
        <a:bodyPr/>
        <a:lstStyle/>
        <a:p>
          <a:r>
            <a:rPr lang="en-US" dirty="0"/>
            <a:t>1</a:t>
          </a:r>
          <a:endParaRPr lang="ru-RU" dirty="0"/>
        </a:p>
      </dgm:t>
    </dgm:pt>
    <dgm:pt modelId="{DD5BD9F0-1225-0D40-934F-AFDA3E5DF3CC}" type="parTrans" cxnId="{07EA7D4E-F001-BF4F-919F-FAD12887FB2D}">
      <dgm:prSet/>
      <dgm:spPr/>
      <dgm:t>
        <a:bodyPr/>
        <a:lstStyle/>
        <a:p>
          <a:endParaRPr lang="ru-RU"/>
        </a:p>
      </dgm:t>
    </dgm:pt>
    <dgm:pt modelId="{B3F39435-72BA-4845-B557-C5B35B4DBFB1}" type="sibTrans" cxnId="{07EA7D4E-F001-BF4F-919F-FAD12887FB2D}">
      <dgm:prSet/>
      <dgm:spPr/>
      <dgm:t>
        <a:bodyPr/>
        <a:lstStyle/>
        <a:p>
          <a:endParaRPr lang="ru-RU"/>
        </a:p>
      </dgm:t>
    </dgm:pt>
    <dgm:pt modelId="{F2E6AAA3-3951-0545-A3BC-14402450303A}">
      <dgm:prSet phldrT="[Текст]"/>
      <dgm:spPr/>
      <dgm:t>
        <a:bodyPr/>
        <a:lstStyle/>
        <a:p>
          <a:r>
            <a:rPr lang="en-US" dirty="0"/>
            <a:t>5</a:t>
          </a:r>
          <a:endParaRPr lang="ru-RU" dirty="0"/>
        </a:p>
      </dgm:t>
    </dgm:pt>
    <dgm:pt modelId="{8B7283D5-5FBD-2748-9BB5-AC9938D8A25C}" type="parTrans" cxnId="{6E9A5169-A9CE-A445-BCC4-31A839CB4634}">
      <dgm:prSet/>
      <dgm:spPr/>
      <dgm:t>
        <a:bodyPr/>
        <a:lstStyle/>
        <a:p>
          <a:endParaRPr lang="ru-RU"/>
        </a:p>
      </dgm:t>
    </dgm:pt>
    <dgm:pt modelId="{0221080A-25AB-4845-83D2-2BF9B2C2092F}" type="sibTrans" cxnId="{6E9A5169-A9CE-A445-BCC4-31A839CB4634}">
      <dgm:prSet/>
      <dgm:spPr/>
      <dgm:t>
        <a:bodyPr/>
        <a:lstStyle/>
        <a:p>
          <a:endParaRPr lang="ru-RU"/>
        </a:p>
      </dgm:t>
    </dgm:pt>
    <dgm:pt modelId="{E4035796-1DE6-3D47-9A59-3D66B857F4AB}">
      <dgm:prSet phldrT="[Текст]"/>
      <dgm:spPr/>
      <dgm:t>
        <a:bodyPr/>
        <a:lstStyle/>
        <a:p>
          <a:r>
            <a:rPr lang="en-US" dirty="0"/>
            <a:t>2</a:t>
          </a:r>
          <a:endParaRPr lang="ru-RU" dirty="0"/>
        </a:p>
      </dgm:t>
    </dgm:pt>
    <dgm:pt modelId="{C26243EB-7030-D743-BA96-24A70DC6CD71}" type="parTrans" cxnId="{71A8ABD2-6020-4D4C-AA8C-0C5934868C0F}">
      <dgm:prSet/>
      <dgm:spPr/>
      <dgm:t>
        <a:bodyPr/>
        <a:lstStyle/>
        <a:p>
          <a:endParaRPr lang="ru-RU"/>
        </a:p>
      </dgm:t>
    </dgm:pt>
    <dgm:pt modelId="{0119776A-57E2-F848-A0FF-2D4792846B5D}" type="sibTrans" cxnId="{71A8ABD2-6020-4D4C-AA8C-0C5934868C0F}">
      <dgm:prSet/>
      <dgm:spPr/>
      <dgm:t>
        <a:bodyPr/>
        <a:lstStyle/>
        <a:p>
          <a:endParaRPr lang="ru-RU"/>
        </a:p>
      </dgm:t>
    </dgm:pt>
    <dgm:pt modelId="{82C93D69-9E04-B848-ACBB-C6FD43F5EE7B}">
      <dgm:prSet phldrT="[Текст]"/>
      <dgm:spPr/>
      <dgm:t>
        <a:bodyPr/>
        <a:lstStyle/>
        <a:p>
          <a:r>
            <a:rPr lang="en-US" dirty="0"/>
            <a:t>3</a:t>
          </a:r>
          <a:endParaRPr lang="ru-RU" dirty="0"/>
        </a:p>
      </dgm:t>
    </dgm:pt>
    <dgm:pt modelId="{CC8B65D7-0BAF-FC47-80C2-531E08965ABA}" type="parTrans" cxnId="{D3E45CF8-CFD7-834C-B676-DE2B283AA038}">
      <dgm:prSet/>
      <dgm:spPr/>
      <dgm:t>
        <a:bodyPr/>
        <a:lstStyle/>
        <a:p>
          <a:endParaRPr lang="ru-RU"/>
        </a:p>
      </dgm:t>
    </dgm:pt>
    <dgm:pt modelId="{78651F6C-77FB-DA47-8A31-5D4FCEEABF18}" type="sibTrans" cxnId="{D3E45CF8-CFD7-834C-B676-DE2B283AA038}">
      <dgm:prSet/>
      <dgm:spPr/>
      <dgm:t>
        <a:bodyPr/>
        <a:lstStyle/>
        <a:p>
          <a:endParaRPr lang="ru-RU"/>
        </a:p>
      </dgm:t>
    </dgm:pt>
    <dgm:pt modelId="{D7849AD7-BEA9-364B-9F63-DE0BEEE1E605}">
      <dgm:prSet phldrT="[Текст]"/>
      <dgm:spPr/>
      <dgm:t>
        <a:bodyPr/>
        <a:lstStyle/>
        <a:p>
          <a:r>
            <a:rPr lang="en-US" dirty="0"/>
            <a:t>7</a:t>
          </a:r>
          <a:endParaRPr lang="ru-RU" dirty="0"/>
        </a:p>
      </dgm:t>
    </dgm:pt>
    <dgm:pt modelId="{2A5E4B37-AF7F-514F-91D8-967BC38809C5}" type="parTrans" cxnId="{AB12189F-14BF-B043-A3C3-26083B64C3D7}">
      <dgm:prSet/>
      <dgm:spPr/>
      <dgm:t>
        <a:bodyPr/>
        <a:lstStyle/>
        <a:p>
          <a:endParaRPr lang="ru-RU"/>
        </a:p>
      </dgm:t>
    </dgm:pt>
    <dgm:pt modelId="{BD565C39-B771-3642-B552-350F478D3F5E}" type="sibTrans" cxnId="{AB12189F-14BF-B043-A3C3-26083B64C3D7}">
      <dgm:prSet/>
      <dgm:spPr/>
      <dgm:t>
        <a:bodyPr/>
        <a:lstStyle/>
        <a:p>
          <a:endParaRPr lang="ru-RU"/>
        </a:p>
      </dgm:t>
    </dgm:pt>
    <dgm:pt modelId="{FB3AC596-86ED-FC4A-829C-BAAF569CDDB4}">
      <dgm:prSet phldrT="[Текст]"/>
      <dgm:spPr/>
      <dgm:t>
        <a:bodyPr/>
        <a:lstStyle/>
        <a:p>
          <a:r>
            <a:rPr lang="en-US" dirty="0"/>
            <a:t>6</a:t>
          </a:r>
          <a:endParaRPr lang="ru-RU" dirty="0"/>
        </a:p>
      </dgm:t>
    </dgm:pt>
    <dgm:pt modelId="{4505A25D-7CB7-9B4A-9A4B-794EEDDCC21B}" type="parTrans" cxnId="{CBFF7AB2-266B-774D-8364-3695506D42FB}">
      <dgm:prSet/>
      <dgm:spPr/>
      <dgm:t>
        <a:bodyPr/>
        <a:lstStyle/>
        <a:p>
          <a:endParaRPr lang="ru-RU"/>
        </a:p>
      </dgm:t>
    </dgm:pt>
    <dgm:pt modelId="{574065BB-E9B0-6148-A045-72F1C92E8499}" type="sibTrans" cxnId="{CBFF7AB2-266B-774D-8364-3695506D42FB}">
      <dgm:prSet/>
      <dgm:spPr/>
      <dgm:t>
        <a:bodyPr/>
        <a:lstStyle/>
        <a:p>
          <a:endParaRPr lang="ru-RU"/>
        </a:p>
      </dgm:t>
    </dgm:pt>
    <dgm:pt modelId="{4DC90454-98FD-D949-ADAA-656B4AFD6845}" type="pres">
      <dgm:prSet presAssocID="{5F307584-5867-FF41-8F37-544AC76DF46B}" presName="linearFlow" presStyleCnt="0">
        <dgm:presLayoutVars>
          <dgm:resizeHandles val="exact"/>
        </dgm:presLayoutVars>
      </dgm:prSet>
      <dgm:spPr/>
    </dgm:pt>
    <dgm:pt modelId="{D7ABDB44-BB69-874E-BE44-F466F25069EA}" type="pres">
      <dgm:prSet presAssocID="{AD5662EF-6C2A-5048-A896-D1C0BEE42B3B}" presName="node" presStyleLbl="node1" presStyleIdx="0" presStyleCnt="8">
        <dgm:presLayoutVars>
          <dgm:bulletEnabled val="1"/>
        </dgm:presLayoutVars>
      </dgm:prSet>
      <dgm:spPr/>
    </dgm:pt>
    <dgm:pt modelId="{B0055E23-AE57-2146-859C-EBE4F34478FC}" type="pres">
      <dgm:prSet presAssocID="{9523B3F0-1093-B546-BFB3-44050DEB21CD}" presName="sibTrans" presStyleLbl="sibTrans2D1" presStyleIdx="0" presStyleCnt="7"/>
      <dgm:spPr/>
    </dgm:pt>
    <dgm:pt modelId="{C15ADA11-2A4C-7749-AADD-35099BDFC5DE}" type="pres">
      <dgm:prSet presAssocID="{9523B3F0-1093-B546-BFB3-44050DEB21CD}" presName="connectorText" presStyleLbl="sibTrans2D1" presStyleIdx="0" presStyleCnt="7"/>
      <dgm:spPr/>
    </dgm:pt>
    <dgm:pt modelId="{6621B56F-CF11-FF49-B9BA-7D883A63DE2A}" type="pres">
      <dgm:prSet presAssocID="{7541642B-0B51-1447-A0CE-A7231FF30011}" presName="node" presStyleLbl="node1" presStyleIdx="1" presStyleCnt="8">
        <dgm:presLayoutVars>
          <dgm:bulletEnabled val="1"/>
        </dgm:presLayoutVars>
      </dgm:prSet>
      <dgm:spPr/>
    </dgm:pt>
    <dgm:pt modelId="{1546A3E4-AE56-D346-9448-A850F091BF6A}" type="pres">
      <dgm:prSet presAssocID="{B3F39435-72BA-4845-B557-C5B35B4DBFB1}" presName="sibTrans" presStyleLbl="sibTrans2D1" presStyleIdx="1" presStyleCnt="7"/>
      <dgm:spPr/>
    </dgm:pt>
    <dgm:pt modelId="{B692FD5E-3CFD-084B-861F-C926E0FAB016}" type="pres">
      <dgm:prSet presAssocID="{B3F39435-72BA-4845-B557-C5B35B4DBFB1}" presName="connectorText" presStyleLbl="sibTrans2D1" presStyleIdx="1" presStyleCnt="7"/>
      <dgm:spPr/>
    </dgm:pt>
    <dgm:pt modelId="{FEB997B3-D289-F749-AF53-FDE007AFE7D6}" type="pres">
      <dgm:prSet presAssocID="{F2E6AAA3-3951-0545-A3BC-14402450303A}" presName="node" presStyleLbl="node1" presStyleIdx="2" presStyleCnt="8">
        <dgm:presLayoutVars>
          <dgm:bulletEnabled val="1"/>
        </dgm:presLayoutVars>
      </dgm:prSet>
      <dgm:spPr/>
    </dgm:pt>
    <dgm:pt modelId="{EE9D60D8-B6F9-1645-A4DC-BD0C656F8245}" type="pres">
      <dgm:prSet presAssocID="{0221080A-25AB-4845-83D2-2BF9B2C2092F}" presName="sibTrans" presStyleLbl="sibTrans2D1" presStyleIdx="2" presStyleCnt="7"/>
      <dgm:spPr/>
    </dgm:pt>
    <dgm:pt modelId="{DA6F6C20-3DC0-5B49-95B4-65A54CD1B003}" type="pres">
      <dgm:prSet presAssocID="{0221080A-25AB-4845-83D2-2BF9B2C2092F}" presName="connectorText" presStyleLbl="sibTrans2D1" presStyleIdx="2" presStyleCnt="7"/>
      <dgm:spPr/>
    </dgm:pt>
    <dgm:pt modelId="{A40FDA08-C189-314F-9397-E2EA12A4DE3E}" type="pres">
      <dgm:prSet presAssocID="{E4035796-1DE6-3D47-9A59-3D66B857F4AB}" presName="node" presStyleLbl="node1" presStyleIdx="3" presStyleCnt="8">
        <dgm:presLayoutVars>
          <dgm:bulletEnabled val="1"/>
        </dgm:presLayoutVars>
      </dgm:prSet>
      <dgm:spPr/>
    </dgm:pt>
    <dgm:pt modelId="{4C6A5CE0-8E75-F142-B22A-2DBCB60F5DBB}" type="pres">
      <dgm:prSet presAssocID="{0119776A-57E2-F848-A0FF-2D4792846B5D}" presName="sibTrans" presStyleLbl="sibTrans2D1" presStyleIdx="3" presStyleCnt="7"/>
      <dgm:spPr/>
    </dgm:pt>
    <dgm:pt modelId="{68681167-DEF7-7043-8CAF-718FBF0CF8EA}" type="pres">
      <dgm:prSet presAssocID="{0119776A-57E2-F848-A0FF-2D4792846B5D}" presName="connectorText" presStyleLbl="sibTrans2D1" presStyleIdx="3" presStyleCnt="7"/>
      <dgm:spPr/>
    </dgm:pt>
    <dgm:pt modelId="{725662B0-F676-104A-8A87-86F9CB048909}" type="pres">
      <dgm:prSet presAssocID="{82C93D69-9E04-B848-ACBB-C6FD43F5EE7B}" presName="node" presStyleLbl="node1" presStyleIdx="4" presStyleCnt="8">
        <dgm:presLayoutVars>
          <dgm:bulletEnabled val="1"/>
        </dgm:presLayoutVars>
      </dgm:prSet>
      <dgm:spPr/>
    </dgm:pt>
    <dgm:pt modelId="{BE563B5C-93A9-0346-B1F8-30DA5ADE2936}" type="pres">
      <dgm:prSet presAssocID="{78651F6C-77FB-DA47-8A31-5D4FCEEABF18}" presName="sibTrans" presStyleLbl="sibTrans2D1" presStyleIdx="4" presStyleCnt="7"/>
      <dgm:spPr/>
    </dgm:pt>
    <dgm:pt modelId="{46855472-1207-E54F-9DB1-D2062BE6A644}" type="pres">
      <dgm:prSet presAssocID="{78651F6C-77FB-DA47-8A31-5D4FCEEABF18}" presName="connectorText" presStyleLbl="sibTrans2D1" presStyleIdx="4" presStyleCnt="7"/>
      <dgm:spPr/>
    </dgm:pt>
    <dgm:pt modelId="{FEB08328-4386-4243-925D-1059B17B51CE}" type="pres">
      <dgm:prSet presAssocID="{D7849AD7-BEA9-364B-9F63-DE0BEEE1E605}" presName="node" presStyleLbl="node1" presStyleIdx="5" presStyleCnt="8">
        <dgm:presLayoutVars>
          <dgm:bulletEnabled val="1"/>
        </dgm:presLayoutVars>
      </dgm:prSet>
      <dgm:spPr/>
    </dgm:pt>
    <dgm:pt modelId="{C0F26C2C-646D-8441-9D8A-6D4BBBEAC97F}" type="pres">
      <dgm:prSet presAssocID="{BD565C39-B771-3642-B552-350F478D3F5E}" presName="sibTrans" presStyleLbl="sibTrans2D1" presStyleIdx="5" presStyleCnt="7"/>
      <dgm:spPr/>
    </dgm:pt>
    <dgm:pt modelId="{8E929565-A685-2849-8427-57D85F58921A}" type="pres">
      <dgm:prSet presAssocID="{BD565C39-B771-3642-B552-350F478D3F5E}" presName="connectorText" presStyleLbl="sibTrans2D1" presStyleIdx="5" presStyleCnt="7"/>
      <dgm:spPr/>
    </dgm:pt>
    <dgm:pt modelId="{D63FD945-27BE-C84D-A8F6-7E717644A745}" type="pres">
      <dgm:prSet presAssocID="{FB3AC596-86ED-FC4A-829C-BAAF569CDDB4}" presName="node" presStyleLbl="node1" presStyleIdx="6" presStyleCnt="8">
        <dgm:presLayoutVars>
          <dgm:bulletEnabled val="1"/>
        </dgm:presLayoutVars>
      </dgm:prSet>
      <dgm:spPr/>
    </dgm:pt>
    <dgm:pt modelId="{9C8E9759-C8E6-CA43-A630-BB49F083C947}" type="pres">
      <dgm:prSet presAssocID="{574065BB-E9B0-6148-A045-72F1C92E8499}" presName="sibTrans" presStyleLbl="sibTrans2D1" presStyleIdx="6" presStyleCnt="7"/>
      <dgm:spPr/>
    </dgm:pt>
    <dgm:pt modelId="{0DCE0B8F-BA3F-564A-9714-FC895806B3D1}" type="pres">
      <dgm:prSet presAssocID="{574065BB-E9B0-6148-A045-72F1C92E8499}" presName="connectorText" presStyleLbl="sibTrans2D1" presStyleIdx="6" presStyleCnt="7"/>
      <dgm:spPr/>
    </dgm:pt>
    <dgm:pt modelId="{6F6480B4-8D13-1247-A444-9839E452B79F}" type="pres">
      <dgm:prSet presAssocID="{F0BCA5D5-9839-4242-A749-8A8B97B12505}" presName="node" presStyleLbl="node1" presStyleIdx="7" presStyleCnt="8">
        <dgm:presLayoutVars>
          <dgm:bulletEnabled val="1"/>
        </dgm:presLayoutVars>
      </dgm:prSet>
      <dgm:spPr/>
    </dgm:pt>
  </dgm:ptLst>
  <dgm:cxnLst>
    <dgm:cxn modelId="{0D8CC603-D928-194D-AF56-EE5250347C37}" type="presOf" srcId="{AD5662EF-6C2A-5048-A896-D1C0BEE42B3B}" destId="{D7ABDB44-BB69-874E-BE44-F466F25069EA}" srcOrd="0" destOrd="0" presId="urn:microsoft.com/office/officeart/2005/8/layout/process2"/>
    <dgm:cxn modelId="{3E6A8523-BC0E-CF40-839F-F72340986496}" type="presOf" srcId="{82C93D69-9E04-B848-ACBB-C6FD43F5EE7B}" destId="{725662B0-F676-104A-8A87-86F9CB048909}" srcOrd="0" destOrd="0" presId="urn:microsoft.com/office/officeart/2005/8/layout/process2"/>
    <dgm:cxn modelId="{49F24126-F05C-3A40-85C0-C4FCD46FF048}" type="presOf" srcId="{78651F6C-77FB-DA47-8A31-5D4FCEEABF18}" destId="{46855472-1207-E54F-9DB1-D2062BE6A644}" srcOrd="1" destOrd="0" presId="urn:microsoft.com/office/officeart/2005/8/layout/process2"/>
    <dgm:cxn modelId="{F983273C-4D39-374A-AF81-68A99C9A0CD2}" type="presOf" srcId="{0221080A-25AB-4845-83D2-2BF9B2C2092F}" destId="{EE9D60D8-B6F9-1645-A4DC-BD0C656F8245}" srcOrd="0" destOrd="0" presId="urn:microsoft.com/office/officeart/2005/8/layout/process2"/>
    <dgm:cxn modelId="{5FC5533C-303B-404A-ABF8-AE573FD05901}" type="presOf" srcId="{5F307584-5867-FF41-8F37-544AC76DF46B}" destId="{4DC90454-98FD-D949-ADAA-656B4AFD6845}" srcOrd="0" destOrd="0" presId="urn:microsoft.com/office/officeart/2005/8/layout/process2"/>
    <dgm:cxn modelId="{06992A3D-CD56-0640-8FF3-CD7FAEBCFD73}" srcId="{5F307584-5867-FF41-8F37-544AC76DF46B}" destId="{AD5662EF-6C2A-5048-A896-D1C0BEE42B3B}" srcOrd="0" destOrd="0" parTransId="{9BC05299-9541-3C45-A214-B55CF2152E9A}" sibTransId="{9523B3F0-1093-B546-BFB3-44050DEB21CD}"/>
    <dgm:cxn modelId="{3B5DFA42-2261-E84D-B057-AD4401CF102C}" type="presOf" srcId="{9523B3F0-1093-B546-BFB3-44050DEB21CD}" destId="{C15ADA11-2A4C-7749-AADD-35099BDFC5DE}" srcOrd="1" destOrd="0" presId="urn:microsoft.com/office/officeart/2005/8/layout/process2"/>
    <dgm:cxn modelId="{B293F848-EE19-9648-B4CB-067F90264A79}" type="presOf" srcId="{78651F6C-77FB-DA47-8A31-5D4FCEEABF18}" destId="{BE563B5C-93A9-0346-B1F8-30DA5ADE2936}" srcOrd="0" destOrd="0" presId="urn:microsoft.com/office/officeart/2005/8/layout/process2"/>
    <dgm:cxn modelId="{2C77634C-BFA3-114A-919E-2F9DDC18902E}" type="presOf" srcId="{7541642B-0B51-1447-A0CE-A7231FF30011}" destId="{6621B56F-CF11-FF49-B9BA-7D883A63DE2A}" srcOrd="0" destOrd="0" presId="urn:microsoft.com/office/officeart/2005/8/layout/process2"/>
    <dgm:cxn modelId="{07EA7D4E-F001-BF4F-919F-FAD12887FB2D}" srcId="{5F307584-5867-FF41-8F37-544AC76DF46B}" destId="{7541642B-0B51-1447-A0CE-A7231FF30011}" srcOrd="1" destOrd="0" parTransId="{DD5BD9F0-1225-0D40-934F-AFDA3E5DF3CC}" sibTransId="{B3F39435-72BA-4845-B557-C5B35B4DBFB1}"/>
    <dgm:cxn modelId="{980A4A54-6121-7642-994C-1342B2768109}" type="presOf" srcId="{0221080A-25AB-4845-83D2-2BF9B2C2092F}" destId="{DA6F6C20-3DC0-5B49-95B4-65A54CD1B003}" srcOrd="1" destOrd="0" presId="urn:microsoft.com/office/officeart/2005/8/layout/process2"/>
    <dgm:cxn modelId="{3943C861-8791-0943-8220-A7BDCD637CDD}" type="presOf" srcId="{0119776A-57E2-F848-A0FF-2D4792846B5D}" destId="{4C6A5CE0-8E75-F142-B22A-2DBCB60F5DBB}" srcOrd="0" destOrd="0" presId="urn:microsoft.com/office/officeart/2005/8/layout/process2"/>
    <dgm:cxn modelId="{7A057962-85B4-144D-98F8-3393904DB879}" type="presOf" srcId="{574065BB-E9B0-6148-A045-72F1C92E8499}" destId="{0DCE0B8F-BA3F-564A-9714-FC895806B3D1}" srcOrd="1" destOrd="0" presId="urn:microsoft.com/office/officeart/2005/8/layout/process2"/>
    <dgm:cxn modelId="{6E9A5169-A9CE-A445-BCC4-31A839CB4634}" srcId="{5F307584-5867-FF41-8F37-544AC76DF46B}" destId="{F2E6AAA3-3951-0545-A3BC-14402450303A}" srcOrd="2" destOrd="0" parTransId="{8B7283D5-5FBD-2748-9BB5-AC9938D8A25C}" sibTransId="{0221080A-25AB-4845-83D2-2BF9B2C2092F}"/>
    <dgm:cxn modelId="{8FC76F84-4788-E44A-9B07-CE2EA6B5ACA4}" type="presOf" srcId="{BD565C39-B771-3642-B552-350F478D3F5E}" destId="{8E929565-A685-2849-8427-57D85F58921A}" srcOrd="1" destOrd="0" presId="urn:microsoft.com/office/officeart/2005/8/layout/process2"/>
    <dgm:cxn modelId="{33DE5786-E248-4943-8BA4-E7C61D9BDF1A}" type="presOf" srcId="{F0BCA5D5-9839-4242-A749-8A8B97B12505}" destId="{6F6480B4-8D13-1247-A444-9839E452B79F}" srcOrd="0" destOrd="0" presId="urn:microsoft.com/office/officeart/2005/8/layout/process2"/>
    <dgm:cxn modelId="{AE46DA96-82B3-594C-8499-111FF47A1931}" type="presOf" srcId="{BD565C39-B771-3642-B552-350F478D3F5E}" destId="{C0F26C2C-646D-8441-9D8A-6D4BBBEAC97F}" srcOrd="0" destOrd="0" presId="urn:microsoft.com/office/officeart/2005/8/layout/process2"/>
    <dgm:cxn modelId="{B878A799-1CC3-2A4D-BABC-C1243E4BE1D0}" type="presOf" srcId="{F2E6AAA3-3951-0545-A3BC-14402450303A}" destId="{FEB997B3-D289-F749-AF53-FDE007AFE7D6}" srcOrd="0" destOrd="0" presId="urn:microsoft.com/office/officeart/2005/8/layout/process2"/>
    <dgm:cxn modelId="{AB12189F-14BF-B043-A3C3-26083B64C3D7}" srcId="{5F307584-5867-FF41-8F37-544AC76DF46B}" destId="{D7849AD7-BEA9-364B-9F63-DE0BEEE1E605}" srcOrd="5" destOrd="0" parTransId="{2A5E4B37-AF7F-514F-91D8-967BC38809C5}" sibTransId="{BD565C39-B771-3642-B552-350F478D3F5E}"/>
    <dgm:cxn modelId="{FDF224A0-09CA-1444-ADEE-41D53D7C5E95}" type="presOf" srcId="{D7849AD7-BEA9-364B-9F63-DE0BEEE1E605}" destId="{FEB08328-4386-4243-925D-1059B17B51CE}" srcOrd="0" destOrd="0" presId="urn:microsoft.com/office/officeart/2005/8/layout/process2"/>
    <dgm:cxn modelId="{5DE223AA-231B-9B4C-9B41-C3BCEE7B9F8C}" type="presOf" srcId="{FB3AC596-86ED-FC4A-829C-BAAF569CDDB4}" destId="{D63FD945-27BE-C84D-A8F6-7E717644A745}" srcOrd="0" destOrd="0" presId="urn:microsoft.com/office/officeart/2005/8/layout/process2"/>
    <dgm:cxn modelId="{CBFF7AB2-266B-774D-8364-3695506D42FB}" srcId="{5F307584-5867-FF41-8F37-544AC76DF46B}" destId="{FB3AC596-86ED-FC4A-829C-BAAF569CDDB4}" srcOrd="6" destOrd="0" parTransId="{4505A25D-7CB7-9B4A-9A4B-794EEDDCC21B}" sibTransId="{574065BB-E9B0-6148-A045-72F1C92E8499}"/>
    <dgm:cxn modelId="{EBC9CDC7-4D91-7B40-89FA-9CC1FCBA2004}" type="presOf" srcId="{E4035796-1DE6-3D47-9A59-3D66B857F4AB}" destId="{A40FDA08-C189-314F-9397-E2EA12A4DE3E}" srcOrd="0" destOrd="0" presId="urn:microsoft.com/office/officeart/2005/8/layout/process2"/>
    <dgm:cxn modelId="{C4A1C8CC-F35A-654E-91D9-58D2AE785FE2}" type="presOf" srcId="{B3F39435-72BA-4845-B557-C5B35B4DBFB1}" destId="{1546A3E4-AE56-D346-9448-A850F091BF6A}" srcOrd="0" destOrd="0" presId="urn:microsoft.com/office/officeart/2005/8/layout/process2"/>
    <dgm:cxn modelId="{71A8ABD2-6020-4D4C-AA8C-0C5934868C0F}" srcId="{5F307584-5867-FF41-8F37-544AC76DF46B}" destId="{E4035796-1DE6-3D47-9A59-3D66B857F4AB}" srcOrd="3" destOrd="0" parTransId="{C26243EB-7030-D743-BA96-24A70DC6CD71}" sibTransId="{0119776A-57E2-F848-A0FF-2D4792846B5D}"/>
    <dgm:cxn modelId="{CAE239D6-D108-F241-8471-DF0E29B44809}" type="presOf" srcId="{9523B3F0-1093-B546-BFB3-44050DEB21CD}" destId="{B0055E23-AE57-2146-859C-EBE4F34478FC}" srcOrd="0" destOrd="0" presId="urn:microsoft.com/office/officeart/2005/8/layout/process2"/>
    <dgm:cxn modelId="{58D5D7E4-8982-AE47-818A-2A3DB02A80BD}" srcId="{5F307584-5867-FF41-8F37-544AC76DF46B}" destId="{F0BCA5D5-9839-4242-A749-8A8B97B12505}" srcOrd="7" destOrd="0" parTransId="{6869EFBD-2232-7349-9E3F-E3A817FC150A}" sibTransId="{AC932141-9D6D-D54E-B664-60471CC83DBA}"/>
    <dgm:cxn modelId="{6ACEB4E9-216A-0440-9B3F-A7F552B0CCAB}" type="presOf" srcId="{B3F39435-72BA-4845-B557-C5B35B4DBFB1}" destId="{B692FD5E-3CFD-084B-861F-C926E0FAB016}" srcOrd="1" destOrd="0" presId="urn:microsoft.com/office/officeart/2005/8/layout/process2"/>
    <dgm:cxn modelId="{B3501AF0-6DD2-7743-9404-461350AFA921}" type="presOf" srcId="{0119776A-57E2-F848-A0FF-2D4792846B5D}" destId="{68681167-DEF7-7043-8CAF-718FBF0CF8EA}" srcOrd="1" destOrd="0" presId="urn:microsoft.com/office/officeart/2005/8/layout/process2"/>
    <dgm:cxn modelId="{D3E45CF8-CFD7-834C-B676-DE2B283AA038}" srcId="{5F307584-5867-FF41-8F37-544AC76DF46B}" destId="{82C93D69-9E04-B848-ACBB-C6FD43F5EE7B}" srcOrd="4" destOrd="0" parTransId="{CC8B65D7-0BAF-FC47-80C2-531E08965ABA}" sibTransId="{78651F6C-77FB-DA47-8A31-5D4FCEEABF18}"/>
    <dgm:cxn modelId="{F68765F8-9DB3-A84D-86D4-6D3260963C6B}" type="presOf" srcId="{574065BB-E9B0-6148-A045-72F1C92E8499}" destId="{9C8E9759-C8E6-CA43-A630-BB49F083C947}" srcOrd="0" destOrd="0" presId="urn:microsoft.com/office/officeart/2005/8/layout/process2"/>
    <dgm:cxn modelId="{5290FDF2-D44E-1340-B91E-733A688D34FC}" type="presParOf" srcId="{4DC90454-98FD-D949-ADAA-656B4AFD6845}" destId="{D7ABDB44-BB69-874E-BE44-F466F25069EA}" srcOrd="0" destOrd="0" presId="urn:microsoft.com/office/officeart/2005/8/layout/process2"/>
    <dgm:cxn modelId="{6A5EDD63-AA42-4F49-B8DC-470268C5D0C1}" type="presParOf" srcId="{4DC90454-98FD-D949-ADAA-656B4AFD6845}" destId="{B0055E23-AE57-2146-859C-EBE4F34478FC}" srcOrd="1" destOrd="0" presId="urn:microsoft.com/office/officeart/2005/8/layout/process2"/>
    <dgm:cxn modelId="{1A215653-0B01-1344-AF45-13372A90728E}" type="presParOf" srcId="{B0055E23-AE57-2146-859C-EBE4F34478FC}" destId="{C15ADA11-2A4C-7749-AADD-35099BDFC5DE}" srcOrd="0" destOrd="0" presId="urn:microsoft.com/office/officeart/2005/8/layout/process2"/>
    <dgm:cxn modelId="{B4A37E41-7200-0442-A539-CC4887AC0A45}" type="presParOf" srcId="{4DC90454-98FD-D949-ADAA-656B4AFD6845}" destId="{6621B56F-CF11-FF49-B9BA-7D883A63DE2A}" srcOrd="2" destOrd="0" presId="urn:microsoft.com/office/officeart/2005/8/layout/process2"/>
    <dgm:cxn modelId="{25141FC2-A1B4-2345-AAE6-AD40D3A417A0}" type="presParOf" srcId="{4DC90454-98FD-D949-ADAA-656B4AFD6845}" destId="{1546A3E4-AE56-D346-9448-A850F091BF6A}" srcOrd="3" destOrd="0" presId="urn:microsoft.com/office/officeart/2005/8/layout/process2"/>
    <dgm:cxn modelId="{1B5E284C-00DF-B741-ABFB-EF5745644580}" type="presParOf" srcId="{1546A3E4-AE56-D346-9448-A850F091BF6A}" destId="{B692FD5E-3CFD-084B-861F-C926E0FAB016}" srcOrd="0" destOrd="0" presId="urn:microsoft.com/office/officeart/2005/8/layout/process2"/>
    <dgm:cxn modelId="{38241E6B-34A7-894D-BD20-2F4DDF231402}" type="presParOf" srcId="{4DC90454-98FD-D949-ADAA-656B4AFD6845}" destId="{FEB997B3-D289-F749-AF53-FDE007AFE7D6}" srcOrd="4" destOrd="0" presId="urn:microsoft.com/office/officeart/2005/8/layout/process2"/>
    <dgm:cxn modelId="{3624E314-8B5D-3247-B96F-330E675F3815}" type="presParOf" srcId="{4DC90454-98FD-D949-ADAA-656B4AFD6845}" destId="{EE9D60D8-B6F9-1645-A4DC-BD0C656F8245}" srcOrd="5" destOrd="0" presId="urn:microsoft.com/office/officeart/2005/8/layout/process2"/>
    <dgm:cxn modelId="{8326CF0A-B0B7-9B43-A4D2-24EC2BEDD9FA}" type="presParOf" srcId="{EE9D60D8-B6F9-1645-A4DC-BD0C656F8245}" destId="{DA6F6C20-3DC0-5B49-95B4-65A54CD1B003}" srcOrd="0" destOrd="0" presId="urn:microsoft.com/office/officeart/2005/8/layout/process2"/>
    <dgm:cxn modelId="{028AD150-5694-AC4F-884F-AAECB9390BEE}" type="presParOf" srcId="{4DC90454-98FD-D949-ADAA-656B4AFD6845}" destId="{A40FDA08-C189-314F-9397-E2EA12A4DE3E}" srcOrd="6" destOrd="0" presId="urn:microsoft.com/office/officeart/2005/8/layout/process2"/>
    <dgm:cxn modelId="{3C91FC05-CBE7-CB47-B59F-4DC2323179AA}" type="presParOf" srcId="{4DC90454-98FD-D949-ADAA-656B4AFD6845}" destId="{4C6A5CE0-8E75-F142-B22A-2DBCB60F5DBB}" srcOrd="7" destOrd="0" presId="urn:microsoft.com/office/officeart/2005/8/layout/process2"/>
    <dgm:cxn modelId="{DB912F67-996F-9049-ADCA-EC46578D0CA2}" type="presParOf" srcId="{4C6A5CE0-8E75-F142-B22A-2DBCB60F5DBB}" destId="{68681167-DEF7-7043-8CAF-718FBF0CF8EA}" srcOrd="0" destOrd="0" presId="urn:microsoft.com/office/officeart/2005/8/layout/process2"/>
    <dgm:cxn modelId="{04651276-D61D-584B-907D-F4F1B38E48F1}" type="presParOf" srcId="{4DC90454-98FD-D949-ADAA-656B4AFD6845}" destId="{725662B0-F676-104A-8A87-86F9CB048909}" srcOrd="8" destOrd="0" presId="urn:microsoft.com/office/officeart/2005/8/layout/process2"/>
    <dgm:cxn modelId="{03248333-A00A-8A45-BBC1-F2053C3FD432}" type="presParOf" srcId="{4DC90454-98FD-D949-ADAA-656B4AFD6845}" destId="{BE563B5C-93A9-0346-B1F8-30DA5ADE2936}" srcOrd="9" destOrd="0" presId="urn:microsoft.com/office/officeart/2005/8/layout/process2"/>
    <dgm:cxn modelId="{7961BB29-FADE-4C42-8FBB-9A2AA9960BAE}" type="presParOf" srcId="{BE563B5C-93A9-0346-B1F8-30DA5ADE2936}" destId="{46855472-1207-E54F-9DB1-D2062BE6A644}" srcOrd="0" destOrd="0" presId="urn:microsoft.com/office/officeart/2005/8/layout/process2"/>
    <dgm:cxn modelId="{863365C9-CB0B-A043-AB25-1DB9885D26C5}" type="presParOf" srcId="{4DC90454-98FD-D949-ADAA-656B4AFD6845}" destId="{FEB08328-4386-4243-925D-1059B17B51CE}" srcOrd="10" destOrd="0" presId="urn:microsoft.com/office/officeart/2005/8/layout/process2"/>
    <dgm:cxn modelId="{3DDCE2E7-34C8-B34E-9654-780F28527EEC}" type="presParOf" srcId="{4DC90454-98FD-D949-ADAA-656B4AFD6845}" destId="{C0F26C2C-646D-8441-9D8A-6D4BBBEAC97F}" srcOrd="11" destOrd="0" presId="urn:microsoft.com/office/officeart/2005/8/layout/process2"/>
    <dgm:cxn modelId="{0DCEF36F-22D3-EC4E-9076-045AE5443DE8}" type="presParOf" srcId="{C0F26C2C-646D-8441-9D8A-6D4BBBEAC97F}" destId="{8E929565-A685-2849-8427-57D85F58921A}" srcOrd="0" destOrd="0" presId="urn:microsoft.com/office/officeart/2005/8/layout/process2"/>
    <dgm:cxn modelId="{C814DDE7-3027-CB41-88EA-19F34F7A8327}" type="presParOf" srcId="{4DC90454-98FD-D949-ADAA-656B4AFD6845}" destId="{D63FD945-27BE-C84D-A8F6-7E717644A745}" srcOrd="12" destOrd="0" presId="urn:microsoft.com/office/officeart/2005/8/layout/process2"/>
    <dgm:cxn modelId="{D35979CA-4647-E644-AD1A-6E981415BEB9}" type="presParOf" srcId="{4DC90454-98FD-D949-ADAA-656B4AFD6845}" destId="{9C8E9759-C8E6-CA43-A630-BB49F083C947}" srcOrd="13" destOrd="0" presId="urn:microsoft.com/office/officeart/2005/8/layout/process2"/>
    <dgm:cxn modelId="{8A69D8CA-CD73-ED42-97D2-5BB8E9B08558}" type="presParOf" srcId="{9C8E9759-C8E6-CA43-A630-BB49F083C947}" destId="{0DCE0B8F-BA3F-564A-9714-FC895806B3D1}" srcOrd="0" destOrd="0" presId="urn:microsoft.com/office/officeart/2005/8/layout/process2"/>
    <dgm:cxn modelId="{7AD8724B-9E72-AF49-9D1B-F642F937F44A}" type="presParOf" srcId="{4DC90454-98FD-D949-ADAA-656B4AFD6845}" destId="{6F6480B4-8D13-1247-A444-9839E452B79F}" srcOrd="1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7.xml><?xml version="1.0" encoding="utf-8"?>
<dgm:dataModel xmlns:dgm="http://schemas.openxmlformats.org/drawingml/2006/diagram" xmlns:a="http://schemas.openxmlformats.org/drawingml/2006/main">
  <dgm:ptLst>
    <dgm:pt modelId="{5F307584-5867-FF41-8F37-544AC76DF46B}" type="doc">
      <dgm:prSet loTypeId="urn:microsoft.com/office/officeart/2005/8/layout/process2" loCatId="" qsTypeId="urn:microsoft.com/office/officeart/2005/8/quickstyle/simple1" qsCatId="simple" csTypeId="urn:microsoft.com/office/officeart/2005/8/colors/accent1_2" csCatId="accent1" phldr="1"/>
      <dgm:spPr/>
    </dgm:pt>
    <dgm:pt modelId="{AD5662EF-6C2A-5048-A896-D1C0BEE42B3B}">
      <dgm:prSet phldrT="[Текст]"/>
      <dgm:spPr/>
      <dgm:t>
        <a:bodyPr/>
        <a:lstStyle/>
        <a:p>
          <a:r>
            <a:rPr lang="en-US" dirty="0"/>
            <a:t>8</a:t>
          </a:r>
          <a:endParaRPr lang="ru-RU" dirty="0"/>
        </a:p>
      </dgm:t>
    </dgm:pt>
    <dgm:pt modelId="{9BC05299-9541-3C45-A214-B55CF2152E9A}" type="parTrans" cxnId="{06992A3D-CD56-0640-8FF3-CD7FAEBCFD73}">
      <dgm:prSet/>
      <dgm:spPr/>
      <dgm:t>
        <a:bodyPr/>
        <a:lstStyle/>
        <a:p>
          <a:endParaRPr lang="ru-RU"/>
        </a:p>
      </dgm:t>
    </dgm:pt>
    <dgm:pt modelId="{9523B3F0-1093-B546-BFB3-44050DEB21CD}" type="sibTrans" cxnId="{06992A3D-CD56-0640-8FF3-CD7FAEBCFD73}">
      <dgm:prSet/>
      <dgm:spPr/>
      <dgm:t>
        <a:bodyPr/>
        <a:lstStyle/>
        <a:p>
          <a:endParaRPr lang="ru-RU"/>
        </a:p>
      </dgm:t>
    </dgm:pt>
    <dgm:pt modelId="{BA9374D2-B25E-9647-BD9B-7BF3FA29BDED}">
      <dgm:prSet phldrT="[Текст]"/>
      <dgm:spPr/>
      <dgm:t>
        <a:bodyPr/>
        <a:lstStyle/>
        <a:p>
          <a:r>
            <a:rPr lang="en-US" dirty="0"/>
            <a:t>5</a:t>
          </a:r>
          <a:endParaRPr lang="ru-RU" dirty="0"/>
        </a:p>
      </dgm:t>
    </dgm:pt>
    <dgm:pt modelId="{9530CB4F-EC65-5B47-BB5C-E8F81D24B9BF}" type="parTrans" cxnId="{9D70A3FE-65E5-B740-826C-BDF7F4DA30C3}">
      <dgm:prSet/>
      <dgm:spPr/>
      <dgm:t>
        <a:bodyPr/>
        <a:lstStyle/>
        <a:p>
          <a:endParaRPr lang="ru-RU"/>
        </a:p>
      </dgm:t>
    </dgm:pt>
    <dgm:pt modelId="{8D8B7B56-157F-7F4A-9D31-F94E4175F3EB}" type="sibTrans" cxnId="{9D70A3FE-65E5-B740-826C-BDF7F4DA30C3}">
      <dgm:prSet/>
      <dgm:spPr/>
      <dgm:t>
        <a:bodyPr/>
        <a:lstStyle/>
        <a:p>
          <a:endParaRPr lang="ru-RU"/>
        </a:p>
      </dgm:t>
    </dgm:pt>
    <dgm:pt modelId="{1967C1F7-7ABC-AD42-8B12-01D08C2CF7CF}">
      <dgm:prSet phldrT="[Текст]"/>
      <dgm:spPr/>
      <dgm:t>
        <a:bodyPr/>
        <a:lstStyle/>
        <a:p>
          <a:r>
            <a:rPr lang="en-US" dirty="0"/>
            <a:t>7</a:t>
          </a:r>
          <a:endParaRPr lang="ru-RU" dirty="0"/>
        </a:p>
      </dgm:t>
    </dgm:pt>
    <dgm:pt modelId="{F71CC468-FC36-2E4F-9DBE-B655128555A4}" type="parTrans" cxnId="{71CA1E41-FFD7-A34D-9160-EB39D16F3B48}">
      <dgm:prSet/>
      <dgm:spPr/>
      <dgm:t>
        <a:bodyPr/>
        <a:lstStyle/>
        <a:p>
          <a:endParaRPr lang="ru-RU"/>
        </a:p>
      </dgm:t>
    </dgm:pt>
    <dgm:pt modelId="{CDABDCBB-ACD7-024B-8196-32CBD5D98170}" type="sibTrans" cxnId="{71CA1E41-FFD7-A34D-9160-EB39D16F3B48}">
      <dgm:prSet/>
      <dgm:spPr/>
      <dgm:t>
        <a:bodyPr/>
        <a:lstStyle/>
        <a:p>
          <a:endParaRPr lang="ru-RU"/>
        </a:p>
      </dgm:t>
    </dgm:pt>
    <dgm:pt modelId="{C349A3BA-871E-DE45-A66C-F2A8AF93F685}">
      <dgm:prSet phldrT="[Текст]"/>
      <dgm:spPr/>
      <dgm:t>
        <a:bodyPr/>
        <a:lstStyle/>
        <a:p>
          <a:r>
            <a:rPr lang="en-US" dirty="0"/>
            <a:t>6</a:t>
          </a:r>
          <a:endParaRPr lang="ru-RU" dirty="0"/>
        </a:p>
      </dgm:t>
    </dgm:pt>
    <dgm:pt modelId="{9BD87810-ECB9-1444-A387-5BC87D8FCFFE}" type="parTrans" cxnId="{F9419B5C-C714-3B4E-819C-65459C6F4BD0}">
      <dgm:prSet/>
      <dgm:spPr/>
      <dgm:t>
        <a:bodyPr/>
        <a:lstStyle/>
        <a:p>
          <a:endParaRPr lang="ru-RU"/>
        </a:p>
      </dgm:t>
    </dgm:pt>
    <dgm:pt modelId="{468117C2-88B5-6C41-8431-E7D74F60D139}" type="sibTrans" cxnId="{F9419B5C-C714-3B4E-819C-65459C6F4BD0}">
      <dgm:prSet/>
      <dgm:spPr/>
      <dgm:t>
        <a:bodyPr/>
        <a:lstStyle/>
        <a:p>
          <a:endParaRPr lang="ru-RU"/>
        </a:p>
      </dgm:t>
    </dgm:pt>
    <dgm:pt modelId="{4DC90454-98FD-D949-ADAA-656B4AFD6845}" type="pres">
      <dgm:prSet presAssocID="{5F307584-5867-FF41-8F37-544AC76DF46B}" presName="linearFlow" presStyleCnt="0">
        <dgm:presLayoutVars>
          <dgm:resizeHandles val="exact"/>
        </dgm:presLayoutVars>
      </dgm:prSet>
      <dgm:spPr/>
    </dgm:pt>
    <dgm:pt modelId="{D7ABDB44-BB69-874E-BE44-F466F25069EA}" type="pres">
      <dgm:prSet presAssocID="{AD5662EF-6C2A-5048-A896-D1C0BEE42B3B}" presName="node" presStyleLbl="node1" presStyleIdx="0" presStyleCnt="4">
        <dgm:presLayoutVars>
          <dgm:bulletEnabled val="1"/>
        </dgm:presLayoutVars>
      </dgm:prSet>
      <dgm:spPr/>
    </dgm:pt>
    <dgm:pt modelId="{B0055E23-AE57-2146-859C-EBE4F34478FC}" type="pres">
      <dgm:prSet presAssocID="{9523B3F0-1093-B546-BFB3-44050DEB21CD}" presName="sibTrans" presStyleLbl="sibTrans2D1" presStyleIdx="0" presStyleCnt="3"/>
      <dgm:spPr/>
    </dgm:pt>
    <dgm:pt modelId="{C15ADA11-2A4C-7749-AADD-35099BDFC5DE}" type="pres">
      <dgm:prSet presAssocID="{9523B3F0-1093-B546-BFB3-44050DEB21CD}" presName="connectorText" presStyleLbl="sibTrans2D1" presStyleIdx="0" presStyleCnt="3"/>
      <dgm:spPr/>
    </dgm:pt>
    <dgm:pt modelId="{6F968BDA-3704-A747-864B-0C2FDDA76EAC}" type="pres">
      <dgm:prSet presAssocID="{BA9374D2-B25E-9647-BD9B-7BF3FA29BDED}" presName="node" presStyleLbl="node1" presStyleIdx="1" presStyleCnt="4">
        <dgm:presLayoutVars>
          <dgm:bulletEnabled val="1"/>
        </dgm:presLayoutVars>
      </dgm:prSet>
      <dgm:spPr/>
    </dgm:pt>
    <dgm:pt modelId="{4A5F1A4C-B2A3-BF4A-80BB-F980C56B39A7}" type="pres">
      <dgm:prSet presAssocID="{8D8B7B56-157F-7F4A-9D31-F94E4175F3EB}" presName="sibTrans" presStyleLbl="sibTrans2D1" presStyleIdx="1" presStyleCnt="3"/>
      <dgm:spPr/>
    </dgm:pt>
    <dgm:pt modelId="{D7D11B5C-F78A-924F-8D3F-2D54AD528AB9}" type="pres">
      <dgm:prSet presAssocID="{8D8B7B56-157F-7F4A-9D31-F94E4175F3EB}" presName="connectorText" presStyleLbl="sibTrans2D1" presStyleIdx="1" presStyleCnt="3"/>
      <dgm:spPr/>
    </dgm:pt>
    <dgm:pt modelId="{2B4FDFEE-1E6F-894F-B422-0CE166F33917}" type="pres">
      <dgm:prSet presAssocID="{1967C1F7-7ABC-AD42-8B12-01D08C2CF7CF}" presName="node" presStyleLbl="node1" presStyleIdx="2" presStyleCnt="4">
        <dgm:presLayoutVars>
          <dgm:bulletEnabled val="1"/>
        </dgm:presLayoutVars>
      </dgm:prSet>
      <dgm:spPr/>
    </dgm:pt>
    <dgm:pt modelId="{4F1B0F86-D569-224A-9D51-D52604A0FEAD}" type="pres">
      <dgm:prSet presAssocID="{CDABDCBB-ACD7-024B-8196-32CBD5D98170}" presName="sibTrans" presStyleLbl="sibTrans2D1" presStyleIdx="2" presStyleCnt="3"/>
      <dgm:spPr/>
    </dgm:pt>
    <dgm:pt modelId="{C5C06842-B01A-EE44-A156-BF1323BBA551}" type="pres">
      <dgm:prSet presAssocID="{CDABDCBB-ACD7-024B-8196-32CBD5D98170}" presName="connectorText" presStyleLbl="sibTrans2D1" presStyleIdx="2" presStyleCnt="3"/>
      <dgm:spPr/>
    </dgm:pt>
    <dgm:pt modelId="{EFDD8027-ADB1-3F46-989E-534A4CE54C81}" type="pres">
      <dgm:prSet presAssocID="{C349A3BA-871E-DE45-A66C-F2A8AF93F685}" presName="node" presStyleLbl="node1" presStyleIdx="3" presStyleCnt="4">
        <dgm:presLayoutVars>
          <dgm:bulletEnabled val="1"/>
        </dgm:presLayoutVars>
      </dgm:prSet>
      <dgm:spPr/>
    </dgm:pt>
  </dgm:ptLst>
  <dgm:cxnLst>
    <dgm:cxn modelId="{0D8CC603-D928-194D-AF56-EE5250347C37}" type="presOf" srcId="{AD5662EF-6C2A-5048-A896-D1C0BEE42B3B}" destId="{D7ABDB44-BB69-874E-BE44-F466F25069EA}" srcOrd="0" destOrd="0" presId="urn:microsoft.com/office/officeart/2005/8/layout/process2"/>
    <dgm:cxn modelId="{7A88360C-249F-0B43-97B3-4C61A2DD19FD}" type="presOf" srcId="{C349A3BA-871E-DE45-A66C-F2A8AF93F685}" destId="{EFDD8027-ADB1-3F46-989E-534A4CE54C81}" srcOrd="0" destOrd="0" presId="urn:microsoft.com/office/officeart/2005/8/layout/process2"/>
    <dgm:cxn modelId="{46F5FA0F-6143-BD41-BC39-E8A372930FC0}" type="presOf" srcId="{1967C1F7-7ABC-AD42-8B12-01D08C2CF7CF}" destId="{2B4FDFEE-1E6F-894F-B422-0CE166F33917}" srcOrd="0" destOrd="0" presId="urn:microsoft.com/office/officeart/2005/8/layout/process2"/>
    <dgm:cxn modelId="{829C9E19-738A-5A48-BB59-3AB7C4EC284F}" type="presOf" srcId="{8D8B7B56-157F-7F4A-9D31-F94E4175F3EB}" destId="{D7D11B5C-F78A-924F-8D3F-2D54AD528AB9}" srcOrd="1" destOrd="0" presId="urn:microsoft.com/office/officeart/2005/8/layout/process2"/>
    <dgm:cxn modelId="{5FC5533C-303B-404A-ABF8-AE573FD05901}" type="presOf" srcId="{5F307584-5867-FF41-8F37-544AC76DF46B}" destId="{4DC90454-98FD-D949-ADAA-656B4AFD6845}" srcOrd="0" destOrd="0" presId="urn:microsoft.com/office/officeart/2005/8/layout/process2"/>
    <dgm:cxn modelId="{06992A3D-CD56-0640-8FF3-CD7FAEBCFD73}" srcId="{5F307584-5867-FF41-8F37-544AC76DF46B}" destId="{AD5662EF-6C2A-5048-A896-D1C0BEE42B3B}" srcOrd="0" destOrd="0" parTransId="{9BC05299-9541-3C45-A214-B55CF2152E9A}" sibTransId="{9523B3F0-1093-B546-BFB3-44050DEB21CD}"/>
    <dgm:cxn modelId="{71CA1E41-FFD7-A34D-9160-EB39D16F3B48}" srcId="{5F307584-5867-FF41-8F37-544AC76DF46B}" destId="{1967C1F7-7ABC-AD42-8B12-01D08C2CF7CF}" srcOrd="2" destOrd="0" parTransId="{F71CC468-FC36-2E4F-9DBE-B655128555A4}" sibTransId="{CDABDCBB-ACD7-024B-8196-32CBD5D98170}"/>
    <dgm:cxn modelId="{3B5DFA42-2261-E84D-B057-AD4401CF102C}" type="presOf" srcId="{9523B3F0-1093-B546-BFB3-44050DEB21CD}" destId="{C15ADA11-2A4C-7749-AADD-35099BDFC5DE}" srcOrd="1" destOrd="0" presId="urn:microsoft.com/office/officeart/2005/8/layout/process2"/>
    <dgm:cxn modelId="{27329946-245C-ED45-9606-FF24BD7865DA}" type="presOf" srcId="{CDABDCBB-ACD7-024B-8196-32CBD5D98170}" destId="{C5C06842-B01A-EE44-A156-BF1323BBA551}" srcOrd="1" destOrd="0" presId="urn:microsoft.com/office/officeart/2005/8/layout/process2"/>
    <dgm:cxn modelId="{F9419B5C-C714-3B4E-819C-65459C6F4BD0}" srcId="{5F307584-5867-FF41-8F37-544AC76DF46B}" destId="{C349A3BA-871E-DE45-A66C-F2A8AF93F685}" srcOrd="3" destOrd="0" parTransId="{9BD87810-ECB9-1444-A387-5BC87D8FCFFE}" sibTransId="{468117C2-88B5-6C41-8431-E7D74F60D139}"/>
    <dgm:cxn modelId="{2FC34974-3111-D744-AB13-4A7095ACCC0E}" type="presOf" srcId="{BA9374D2-B25E-9647-BD9B-7BF3FA29BDED}" destId="{6F968BDA-3704-A747-864B-0C2FDDA76EAC}" srcOrd="0" destOrd="0" presId="urn:microsoft.com/office/officeart/2005/8/layout/process2"/>
    <dgm:cxn modelId="{A1969D7A-1FBC-5A4B-9E18-51923932A72F}" type="presOf" srcId="{CDABDCBB-ACD7-024B-8196-32CBD5D98170}" destId="{4F1B0F86-D569-224A-9D51-D52604A0FEAD}" srcOrd="0" destOrd="0" presId="urn:microsoft.com/office/officeart/2005/8/layout/process2"/>
    <dgm:cxn modelId="{CAE239D6-D108-F241-8471-DF0E29B44809}" type="presOf" srcId="{9523B3F0-1093-B546-BFB3-44050DEB21CD}" destId="{B0055E23-AE57-2146-859C-EBE4F34478FC}" srcOrd="0" destOrd="0" presId="urn:microsoft.com/office/officeart/2005/8/layout/process2"/>
    <dgm:cxn modelId="{450335DE-8834-974F-9A18-4EFE8051123C}" type="presOf" srcId="{8D8B7B56-157F-7F4A-9D31-F94E4175F3EB}" destId="{4A5F1A4C-B2A3-BF4A-80BB-F980C56B39A7}" srcOrd="0" destOrd="0" presId="urn:microsoft.com/office/officeart/2005/8/layout/process2"/>
    <dgm:cxn modelId="{9D70A3FE-65E5-B740-826C-BDF7F4DA30C3}" srcId="{5F307584-5867-FF41-8F37-544AC76DF46B}" destId="{BA9374D2-B25E-9647-BD9B-7BF3FA29BDED}" srcOrd="1" destOrd="0" parTransId="{9530CB4F-EC65-5B47-BB5C-E8F81D24B9BF}" sibTransId="{8D8B7B56-157F-7F4A-9D31-F94E4175F3EB}"/>
    <dgm:cxn modelId="{5290FDF2-D44E-1340-B91E-733A688D34FC}" type="presParOf" srcId="{4DC90454-98FD-D949-ADAA-656B4AFD6845}" destId="{D7ABDB44-BB69-874E-BE44-F466F25069EA}" srcOrd="0" destOrd="0" presId="urn:microsoft.com/office/officeart/2005/8/layout/process2"/>
    <dgm:cxn modelId="{6A5EDD63-AA42-4F49-B8DC-470268C5D0C1}" type="presParOf" srcId="{4DC90454-98FD-D949-ADAA-656B4AFD6845}" destId="{B0055E23-AE57-2146-859C-EBE4F34478FC}" srcOrd="1" destOrd="0" presId="urn:microsoft.com/office/officeart/2005/8/layout/process2"/>
    <dgm:cxn modelId="{1A215653-0B01-1344-AF45-13372A90728E}" type="presParOf" srcId="{B0055E23-AE57-2146-859C-EBE4F34478FC}" destId="{C15ADA11-2A4C-7749-AADD-35099BDFC5DE}" srcOrd="0" destOrd="0" presId="urn:microsoft.com/office/officeart/2005/8/layout/process2"/>
    <dgm:cxn modelId="{754CCE07-667D-BD41-8F19-DD7C8B7D2453}" type="presParOf" srcId="{4DC90454-98FD-D949-ADAA-656B4AFD6845}" destId="{6F968BDA-3704-A747-864B-0C2FDDA76EAC}" srcOrd="2" destOrd="0" presId="urn:microsoft.com/office/officeart/2005/8/layout/process2"/>
    <dgm:cxn modelId="{0AC17E32-DE77-3C43-8314-BF5951E257F1}" type="presParOf" srcId="{4DC90454-98FD-D949-ADAA-656B4AFD6845}" destId="{4A5F1A4C-B2A3-BF4A-80BB-F980C56B39A7}" srcOrd="3" destOrd="0" presId="urn:microsoft.com/office/officeart/2005/8/layout/process2"/>
    <dgm:cxn modelId="{FD30BBB1-45F7-BA4B-BAC8-A4A11475767A}" type="presParOf" srcId="{4A5F1A4C-B2A3-BF4A-80BB-F980C56B39A7}" destId="{D7D11B5C-F78A-924F-8D3F-2D54AD528AB9}" srcOrd="0" destOrd="0" presId="urn:microsoft.com/office/officeart/2005/8/layout/process2"/>
    <dgm:cxn modelId="{46215B8D-CB5F-1B42-BBE1-A0AC6D7CBD34}" type="presParOf" srcId="{4DC90454-98FD-D949-ADAA-656B4AFD6845}" destId="{2B4FDFEE-1E6F-894F-B422-0CE166F33917}" srcOrd="4" destOrd="0" presId="urn:microsoft.com/office/officeart/2005/8/layout/process2"/>
    <dgm:cxn modelId="{096959A2-2C2A-CF4F-95BA-A77EA79C0BBA}" type="presParOf" srcId="{4DC90454-98FD-D949-ADAA-656B4AFD6845}" destId="{4F1B0F86-D569-224A-9D51-D52604A0FEAD}" srcOrd="5" destOrd="0" presId="urn:microsoft.com/office/officeart/2005/8/layout/process2"/>
    <dgm:cxn modelId="{C6A24D26-37E1-7442-A49C-7F98EB3566EB}" type="presParOf" srcId="{4F1B0F86-D569-224A-9D51-D52604A0FEAD}" destId="{C5C06842-B01A-EE44-A156-BF1323BBA551}" srcOrd="0" destOrd="0" presId="urn:microsoft.com/office/officeart/2005/8/layout/process2"/>
    <dgm:cxn modelId="{5F19028A-9608-FC44-B7D3-66765B109A6B}" type="presParOf" srcId="{4DC90454-98FD-D949-ADAA-656B4AFD6845}" destId="{EFDD8027-ADB1-3F46-989E-534A4CE54C81}"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8.xml><?xml version="1.0" encoding="utf-8"?>
<dgm:dataModel xmlns:dgm="http://schemas.openxmlformats.org/drawingml/2006/diagram" xmlns:a="http://schemas.openxmlformats.org/drawingml/2006/main">
  <dgm:ptLst>
    <dgm:pt modelId="{194336CB-9419-9244-A07C-78A74437630D}" type="doc">
      <dgm:prSet loTypeId="urn:microsoft.com/office/officeart/2005/8/layout/process2" loCatId="" qsTypeId="urn:microsoft.com/office/officeart/2005/8/quickstyle/simple1" qsCatId="simple" csTypeId="urn:microsoft.com/office/officeart/2005/8/colors/accent1_2" csCatId="accent1" phldr="1"/>
      <dgm:spPr/>
    </dgm:pt>
    <dgm:pt modelId="{9EB7A415-BD8C-3149-A524-49E27D871955}">
      <dgm:prSet phldrT="[Текст]"/>
      <dgm:spPr/>
      <dgm:t>
        <a:bodyPr/>
        <a:lstStyle/>
        <a:p>
          <a:r>
            <a:rPr lang="en-US" dirty="0"/>
            <a:t>4</a:t>
          </a:r>
          <a:endParaRPr lang="ru-RU" dirty="0"/>
        </a:p>
      </dgm:t>
    </dgm:pt>
    <dgm:pt modelId="{D125C0F1-F08A-ED47-84E5-429AC387E488}" type="parTrans" cxnId="{766CDCBE-2987-DE4F-A23A-B12EC7EF2A1E}">
      <dgm:prSet/>
      <dgm:spPr/>
      <dgm:t>
        <a:bodyPr/>
        <a:lstStyle/>
        <a:p>
          <a:endParaRPr lang="ru-RU"/>
        </a:p>
      </dgm:t>
    </dgm:pt>
    <dgm:pt modelId="{A6600754-698D-934B-8BAD-AC24B0622C02}" type="sibTrans" cxnId="{766CDCBE-2987-DE4F-A23A-B12EC7EF2A1E}">
      <dgm:prSet/>
      <dgm:spPr/>
      <dgm:t>
        <a:bodyPr/>
        <a:lstStyle/>
        <a:p>
          <a:endParaRPr lang="ru-RU"/>
        </a:p>
      </dgm:t>
    </dgm:pt>
    <dgm:pt modelId="{67247C7A-0504-F945-97E1-1EDC0B6F1D52}">
      <dgm:prSet phldrT="[Текст]"/>
      <dgm:spPr/>
      <dgm:t>
        <a:bodyPr/>
        <a:lstStyle/>
        <a:p>
          <a:r>
            <a:rPr lang="en-US" dirty="0"/>
            <a:t>1</a:t>
          </a:r>
          <a:endParaRPr lang="ru-RU" dirty="0"/>
        </a:p>
      </dgm:t>
    </dgm:pt>
    <dgm:pt modelId="{43067646-3488-CE47-B071-9CA23A732D7A}" type="parTrans" cxnId="{82A36161-2BDF-5945-AC9D-F4A6E5B008D2}">
      <dgm:prSet/>
      <dgm:spPr/>
      <dgm:t>
        <a:bodyPr/>
        <a:lstStyle/>
        <a:p>
          <a:endParaRPr lang="ru-RU"/>
        </a:p>
      </dgm:t>
    </dgm:pt>
    <dgm:pt modelId="{7376AAA2-1833-1240-96B2-228D4949558F}" type="sibTrans" cxnId="{82A36161-2BDF-5945-AC9D-F4A6E5B008D2}">
      <dgm:prSet/>
      <dgm:spPr/>
      <dgm:t>
        <a:bodyPr/>
        <a:lstStyle/>
        <a:p>
          <a:endParaRPr lang="ru-RU"/>
        </a:p>
      </dgm:t>
    </dgm:pt>
    <dgm:pt modelId="{1F84A846-57C4-BA46-856B-CAF5CCE8DA0C}">
      <dgm:prSet phldrT="[Текст]"/>
      <dgm:spPr/>
      <dgm:t>
        <a:bodyPr/>
        <a:lstStyle/>
        <a:p>
          <a:r>
            <a:rPr lang="en-US" dirty="0"/>
            <a:t>2</a:t>
          </a:r>
          <a:endParaRPr lang="ru-RU" dirty="0"/>
        </a:p>
      </dgm:t>
    </dgm:pt>
    <dgm:pt modelId="{C4B18E44-2C3B-A842-86F3-5D72E3FB641B}" type="parTrans" cxnId="{78322EEE-4955-7245-9C64-1ABB8CE5C865}">
      <dgm:prSet/>
      <dgm:spPr/>
      <dgm:t>
        <a:bodyPr/>
        <a:lstStyle/>
        <a:p>
          <a:endParaRPr lang="ru-RU"/>
        </a:p>
      </dgm:t>
    </dgm:pt>
    <dgm:pt modelId="{D3B167DB-363C-2C40-8488-CB956F906021}" type="sibTrans" cxnId="{78322EEE-4955-7245-9C64-1ABB8CE5C865}">
      <dgm:prSet/>
      <dgm:spPr/>
      <dgm:t>
        <a:bodyPr/>
        <a:lstStyle/>
        <a:p>
          <a:endParaRPr lang="ru-RU"/>
        </a:p>
      </dgm:t>
    </dgm:pt>
    <dgm:pt modelId="{E9916D76-6E04-E140-A359-2437B7E0B4BD}">
      <dgm:prSet phldrT="[Текст]"/>
      <dgm:spPr/>
      <dgm:t>
        <a:bodyPr/>
        <a:lstStyle/>
        <a:p>
          <a:r>
            <a:rPr lang="en-US" dirty="0"/>
            <a:t>3</a:t>
          </a:r>
          <a:endParaRPr lang="ru-RU" dirty="0"/>
        </a:p>
      </dgm:t>
    </dgm:pt>
    <dgm:pt modelId="{CC30DFDE-529D-F341-BFFE-6FE093CF20F1}" type="parTrans" cxnId="{11D4A71F-EB6B-A34A-B2B6-09174A042FE4}">
      <dgm:prSet/>
      <dgm:spPr/>
      <dgm:t>
        <a:bodyPr/>
        <a:lstStyle/>
        <a:p>
          <a:endParaRPr lang="ru-RU"/>
        </a:p>
      </dgm:t>
    </dgm:pt>
    <dgm:pt modelId="{CFFCF975-3CB8-1B41-89D6-8E88BF550238}" type="sibTrans" cxnId="{11D4A71F-EB6B-A34A-B2B6-09174A042FE4}">
      <dgm:prSet/>
      <dgm:spPr/>
      <dgm:t>
        <a:bodyPr/>
        <a:lstStyle/>
        <a:p>
          <a:endParaRPr lang="ru-RU"/>
        </a:p>
      </dgm:t>
    </dgm:pt>
    <dgm:pt modelId="{93EC5A3A-8C1C-AD46-A870-C78BF574F22C}" type="pres">
      <dgm:prSet presAssocID="{194336CB-9419-9244-A07C-78A74437630D}" presName="linearFlow" presStyleCnt="0">
        <dgm:presLayoutVars>
          <dgm:resizeHandles val="exact"/>
        </dgm:presLayoutVars>
      </dgm:prSet>
      <dgm:spPr/>
    </dgm:pt>
    <dgm:pt modelId="{72FBA1E7-2126-8F48-8AF1-F7DDB3B4E79D}" type="pres">
      <dgm:prSet presAssocID="{9EB7A415-BD8C-3149-A524-49E27D871955}" presName="node" presStyleLbl="node1" presStyleIdx="0" presStyleCnt="4">
        <dgm:presLayoutVars>
          <dgm:bulletEnabled val="1"/>
        </dgm:presLayoutVars>
      </dgm:prSet>
      <dgm:spPr/>
    </dgm:pt>
    <dgm:pt modelId="{C7AA79B3-B1E5-034A-AED2-E24E69430D14}" type="pres">
      <dgm:prSet presAssocID="{A6600754-698D-934B-8BAD-AC24B0622C02}" presName="sibTrans" presStyleLbl="sibTrans2D1" presStyleIdx="0" presStyleCnt="3"/>
      <dgm:spPr/>
    </dgm:pt>
    <dgm:pt modelId="{674D840A-550C-4248-AB90-41CE444B3A23}" type="pres">
      <dgm:prSet presAssocID="{A6600754-698D-934B-8BAD-AC24B0622C02}" presName="connectorText" presStyleLbl="sibTrans2D1" presStyleIdx="0" presStyleCnt="3"/>
      <dgm:spPr/>
    </dgm:pt>
    <dgm:pt modelId="{3E101AE1-BE49-1C4B-B457-5D55FEB16969}" type="pres">
      <dgm:prSet presAssocID="{E9916D76-6E04-E140-A359-2437B7E0B4BD}" presName="node" presStyleLbl="node1" presStyleIdx="1" presStyleCnt="4">
        <dgm:presLayoutVars>
          <dgm:bulletEnabled val="1"/>
        </dgm:presLayoutVars>
      </dgm:prSet>
      <dgm:spPr/>
    </dgm:pt>
    <dgm:pt modelId="{84DA0709-67FA-834E-B700-2F2CCD274328}" type="pres">
      <dgm:prSet presAssocID="{CFFCF975-3CB8-1B41-89D6-8E88BF550238}" presName="sibTrans" presStyleLbl="sibTrans2D1" presStyleIdx="1" presStyleCnt="3"/>
      <dgm:spPr/>
    </dgm:pt>
    <dgm:pt modelId="{F8D6B32B-6FB2-7047-B3AC-9CAF8DF61393}" type="pres">
      <dgm:prSet presAssocID="{CFFCF975-3CB8-1B41-89D6-8E88BF550238}" presName="connectorText" presStyleLbl="sibTrans2D1" presStyleIdx="1" presStyleCnt="3"/>
      <dgm:spPr/>
    </dgm:pt>
    <dgm:pt modelId="{181BF98D-67EA-9C40-9680-19DE54E20006}" type="pres">
      <dgm:prSet presAssocID="{1F84A846-57C4-BA46-856B-CAF5CCE8DA0C}" presName="node" presStyleLbl="node1" presStyleIdx="2" presStyleCnt="4">
        <dgm:presLayoutVars>
          <dgm:bulletEnabled val="1"/>
        </dgm:presLayoutVars>
      </dgm:prSet>
      <dgm:spPr/>
    </dgm:pt>
    <dgm:pt modelId="{6C095EA8-9BEE-724B-97AD-C05268308746}" type="pres">
      <dgm:prSet presAssocID="{D3B167DB-363C-2C40-8488-CB956F906021}" presName="sibTrans" presStyleLbl="sibTrans2D1" presStyleIdx="2" presStyleCnt="3"/>
      <dgm:spPr/>
    </dgm:pt>
    <dgm:pt modelId="{C971B2D3-3D49-A94A-9303-7EC2B5DB270D}" type="pres">
      <dgm:prSet presAssocID="{D3B167DB-363C-2C40-8488-CB956F906021}" presName="connectorText" presStyleLbl="sibTrans2D1" presStyleIdx="2" presStyleCnt="3"/>
      <dgm:spPr/>
    </dgm:pt>
    <dgm:pt modelId="{E3A09CE3-5A90-1442-91C3-57AD3FAAB8FD}" type="pres">
      <dgm:prSet presAssocID="{67247C7A-0504-F945-97E1-1EDC0B6F1D52}" presName="node" presStyleLbl="node1" presStyleIdx="3" presStyleCnt="4">
        <dgm:presLayoutVars>
          <dgm:bulletEnabled val="1"/>
        </dgm:presLayoutVars>
      </dgm:prSet>
      <dgm:spPr/>
    </dgm:pt>
  </dgm:ptLst>
  <dgm:cxnLst>
    <dgm:cxn modelId="{98062D09-77BC-9047-8047-A7ED8CE9010C}" type="presOf" srcId="{9EB7A415-BD8C-3149-A524-49E27D871955}" destId="{72FBA1E7-2126-8F48-8AF1-F7DDB3B4E79D}" srcOrd="0" destOrd="0" presId="urn:microsoft.com/office/officeart/2005/8/layout/process2"/>
    <dgm:cxn modelId="{3488C00A-1F63-1546-9C09-6A8C9C18E72B}" type="presOf" srcId="{CFFCF975-3CB8-1B41-89D6-8E88BF550238}" destId="{F8D6B32B-6FB2-7047-B3AC-9CAF8DF61393}" srcOrd="1" destOrd="0" presId="urn:microsoft.com/office/officeart/2005/8/layout/process2"/>
    <dgm:cxn modelId="{09D4140E-F564-EB40-91A8-4B2600056828}" type="presOf" srcId="{D3B167DB-363C-2C40-8488-CB956F906021}" destId="{6C095EA8-9BEE-724B-97AD-C05268308746}" srcOrd="0" destOrd="0" presId="urn:microsoft.com/office/officeart/2005/8/layout/process2"/>
    <dgm:cxn modelId="{90EA700F-E579-0B4E-81D6-3EA0E678DBED}" type="presOf" srcId="{D3B167DB-363C-2C40-8488-CB956F906021}" destId="{C971B2D3-3D49-A94A-9303-7EC2B5DB270D}" srcOrd="1" destOrd="0" presId="urn:microsoft.com/office/officeart/2005/8/layout/process2"/>
    <dgm:cxn modelId="{11D4A71F-EB6B-A34A-B2B6-09174A042FE4}" srcId="{194336CB-9419-9244-A07C-78A74437630D}" destId="{E9916D76-6E04-E140-A359-2437B7E0B4BD}" srcOrd="1" destOrd="0" parTransId="{CC30DFDE-529D-F341-BFFE-6FE093CF20F1}" sibTransId="{CFFCF975-3CB8-1B41-89D6-8E88BF550238}"/>
    <dgm:cxn modelId="{9BAF9320-8ED7-F646-A28E-D1739C5827B5}" type="presOf" srcId="{A6600754-698D-934B-8BAD-AC24B0622C02}" destId="{C7AA79B3-B1E5-034A-AED2-E24E69430D14}" srcOrd="0" destOrd="0" presId="urn:microsoft.com/office/officeart/2005/8/layout/process2"/>
    <dgm:cxn modelId="{DB480B53-6173-E14D-8995-8D577D9602EA}" type="presOf" srcId="{E9916D76-6E04-E140-A359-2437B7E0B4BD}" destId="{3E101AE1-BE49-1C4B-B457-5D55FEB16969}" srcOrd="0" destOrd="0" presId="urn:microsoft.com/office/officeart/2005/8/layout/process2"/>
    <dgm:cxn modelId="{0EDDA755-85B7-864F-BDE0-233B5523F209}" type="presOf" srcId="{1F84A846-57C4-BA46-856B-CAF5CCE8DA0C}" destId="{181BF98D-67EA-9C40-9680-19DE54E20006}" srcOrd="0" destOrd="0" presId="urn:microsoft.com/office/officeart/2005/8/layout/process2"/>
    <dgm:cxn modelId="{82A36161-2BDF-5945-AC9D-F4A6E5B008D2}" srcId="{194336CB-9419-9244-A07C-78A74437630D}" destId="{67247C7A-0504-F945-97E1-1EDC0B6F1D52}" srcOrd="3" destOrd="0" parTransId="{43067646-3488-CE47-B071-9CA23A732D7A}" sibTransId="{7376AAA2-1833-1240-96B2-228D4949558F}"/>
    <dgm:cxn modelId="{45319E91-BB83-4440-98C2-D53A5EBC841C}" type="presOf" srcId="{67247C7A-0504-F945-97E1-1EDC0B6F1D52}" destId="{E3A09CE3-5A90-1442-91C3-57AD3FAAB8FD}" srcOrd="0" destOrd="0" presId="urn:microsoft.com/office/officeart/2005/8/layout/process2"/>
    <dgm:cxn modelId="{830DF6A6-931D-0143-ABBD-12EBF268254C}" type="presOf" srcId="{A6600754-698D-934B-8BAD-AC24B0622C02}" destId="{674D840A-550C-4248-AB90-41CE444B3A23}" srcOrd="1" destOrd="0" presId="urn:microsoft.com/office/officeart/2005/8/layout/process2"/>
    <dgm:cxn modelId="{766CDCBE-2987-DE4F-A23A-B12EC7EF2A1E}" srcId="{194336CB-9419-9244-A07C-78A74437630D}" destId="{9EB7A415-BD8C-3149-A524-49E27D871955}" srcOrd="0" destOrd="0" parTransId="{D125C0F1-F08A-ED47-84E5-429AC387E488}" sibTransId="{A6600754-698D-934B-8BAD-AC24B0622C02}"/>
    <dgm:cxn modelId="{78322EEE-4955-7245-9C64-1ABB8CE5C865}" srcId="{194336CB-9419-9244-A07C-78A74437630D}" destId="{1F84A846-57C4-BA46-856B-CAF5CCE8DA0C}" srcOrd="2" destOrd="0" parTransId="{C4B18E44-2C3B-A842-86F3-5D72E3FB641B}" sibTransId="{D3B167DB-363C-2C40-8488-CB956F906021}"/>
    <dgm:cxn modelId="{4120D7EE-F284-F148-9DDB-E430BFADEE36}" type="presOf" srcId="{194336CB-9419-9244-A07C-78A74437630D}" destId="{93EC5A3A-8C1C-AD46-A870-C78BF574F22C}" srcOrd="0" destOrd="0" presId="urn:microsoft.com/office/officeart/2005/8/layout/process2"/>
    <dgm:cxn modelId="{B196A0F7-B5F6-9D4D-A00F-CBFC6624929A}" type="presOf" srcId="{CFFCF975-3CB8-1B41-89D6-8E88BF550238}" destId="{84DA0709-67FA-834E-B700-2F2CCD274328}" srcOrd="0" destOrd="0" presId="urn:microsoft.com/office/officeart/2005/8/layout/process2"/>
    <dgm:cxn modelId="{E874F59E-2465-444A-A48E-97D76A3845E6}" type="presParOf" srcId="{93EC5A3A-8C1C-AD46-A870-C78BF574F22C}" destId="{72FBA1E7-2126-8F48-8AF1-F7DDB3B4E79D}" srcOrd="0" destOrd="0" presId="urn:microsoft.com/office/officeart/2005/8/layout/process2"/>
    <dgm:cxn modelId="{70BF03F7-1808-B24D-A3A9-B7B3AADF3F2F}" type="presParOf" srcId="{93EC5A3A-8C1C-AD46-A870-C78BF574F22C}" destId="{C7AA79B3-B1E5-034A-AED2-E24E69430D14}" srcOrd="1" destOrd="0" presId="urn:microsoft.com/office/officeart/2005/8/layout/process2"/>
    <dgm:cxn modelId="{8CAA8C07-5059-C745-83DB-D9C1D6DB52A9}" type="presParOf" srcId="{C7AA79B3-B1E5-034A-AED2-E24E69430D14}" destId="{674D840A-550C-4248-AB90-41CE444B3A23}" srcOrd="0" destOrd="0" presId="urn:microsoft.com/office/officeart/2005/8/layout/process2"/>
    <dgm:cxn modelId="{8D02E883-989A-6045-86E2-37D0F3C29506}" type="presParOf" srcId="{93EC5A3A-8C1C-AD46-A870-C78BF574F22C}" destId="{3E101AE1-BE49-1C4B-B457-5D55FEB16969}" srcOrd="2" destOrd="0" presId="urn:microsoft.com/office/officeart/2005/8/layout/process2"/>
    <dgm:cxn modelId="{C1071A18-9046-084D-9B95-C67E9CA8940D}" type="presParOf" srcId="{93EC5A3A-8C1C-AD46-A870-C78BF574F22C}" destId="{84DA0709-67FA-834E-B700-2F2CCD274328}" srcOrd="3" destOrd="0" presId="urn:microsoft.com/office/officeart/2005/8/layout/process2"/>
    <dgm:cxn modelId="{580B4CE7-0E83-774E-A040-E179C0C6371D}" type="presParOf" srcId="{84DA0709-67FA-834E-B700-2F2CCD274328}" destId="{F8D6B32B-6FB2-7047-B3AC-9CAF8DF61393}" srcOrd="0" destOrd="0" presId="urn:microsoft.com/office/officeart/2005/8/layout/process2"/>
    <dgm:cxn modelId="{A38A0165-FD2F-2A4E-ABCD-3A028BA99FA1}" type="presParOf" srcId="{93EC5A3A-8C1C-AD46-A870-C78BF574F22C}" destId="{181BF98D-67EA-9C40-9680-19DE54E20006}" srcOrd="4" destOrd="0" presId="urn:microsoft.com/office/officeart/2005/8/layout/process2"/>
    <dgm:cxn modelId="{B9558483-AC66-6A43-B8A9-A5063D8580B8}" type="presParOf" srcId="{93EC5A3A-8C1C-AD46-A870-C78BF574F22C}" destId="{6C095EA8-9BEE-724B-97AD-C05268308746}" srcOrd="5" destOrd="0" presId="urn:microsoft.com/office/officeart/2005/8/layout/process2"/>
    <dgm:cxn modelId="{DE752712-6D05-EE43-9784-83591FF7B310}" type="presParOf" srcId="{6C095EA8-9BEE-724B-97AD-C05268308746}" destId="{C971B2D3-3D49-A94A-9303-7EC2B5DB270D}" srcOrd="0" destOrd="0" presId="urn:microsoft.com/office/officeart/2005/8/layout/process2"/>
    <dgm:cxn modelId="{509173AD-B734-E349-B6FB-7AD295FB0FC6}" type="presParOf" srcId="{93EC5A3A-8C1C-AD46-A870-C78BF574F22C}" destId="{E3A09CE3-5A90-1442-91C3-57AD3FAAB8FD}" srcOrd="6"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9.xml><?xml version="1.0" encoding="utf-8"?>
<dgm:dataModel xmlns:dgm="http://schemas.openxmlformats.org/drawingml/2006/diagram" xmlns:a="http://schemas.openxmlformats.org/drawingml/2006/main">
  <dgm:ptLst>
    <dgm:pt modelId="{D8CF7568-526E-6541-8956-784B204CC152}" type="doc">
      <dgm:prSet loTypeId="urn:microsoft.com/office/officeart/2005/8/layout/process2" loCatId="" qsTypeId="urn:microsoft.com/office/officeart/2005/8/quickstyle/simple1" qsCatId="simple" csTypeId="urn:microsoft.com/office/officeart/2005/8/colors/accent1_2" csCatId="accent1" phldr="1"/>
      <dgm:spPr/>
    </dgm:pt>
    <dgm:pt modelId="{70709376-6197-6C4B-9B2C-9810711A7E0D}">
      <dgm:prSet phldrT="[Текст]"/>
      <dgm:spPr/>
      <dgm:t>
        <a:bodyPr/>
        <a:lstStyle/>
        <a:p>
          <a:r>
            <a:rPr lang="en-US" dirty="0"/>
            <a:t>11|8|f</a:t>
          </a:r>
          <a:endParaRPr lang="ru-RU" dirty="0"/>
        </a:p>
      </dgm:t>
    </dgm:pt>
    <dgm:pt modelId="{AF13D801-E47B-1A4B-BDFD-42652A3684C7}" type="parTrans" cxnId="{251D43DD-0009-C846-88E0-0C7780609776}">
      <dgm:prSet/>
      <dgm:spPr/>
      <dgm:t>
        <a:bodyPr/>
        <a:lstStyle/>
        <a:p>
          <a:endParaRPr lang="ru-RU"/>
        </a:p>
      </dgm:t>
    </dgm:pt>
    <dgm:pt modelId="{5A9B986D-E48D-3349-9083-9DFD40954E08}" type="sibTrans" cxnId="{251D43DD-0009-C846-88E0-0C7780609776}">
      <dgm:prSet/>
      <dgm:spPr/>
      <dgm:t>
        <a:bodyPr/>
        <a:lstStyle/>
        <a:p>
          <a:endParaRPr lang="ru-RU"/>
        </a:p>
      </dgm:t>
    </dgm:pt>
    <dgm:pt modelId="{473A2BA7-01CC-904D-8EF2-1DDC70CF1424}">
      <dgm:prSet phldrT="[Текст]"/>
      <dgm:spPr/>
      <dgm:t>
        <a:bodyPr/>
        <a:lstStyle/>
        <a:p>
          <a:r>
            <a:rPr lang="en-US" dirty="0"/>
            <a:t>1|0|t</a:t>
          </a:r>
          <a:endParaRPr lang="ru-RU" dirty="0"/>
        </a:p>
      </dgm:t>
    </dgm:pt>
    <dgm:pt modelId="{2BCDD850-7803-2F4E-8DF0-58FE7B8AB55B}" type="parTrans" cxnId="{89344088-0B90-0F44-90F3-B0C83B0BDB25}">
      <dgm:prSet/>
      <dgm:spPr/>
      <dgm:t>
        <a:bodyPr/>
        <a:lstStyle/>
        <a:p>
          <a:endParaRPr lang="ru-RU"/>
        </a:p>
      </dgm:t>
    </dgm:pt>
    <dgm:pt modelId="{4B4A5D34-AB57-D541-8ACF-F799433CF4BC}" type="sibTrans" cxnId="{89344088-0B90-0F44-90F3-B0C83B0BDB25}">
      <dgm:prSet/>
      <dgm:spPr/>
      <dgm:t>
        <a:bodyPr/>
        <a:lstStyle/>
        <a:p>
          <a:endParaRPr lang="ru-RU"/>
        </a:p>
      </dgm:t>
    </dgm:pt>
    <dgm:pt modelId="{76BF6FDC-C4EA-FD40-93BB-694A4C1AD5DE}">
      <dgm:prSet phldrT="[Текст]"/>
      <dgm:spPr/>
      <dgm:t>
        <a:bodyPr/>
        <a:lstStyle/>
        <a:p>
          <a:r>
            <a:rPr lang="en-US" dirty="0"/>
            <a:t>9|7|f</a:t>
          </a:r>
          <a:endParaRPr lang="ru-RU" dirty="0"/>
        </a:p>
      </dgm:t>
    </dgm:pt>
    <dgm:pt modelId="{753D562B-AF07-7D43-B045-FAAC39002940}" type="parTrans" cxnId="{023916F3-469A-DF41-A2BF-CAA2E098549D}">
      <dgm:prSet/>
      <dgm:spPr/>
      <dgm:t>
        <a:bodyPr/>
        <a:lstStyle/>
        <a:p>
          <a:endParaRPr lang="ru-RU"/>
        </a:p>
      </dgm:t>
    </dgm:pt>
    <dgm:pt modelId="{CAB83072-2190-8747-BD59-F28706D93E9F}" type="sibTrans" cxnId="{023916F3-469A-DF41-A2BF-CAA2E098549D}">
      <dgm:prSet/>
      <dgm:spPr/>
      <dgm:t>
        <a:bodyPr/>
        <a:lstStyle/>
        <a:p>
          <a:endParaRPr lang="ru-RU"/>
        </a:p>
      </dgm:t>
    </dgm:pt>
    <dgm:pt modelId="{2822F830-68E3-534A-931C-1ADFAAA8DF80}">
      <dgm:prSet phldrT="[Текст]"/>
      <dgm:spPr/>
      <dgm:t>
        <a:bodyPr/>
        <a:lstStyle/>
        <a:p>
          <a:r>
            <a:rPr lang="en-US" dirty="0"/>
            <a:t>2|1|t</a:t>
          </a:r>
          <a:endParaRPr lang="ru-RU" dirty="0"/>
        </a:p>
      </dgm:t>
    </dgm:pt>
    <dgm:pt modelId="{0692F9E7-1DCE-7B42-B970-0D994B093813}" type="parTrans" cxnId="{07C2A96B-B64E-664F-966D-9EE97A310677}">
      <dgm:prSet/>
      <dgm:spPr/>
      <dgm:t>
        <a:bodyPr/>
        <a:lstStyle/>
        <a:p>
          <a:endParaRPr lang="ru-RU"/>
        </a:p>
      </dgm:t>
    </dgm:pt>
    <dgm:pt modelId="{38EC487F-3218-CC41-B17F-2EE028FC2365}" type="sibTrans" cxnId="{07C2A96B-B64E-664F-966D-9EE97A310677}">
      <dgm:prSet/>
      <dgm:spPr/>
      <dgm:t>
        <a:bodyPr/>
        <a:lstStyle/>
        <a:p>
          <a:endParaRPr lang="ru-RU"/>
        </a:p>
      </dgm:t>
    </dgm:pt>
    <dgm:pt modelId="{7C7EAEC9-5505-D048-ACDE-07838887B58B}">
      <dgm:prSet phldrT="[Текст]"/>
      <dgm:spPr/>
      <dgm:t>
        <a:bodyPr/>
        <a:lstStyle/>
        <a:p>
          <a:r>
            <a:rPr lang="en-US" dirty="0"/>
            <a:t>4|3|f</a:t>
          </a:r>
          <a:endParaRPr lang="ru-RU" dirty="0"/>
        </a:p>
      </dgm:t>
    </dgm:pt>
    <dgm:pt modelId="{DC0E98C8-706E-4640-9616-7C2983C178AA}" type="parTrans" cxnId="{9A6D9CA0-2EA5-864D-88C6-F96A003980EA}">
      <dgm:prSet/>
      <dgm:spPr/>
      <dgm:t>
        <a:bodyPr/>
        <a:lstStyle/>
        <a:p>
          <a:endParaRPr lang="ru-RU"/>
        </a:p>
      </dgm:t>
    </dgm:pt>
    <dgm:pt modelId="{1813F738-FF8E-9846-83E2-F8A3475D470D}" type="sibTrans" cxnId="{9A6D9CA0-2EA5-864D-88C6-F96A003980EA}">
      <dgm:prSet/>
      <dgm:spPr/>
      <dgm:t>
        <a:bodyPr/>
        <a:lstStyle/>
        <a:p>
          <a:endParaRPr lang="ru-RU"/>
        </a:p>
      </dgm:t>
    </dgm:pt>
    <dgm:pt modelId="{B7482A28-0A8C-AC44-8D24-BA530101D6F9}">
      <dgm:prSet phldrT="[Текст]"/>
      <dgm:spPr/>
      <dgm:t>
        <a:bodyPr/>
        <a:lstStyle/>
        <a:p>
          <a:r>
            <a:rPr lang="en-US" dirty="0"/>
            <a:t>3|2|t</a:t>
          </a:r>
          <a:endParaRPr lang="ru-RU" dirty="0"/>
        </a:p>
      </dgm:t>
    </dgm:pt>
    <dgm:pt modelId="{AD24DE1F-2F13-8840-AB50-0D276B36A394}" type="parTrans" cxnId="{862F3E7C-1C06-6A4C-BE2D-BE3DF0E2AA77}">
      <dgm:prSet/>
      <dgm:spPr/>
      <dgm:t>
        <a:bodyPr/>
        <a:lstStyle/>
        <a:p>
          <a:endParaRPr lang="ru-RU"/>
        </a:p>
      </dgm:t>
    </dgm:pt>
    <dgm:pt modelId="{18DD5275-459E-704F-82A0-6565116B4251}" type="sibTrans" cxnId="{862F3E7C-1C06-6A4C-BE2D-BE3DF0E2AA77}">
      <dgm:prSet/>
      <dgm:spPr/>
      <dgm:t>
        <a:bodyPr/>
        <a:lstStyle/>
        <a:p>
          <a:endParaRPr lang="ru-RU"/>
        </a:p>
      </dgm:t>
    </dgm:pt>
    <dgm:pt modelId="{B7B55A59-58DD-3546-B64E-B0FD5395F139}">
      <dgm:prSet phldrT="[Текст]"/>
      <dgm:spPr/>
      <dgm:t>
        <a:bodyPr/>
        <a:lstStyle/>
        <a:p>
          <a:r>
            <a:rPr lang="en-US" dirty="0"/>
            <a:t>6|5|f</a:t>
          </a:r>
          <a:endParaRPr lang="ru-RU" dirty="0"/>
        </a:p>
      </dgm:t>
    </dgm:pt>
    <dgm:pt modelId="{F8ED3A25-3CA0-F948-850B-A89717C768DB}" type="parTrans" cxnId="{0856C150-5FB5-B745-A7D6-28979FB339EE}">
      <dgm:prSet/>
      <dgm:spPr/>
      <dgm:t>
        <a:bodyPr/>
        <a:lstStyle/>
        <a:p>
          <a:endParaRPr lang="ru-RU"/>
        </a:p>
      </dgm:t>
    </dgm:pt>
    <dgm:pt modelId="{DAC22787-AA88-6045-A391-917A62CE5D4F}" type="sibTrans" cxnId="{0856C150-5FB5-B745-A7D6-28979FB339EE}">
      <dgm:prSet/>
      <dgm:spPr/>
      <dgm:t>
        <a:bodyPr/>
        <a:lstStyle/>
        <a:p>
          <a:endParaRPr lang="ru-RU"/>
        </a:p>
      </dgm:t>
    </dgm:pt>
    <dgm:pt modelId="{0C5FBC51-C23D-C942-A36D-4EF4A92E98D1}">
      <dgm:prSet phldrT="[Текст]"/>
      <dgm:spPr/>
      <dgm:t>
        <a:bodyPr/>
        <a:lstStyle/>
        <a:p>
          <a:r>
            <a:rPr lang="en-US" dirty="0"/>
            <a:t>5|4|f</a:t>
          </a:r>
          <a:endParaRPr lang="ru-RU" dirty="0"/>
        </a:p>
      </dgm:t>
    </dgm:pt>
    <dgm:pt modelId="{C0E3B2CD-705F-D244-B0A8-30D54B61627B}" type="parTrans" cxnId="{3D04A721-0325-1C4E-AC74-E91432F2292A}">
      <dgm:prSet/>
      <dgm:spPr/>
      <dgm:t>
        <a:bodyPr/>
        <a:lstStyle/>
        <a:p>
          <a:endParaRPr lang="ru-RU"/>
        </a:p>
      </dgm:t>
    </dgm:pt>
    <dgm:pt modelId="{9468CFD7-2295-0D4E-8A83-47AF1A4B027A}" type="sibTrans" cxnId="{3D04A721-0325-1C4E-AC74-E91432F2292A}">
      <dgm:prSet/>
      <dgm:spPr/>
      <dgm:t>
        <a:bodyPr/>
        <a:lstStyle/>
        <a:p>
          <a:endParaRPr lang="ru-RU"/>
        </a:p>
      </dgm:t>
    </dgm:pt>
    <dgm:pt modelId="{60E7B8BA-0E68-1342-B9E8-B5D295CE92E2}">
      <dgm:prSet phldrT="[Текст]"/>
      <dgm:spPr/>
      <dgm:t>
        <a:bodyPr/>
        <a:lstStyle/>
        <a:p>
          <a:r>
            <a:rPr lang="en-US" dirty="0"/>
            <a:t>7|6|f</a:t>
          </a:r>
          <a:endParaRPr lang="ru-RU" dirty="0"/>
        </a:p>
      </dgm:t>
    </dgm:pt>
    <dgm:pt modelId="{3A156529-8A49-8D45-89D0-27B016A0927B}" type="parTrans" cxnId="{BA79888F-568A-E541-8789-9905CAF6DBB0}">
      <dgm:prSet/>
      <dgm:spPr/>
      <dgm:t>
        <a:bodyPr/>
        <a:lstStyle/>
        <a:p>
          <a:endParaRPr lang="ru-RU"/>
        </a:p>
      </dgm:t>
    </dgm:pt>
    <dgm:pt modelId="{8F8C5C0F-D07D-3943-94F1-F8326F06AF88}" type="sibTrans" cxnId="{BA79888F-568A-E541-8789-9905CAF6DBB0}">
      <dgm:prSet/>
      <dgm:spPr/>
      <dgm:t>
        <a:bodyPr/>
        <a:lstStyle/>
        <a:p>
          <a:endParaRPr lang="ru-RU"/>
        </a:p>
      </dgm:t>
    </dgm:pt>
    <dgm:pt modelId="{6F5701E7-1ECF-164A-81A2-679C1B80BD14}" type="pres">
      <dgm:prSet presAssocID="{D8CF7568-526E-6541-8956-784B204CC152}" presName="linearFlow" presStyleCnt="0">
        <dgm:presLayoutVars>
          <dgm:resizeHandles val="exact"/>
        </dgm:presLayoutVars>
      </dgm:prSet>
      <dgm:spPr/>
    </dgm:pt>
    <dgm:pt modelId="{86BA22CD-CCC0-3A42-9623-3899A8F69024}" type="pres">
      <dgm:prSet presAssocID="{70709376-6197-6C4B-9B2C-9810711A7E0D}" presName="node" presStyleLbl="node1" presStyleIdx="0" presStyleCnt="9">
        <dgm:presLayoutVars>
          <dgm:bulletEnabled val="1"/>
        </dgm:presLayoutVars>
      </dgm:prSet>
      <dgm:spPr/>
    </dgm:pt>
    <dgm:pt modelId="{06AD3E76-996E-0748-BF14-9D1D67713501}" type="pres">
      <dgm:prSet presAssocID="{5A9B986D-E48D-3349-9083-9DFD40954E08}" presName="sibTrans" presStyleLbl="sibTrans2D1" presStyleIdx="0" presStyleCnt="8"/>
      <dgm:spPr/>
    </dgm:pt>
    <dgm:pt modelId="{B0BCD904-D305-7D44-8368-40F0A86813D5}" type="pres">
      <dgm:prSet presAssocID="{5A9B986D-E48D-3349-9083-9DFD40954E08}" presName="connectorText" presStyleLbl="sibTrans2D1" presStyleIdx="0" presStyleCnt="8"/>
      <dgm:spPr/>
    </dgm:pt>
    <dgm:pt modelId="{05843BF2-4FFC-024A-9AD4-505FC6710D83}" type="pres">
      <dgm:prSet presAssocID="{473A2BA7-01CC-904D-8EF2-1DDC70CF1424}" presName="node" presStyleLbl="node1" presStyleIdx="1" presStyleCnt="9">
        <dgm:presLayoutVars>
          <dgm:bulletEnabled val="1"/>
        </dgm:presLayoutVars>
      </dgm:prSet>
      <dgm:spPr/>
    </dgm:pt>
    <dgm:pt modelId="{3B5D9095-8B94-4D46-BD7B-B7D8E14CECB7}" type="pres">
      <dgm:prSet presAssocID="{4B4A5D34-AB57-D541-8ACF-F799433CF4BC}" presName="sibTrans" presStyleLbl="sibTrans2D1" presStyleIdx="1" presStyleCnt="8"/>
      <dgm:spPr/>
    </dgm:pt>
    <dgm:pt modelId="{255328C8-E231-A542-8C7B-6871ABF31660}" type="pres">
      <dgm:prSet presAssocID="{4B4A5D34-AB57-D541-8ACF-F799433CF4BC}" presName="connectorText" presStyleLbl="sibTrans2D1" presStyleIdx="1" presStyleCnt="8"/>
      <dgm:spPr/>
    </dgm:pt>
    <dgm:pt modelId="{BA84E752-C8E0-0041-9507-59A9659D5E5A}" type="pres">
      <dgm:prSet presAssocID="{76BF6FDC-C4EA-FD40-93BB-694A4C1AD5DE}" presName="node" presStyleLbl="node1" presStyleIdx="2" presStyleCnt="9">
        <dgm:presLayoutVars>
          <dgm:bulletEnabled val="1"/>
        </dgm:presLayoutVars>
      </dgm:prSet>
      <dgm:spPr/>
    </dgm:pt>
    <dgm:pt modelId="{6DBFF7E5-3FFD-8B43-994F-BCF25F40A9AF}" type="pres">
      <dgm:prSet presAssocID="{CAB83072-2190-8747-BD59-F28706D93E9F}" presName="sibTrans" presStyleLbl="sibTrans2D1" presStyleIdx="2" presStyleCnt="8"/>
      <dgm:spPr/>
    </dgm:pt>
    <dgm:pt modelId="{C2A85C5E-E20B-F145-B521-04A339A50BF1}" type="pres">
      <dgm:prSet presAssocID="{CAB83072-2190-8747-BD59-F28706D93E9F}" presName="connectorText" presStyleLbl="sibTrans2D1" presStyleIdx="2" presStyleCnt="8"/>
      <dgm:spPr/>
    </dgm:pt>
    <dgm:pt modelId="{DA25DCDE-BA5F-AA48-AA6F-0487FD1A0DE3}" type="pres">
      <dgm:prSet presAssocID="{2822F830-68E3-534A-931C-1ADFAAA8DF80}" presName="node" presStyleLbl="node1" presStyleIdx="3" presStyleCnt="9">
        <dgm:presLayoutVars>
          <dgm:bulletEnabled val="1"/>
        </dgm:presLayoutVars>
      </dgm:prSet>
      <dgm:spPr/>
    </dgm:pt>
    <dgm:pt modelId="{1F7A7CF2-EA3E-1C40-86E1-A36318C538AB}" type="pres">
      <dgm:prSet presAssocID="{38EC487F-3218-CC41-B17F-2EE028FC2365}" presName="sibTrans" presStyleLbl="sibTrans2D1" presStyleIdx="3" presStyleCnt="8"/>
      <dgm:spPr/>
    </dgm:pt>
    <dgm:pt modelId="{40FEF693-5F44-E44D-A761-800991BE1039}" type="pres">
      <dgm:prSet presAssocID="{38EC487F-3218-CC41-B17F-2EE028FC2365}" presName="connectorText" presStyleLbl="sibTrans2D1" presStyleIdx="3" presStyleCnt="8"/>
      <dgm:spPr/>
    </dgm:pt>
    <dgm:pt modelId="{AEFCFC97-2C57-7C41-B9D5-7D1710C82D07}" type="pres">
      <dgm:prSet presAssocID="{7C7EAEC9-5505-D048-ACDE-07838887B58B}" presName="node" presStyleLbl="node1" presStyleIdx="4" presStyleCnt="9">
        <dgm:presLayoutVars>
          <dgm:bulletEnabled val="1"/>
        </dgm:presLayoutVars>
      </dgm:prSet>
      <dgm:spPr/>
    </dgm:pt>
    <dgm:pt modelId="{BEC9D282-B54C-4C46-8ED6-A69B12B026AC}" type="pres">
      <dgm:prSet presAssocID="{1813F738-FF8E-9846-83E2-F8A3475D470D}" presName="sibTrans" presStyleLbl="sibTrans2D1" presStyleIdx="4" presStyleCnt="8"/>
      <dgm:spPr/>
    </dgm:pt>
    <dgm:pt modelId="{8EBC35E6-3D73-5B43-9555-1301050501A7}" type="pres">
      <dgm:prSet presAssocID="{1813F738-FF8E-9846-83E2-F8A3475D470D}" presName="connectorText" presStyleLbl="sibTrans2D1" presStyleIdx="4" presStyleCnt="8"/>
      <dgm:spPr/>
    </dgm:pt>
    <dgm:pt modelId="{315BFC14-1D70-0946-B386-A51571F7575F}" type="pres">
      <dgm:prSet presAssocID="{B7482A28-0A8C-AC44-8D24-BA530101D6F9}" presName="node" presStyleLbl="node1" presStyleIdx="5" presStyleCnt="9">
        <dgm:presLayoutVars>
          <dgm:bulletEnabled val="1"/>
        </dgm:presLayoutVars>
      </dgm:prSet>
      <dgm:spPr/>
    </dgm:pt>
    <dgm:pt modelId="{D998815D-8E21-BC41-8BA5-A17599C12275}" type="pres">
      <dgm:prSet presAssocID="{18DD5275-459E-704F-82A0-6565116B4251}" presName="sibTrans" presStyleLbl="sibTrans2D1" presStyleIdx="5" presStyleCnt="8"/>
      <dgm:spPr/>
    </dgm:pt>
    <dgm:pt modelId="{696C3FB1-02C6-AF40-90BB-46BD379B5AC6}" type="pres">
      <dgm:prSet presAssocID="{18DD5275-459E-704F-82A0-6565116B4251}" presName="connectorText" presStyleLbl="sibTrans2D1" presStyleIdx="5" presStyleCnt="8"/>
      <dgm:spPr/>
    </dgm:pt>
    <dgm:pt modelId="{A08C5774-A29D-E145-B831-B416B9BE462F}" type="pres">
      <dgm:prSet presAssocID="{B7B55A59-58DD-3546-B64E-B0FD5395F139}" presName="node" presStyleLbl="node1" presStyleIdx="6" presStyleCnt="9">
        <dgm:presLayoutVars>
          <dgm:bulletEnabled val="1"/>
        </dgm:presLayoutVars>
      </dgm:prSet>
      <dgm:spPr/>
    </dgm:pt>
    <dgm:pt modelId="{EBCA483B-8753-354D-96CF-F36723544627}" type="pres">
      <dgm:prSet presAssocID="{DAC22787-AA88-6045-A391-917A62CE5D4F}" presName="sibTrans" presStyleLbl="sibTrans2D1" presStyleIdx="6" presStyleCnt="8"/>
      <dgm:spPr/>
    </dgm:pt>
    <dgm:pt modelId="{17B57F4C-CAA2-1041-A1DD-CBE18E6E4C4F}" type="pres">
      <dgm:prSet presAssocID="{DAC22787-AA88-6045-A391-917A62CE5D4F}" presName="connectorText" presStyleLbl="sibTrans2D1" presStyleIdx="6" presStyleCnt="8"/>
      <dgm:spPr/>
    </dgm:pt>
    <dgm:pt modelId="{EB1203FE-BADC-6D4A-AA25-9E57ADA12645}" type="pres">
      <dgm:prSet presAssocID="{0C5FBC51-C23D-C942-A36D-4EF4A92E98D1}" presName="node" presStyleLbl="node1" presStyleIdx="7" presStyleCnt="9">
        <dgm:presLayoutVars>
          <dgm:bulletEnabled val="1"/>
        </dgm:presLayoutVars>
      </dgm:prSet>
      <dgm:spPr/>
    </dgm:pt>
    <dgm:pt modelId="{0DC69D4E-13CC-5142-8D8A-CF4EE24B1E3D}" type="pres">
      <dgm:prSet presAssocID="{9468CFD7-2295-0D4E-8A83-47AF1A4B027A}" presName="sibTrans" presStyleLbl="sibTrans2D1" presStyleIdx="7" presStyleCnt="8"/>
      <dgm:spPr/>
    </dgm:pt>
    <dgm:pt modelId="{3E03126A-DC1C-2F43-91BC-BBDCBCD31004}" type="pres">
      <dgm:prSet presAssocID="{9468CFD7-2295-0D4E-8A83-47AF1A4B027A}" presName="connectorText" presStyleLbl="sibTrans2D1" presStyleIdx="7" presStyleCnt="8"/>
      <dgm:spPr/>
    </dgm:pt>
    <dgm:pt modelId="{C3A010FB-5865-C04F-9579-393050649903}" type="pres">
      <dgm:prSet presAssocID="{60E7B8BA-0E68-1342-B9E8-B5D295CE92E2}" presName="node" presStyleLbl="node1" presStyleIdx="8" presStyleCnt="9">
        <dgm:presLayoutVars>
          <dgm:bulletEnabled val="1"/>
        </dgm:presLayoutVars>
      </dgm:prSet>
      <dgm:spPr/>
    </dgm:pt>
  </dgm:ptLst>
  <dgm:cxnLst>
    <dgm:cxn modelId="{AD940502-5EE6-F643-8DD7-C5EFFCCA76EC}" type="presOf" srcId="{18DD5275-459E-704F-82A0-6565116B4251}" destId="{696C3FB1-02C6-AF40-90BB-46BD379B5AC6}" srcOrd="1" destOrd="0" presId="urn:microsoft.com/office/officeart/2005/8/layout/process2"/>
    <dgm:cxn modelId="{42544103-8F3A-A743-80B2-CAB259950512}" type="presOf" srcId="{B7482A28-0A8C-AC44-8D24-BA530101D6F9}" destId="{315BFC14-1D70-0946-B386-A51571F7575F}" srcOrd="0" destOrd="0" presId="urn:microsoft.com/office/officeart/2005/8/layout/process2"/>
    <dgm:cxn modelId="{83FE2608-C500-614E-BB5D-F6C24A48D176}" type="presOf" srcId="{9468CFD7-2295-0D4E-8A83-47AF1A4B027A}" destId="{3E03126A-DC1C-2F43-91BC-BBDCBCD31004}" srcOrd="1" destOrd="0" presId="urn:microsoft.com/office/officeart/2005/8/layout/process2"/>
    <dgm:cxn modelId="{BFBCDD08-FFD1-2E4B-9C86-918D6F8EDA06}" type="presOf" srcId="{4B4A5D34-AB57-D541-8ACF-F799433CF4BC}" destId="{3B5D9095-8B94-4D46-BD7B-B7D8E14CECB7}" srcOrd="0" destOrd="0" presId="urn:microsoft.com/office/officeart/2005/8/layout/process2"/>
    <dgm:cxn modelId="{F3E3130D-568C-A445-8A47-3E368AB083B7}" type="presOf" srcId="{9468CFD7-2295-0D4E-8A83-47AF1A4B027A}" destId="{0DC69D4E-13CC-5142-8D8A-CF4EE24B1E3D}" srcOrd="0" destOrd="0" presId="urn:microsoft.com/office/officeart/2005/8/layout/process2"/>
    <dgm:cxn modelId="{3D04A721-0325-1C4E-AC74-E91432F2292A}" srcId="{D8CF7568-526E-6541-8956-784B204CC152}" destId="{0C5FBC51-C23D-C942-A36D-4EF4A92E98D1}" srcOrd="7" destOrd="0" parTransId="{C0E3B2CD-705F-D244-B0A8-30D54B61627B}" sibTransId="{9468CFD7-2295-0D4E-8A83-47AF1A4B027A}"/>
    <dgm:cxn modelId="{CFC0D824-5189-1B4D-9C33-35270D478677}" type="presOf" srcId="{DAC22787-AA88-6045-A391-917A62CE5D4F}" destId="{17B57F4C-CAA2-1041-A1DD-CBE18E6E4C4F}" srcOrd="1" destOrd="0" presId="urn:microsoft.com/office/officeart/2005/8/layout/process2"/>
    <dgm:cxn modelId="{4F491534-38D2-0B43-BB5A-935BC2581088}" type="presOf" srcId="{2822F830-68E3-534A-931C-1ADFAAA8DF80}" destId="{DA25DCDE-BA5F-AA48-AA6F-0487FD1A0DE3}" srcOrd="0" destOrd="0" presId="urn:microsoft.com/office/officeart/2005/8/layout/process2"/>
    <dgm:cxn modelId="{7EAC4D39-882B-5B4C-9DCC-4DA7AC2F6996}" type="presOf" srcId="{4B4A5D34-AB57-D541-8ACF-F799433CF4BC}" destId="{255328C8-E231-A542-8C7B-6871ABF31660}" srcOrd="1" destOrd="0" presId="urn:microsoft.com/office/officeart/2005/8/layout/process2"/>
    <dgm:cxn modelId="{03262C4D-5F49-F545-9380-068C73D70104}" type="presOf" srcId="{5A9B986D-E48D-3349-9083-9DFD40954E08}" destId="{B0BCD904-D305-7D44-8368-40F0A86813D5}" srcOrd="1" destOrd="0" presId="urn:microsoft.com/office/officeart/2005/8/layout/process2"/>
    <dgm:cxn modelId="{0856C150-5FB5-B745-A7D6-28979FB339EE}" srcId="{D8CF7568-526E-6541-8956-784B204CC152}" destId="{B7B55A59-58DD-3546-B64E-B0FD5395F139}" srcOrd="6" destOrd="0" parTransId="{F8ED3A25-3CA0-F948-850B-A89717C768DB}" sibTransId="{DAC22787-AA88-6045-A391-917A62CE5D4F}"/>
    <dgm:cxn modelId="{0DA11951-CA5D-BC4A-8AB2-B33E9CCAAAE8}" type="presOf" srcId="{38EC487F-3218-CC41-B17F-2EE028FC2365}" destId="{40FEF693-5F44-E44D-A761-800991BE1039}" srcOrd="1" destOrd="0" presId="urn:microsoft.com/office/officeart/2005/8/layout/process2"/>
    <dgm:cxn modelId="{D1ECA85C-6818-0047-BF30-5AF152F7CD08}" type="presOf" srcId="{76BF6FDC-C4EA-FD40-93BB-694A4C1AD5DE}" destId="{BA84E752-C8E0-0041-9507-59A9659D5E5A}" srcOrd="0" destOrd="0" presId="urn:microsoft.com/office/officeart/2005/8/layout/process2"/>
    <dgm:cxn modelId="{07C2A96B-B64E-664F-966D-9EE97A310677}" srcId="{D8CF7568-526E-6541-8956-784B204CC152}" destId="{2822F830-68E3-534A-931C-1ADFAAA8DF80}" srcOrd="3" destOrd="0" parTransId="{0692F9E7-1DCE-7B42-B970-0D994B093813}" sibTransId="{38EC487F-3218-CC41-B17F-2EE028FC2365}"/>
    <dgm:cxn modelId="{862F3E7C-1C06-6A4C-BE2D-BE3DF0E2AA77}" srcId="{D8CF7568-526E-6541-8956-784B204CC152}" destId="{B7482A28-0A8C-AC44-8D24-BA530101D6F9}" srcOrd="5" destOrd="0" parTransId="{AD24DE1F-2F13-8840-AB50-0D276B36A394}" sibTransId="{18DD5275-459E-704F-82A0-6565116B4251}"/>
    <dgm:cxn modelId="{A3DDFA7D-E486-0F48-AA6F-445D5EF93FCA}" type="presOf" srcId="{CAB83072-2190-8747-BD59-F28706D93E9F}" destId="{C2A85C5E-E20B-F145-B521-04A339A50BF1}" srcOrd="1" destOrd="0" presId="urn:microsoft.com/office/officeart/2005/8/layout/process2"/>
    <dgm:cxn modelId="{C369DE7E-0B69-4840-918A-0C6F52A683CE}" type="presOf" srcId="{CAB83072-2190-8747-BD59-F28706D93E9F}" destId="{6DBFF7E5-3FFD-8B43-994F-BCF25F40A9AF}" srcOrd="0" destOrd="0" presId="urn:microsoft.com/office/officeart/2005/8/layout/process2"/>
    <dgm:cxn modelId="{516E1D7F-513A-B94C-AA97-76220FD16C1F}" type="presOf" srcId="{0C5FBC51-C23D-C942-A36D-4EF4A92E98D1}" destId="{EB1203FE-BADC-6D4A-AA25-9E57ADA12645}" srcOrd="0" destOrd="0" presId="urn:microsoft.com/office/officeart/2005/8/layout/process2"/>
    <dgm:cxn modelId="{41743D84-793B-5043-8858-B48B8B724487}" type="presOf" srcId="{7C7EAEC9-5505-D048-ACDE-07838887B58B}" destId="{AEFCFC97-2C57-7C41-B9D5-7D1710C82D07}" srcOrd="0" destOrd="0" presId="urn:microsoft.com/office/officeart/2005/8/layout/process2"/>
    <dgm:cxn modelId="{89344088-0B90-0F44-90F3-B0C83B0BDB25}" srcId="{D8CF7568-526E-6541-8956-784B204CC152}" destId="{473A2BA7-01CC-904D-8EF2-1DDC70CF1424}" srcOrd="1" destOrd="0" parTransId="{2BCDD850-7803-2F4E-8DF0-58FE7B8AB55B}" sibTransId="{4B4A5D34-AB57-D541-8ACF-F799433CF4BC}"/>
    <dgm:cxn modelId="{7BC96A89-A187-2841-A13E-80576F1B6E37}" type="presOf" srcId="{5A9B986D-E48D-3349-9083-9DFD40954E08}" destId="{06AD3E76-996E-0748-BF14-9D1D67713501}" srcOrd="0" destOrd="0" presId="urn:microsoft.com/office/officeart/2005/8/layout/process2"/>
    <dgm:cxn modelId="{BA79888F-568A-E541-8789-9905CAF6DBB0}" srcId="{D8CF7568-526E-6541-8956-784B204CC152}" destId="{60E7B8BA-0E68-1342-B9E8-B5D295CE92E2}" srcOrd="8" destOrd="0" parTransId="{3A156529-8A49-8D45-89D0-27B016A0927B}" sibTransId="{8F8C5C0F-D07D-3943-94F1-F8326F06AF88}"/>
    <dgm:cxn modelId="{8E639E97-431C-2942-8817-6A24659ECE71}" type="presOf" srcId="{473A2BA7-01CC-904D-8EF2-1DDC70CF1424}" destId="{05843BF2-4FFC-024A-9AD4-505FC6710D83}" srcOrd="0" destOrd="0" presId="urn:microsoft.com/office/officeart/2005/8/layout/process2"/>
    <dgm:cxn modelId="{9A6D9CA0-2EA5-864D-88C6-F96A003980EA}" srcId="{D8CF7568-526E-6541-8956-784B204CC152}" destId="{7C7EAEC9-5505-D048-ACDE-07838887B58B}" srcOrd="4" destOrd="0" parTransId="{DC0E98C8-706E-4640-9616-7C2983C178AA}" sibTransId="{1813F738-FF8E-9846-83E2-F8A3475D470D}"/>
    <dgm:cxn modelId="{FC70D2A0-9CF6-8348-BA7D-B1925A13C243}" type="presOf" srcId="{38EC487F-3218-CC41-B17F-2EE028FC2365}" destId="{1F7A7CF2-EA3E-1C40-86E1-A36318C538AB}" srcOrd="0" destOrd="0" presId="urn:microsoft.com/office/officeart/2005/8/layout/process2"/>
    <dgm:cxn modelId="{056DA9B7-623D-D147-965D-5B46D6C9DF83}" type="presOf" srcId="{B7B55A59-58DD-3546-B64E-B0FD5395F139}" destId="{A08C5774-A29D-E145-B831-B416B9BE462F}" srcOrd="0" destOrd="0" presId="urn:microsoft.com/office/officeart/2005/8/layout/process2"/>
    <dgm:cxn modelId="{E79C42B8-3F1F-8C49-80C7-F499111E868D}" type="presOf" srcId="{1813F738-FF8E-9846-83E2-F8A3475D470D}" destId="{BEC9D282-B54C-4C46-8ED6-A69B12B026AC}" srcOrd="0" destOrd="0" presId="urn:microsoft.com/office/officeart/2005/8/layout/process2"/>
    <dgm:cxn modelId="{88C8D1B9-5264-E447-9531-43E9995BCACB}" type="presOf" srcId="{DAC22787-AA88-6045-A391-917A62CE5D4F}" destId="{EBCA483B-8753-354D-96CF-F36723544627}" srcOrd="0" destOrd="0" presId="urn:microsoft.com/office/officeart/2005/8/layout/process2"/>
    <dgm:cxn modelId="{E68B03C5-D0D3-1443-ACEC-4EAB0B5271E1}" type="presOf" srcId="{60E7B8BA-0E68-1342-B9E8-B5D295CE92E2}" destId="{C3A010FB-5865-C04F-9579-393050649903}" srcOrd="0" destOrd="0" presId="urn:microsoft.com/office/officeart/2005/8/layout/process2"/>
    <dgm:cxn modelId="{A77BA9CD-A50A-7842-89BC-97D7E4050DD3}" type="presOf" srcId="{D8CF7568-526E-6541-8956-784B204CC152}" destId="{6F5701E7-1ECF-164A-81A2-679C1B80BD14}" srcOrd="0" destOrd="0" presId="urn:microsoft.com/office/officeart/2005/8/layout/process2"/>
    <dgm:cxn modelId="{BF436AD6-BD44-584F-AD2B-3114942F70C8}" type="presOf" srcId="{1813F738-FF8E-9846-83E2-F8A3475D470D}" destId="{8EBC35E6-3D73-5B43-9555-1301050501A7}" srcOrd="1" destOrd="0" presId="urn:microsoft.com/office/officeart/2005/8/layout/process2"/>
    <dgm:cxn modelId="{625875DA-27BB-3248-8C23-B3FCA897B679}" type="presOf" srcId="{18DD5275-459E-704F-82A0-6565116B4251}" destId="{D998815D-8E21-BC41-8BA5-A17599C12275}" srcOrd="0" destOrd="0" presId="urn:microsoft.com/office/officeart/2005/8/layout/process2"/>
    <dgm:cxn modelId="{251D43DD-0009-C846-88E0-0C7780609776}" srcId="{D8CF7568-526E-6541-8956-784B204CC152}" destId="{70709376-6197-6C4B-9B2C-9810711A7E0D}" srcOrd="0" destOrd="0" parTransId="{AF13D801-E47B-1A4B-BDFD-42652A3684C7}" sibTransId="{5A9B986D-E48D-3349-9083-9DFD40954E08}"/>
    <dgm:cxn modelId="{9BB63AEF-8D71-CC47-8CA6-1627171D1FCB}" type="presOf" srcId="{70709376-6197-6C4B-9B2C-9810711A7E0D}" destId="{86BA22CD-CCC0-3A42-9623-3899A8F69024}" srcOrd="0" destOrd="0" presId="urn:microsoft.com/office/officeart/2005/8/layout/process2"/>
    <dgm:cxn modelId="{023916F3-469A-DF41-A2BF-CAA2E098549D}" srcId="{D8CF7568-526E-6541-8956-784B204CC152}" destId="{76BF6FDC-C4EA-FD40-93BB-694A4C1AD5DE}" srcOrd="2" destOrd="0" parTransId="{753D562B-AF07-7D43-B045-FAAC39002940}" sibTransId="{CAB83072-2190-8747-BD59-F28706D93E9F}"/>
    <dgm:cxn modelId="{8EC784EE-E1EE-704A-A376-538ABCC8EC40}" type="presParOf" srcId="{6F5701E7-1ECF-164A-81A2-679C1B80BD14}" destId="{86BA22CD-CCC0-3A42-9623-3899A8F69024}" srcOrd="0" destOrd="0" presId="urn:microsoft.com/office/officeart/2005/8/layout/process2"/>
    <dgm:cxn modelId="{7D21B8BF-0F42-0748-97D7-7449152127DE}" type="presParOf" srcId="{6F5701E7-1ECF-164A-81A2-679C1B80BD14}" destId="{06AD3E76-996E-0748-BF14-9D1D67713501}" srcOrd="1" destOrd="0" presId="urn:microsoft.com/office/officeart/2005/8/layout/process2"/>
    <dgm:cxn modelId="{49182B13-5550-7B43-AAC1-A2C86F39C625}" type="presParOf" srcId="{06AD3E76-996E-0748-BF14-9D1D67713501}" destId="{B0BCD904-D305-7D44-8368-40F0A86813D5}" srcOrd="0" destOrd="0" presId="urn:microsoft.com/office/officeart/2005/8/layout/process2"/>
    <dgm:cxn modelId="{26A96D36-F976-3648-AABB-7CF59C103CA9}" type="presParOf" srcId="{6F5701E7-1ECF-164A-81A2-679C1B80BD14}" destId="{05843BF2-4FFC-024A-9AD4-505FC6710D83}" srcOrd="2" destOrd="0" presId="urn:microsoft.com/office/officeart/2005/8/layout/process2"/>
    <dgm:cxn modelId="{741B51AA-5595-2147-8BA8-F8427A8CEF62}" type="presParOf" srcId="{6F5701E7-1ECF-164A-81A2-679C1B80BD14}" destId="{3B5D9095-8B94-4D46-BD7B-B7D8E14CECB7}" srcOrd="3" destOrd="0" presId="urn:microsoft.com/office/officeart/2005/8/layout/process2"/>
    <dgm:cxn modelId="{F853F698-040D-FA45-9E09-A408CAAE7025}" type="presParOf" srcId="{3B5D9095-8B94-4D46-BD7B-B7D8E14CECB7}" destId="{255328C8-E231-A542-8C7B-6871ABF31660}" srcOrd="0" destOrd="0" presId="urn:microsoft.com/office/officeart/2005/8/layout/process2"/>
    <dgm:cxn modelId="{B575A114-C58F-FD4A-836E-28739720F168}" type="presParOf" srcId="{6F5701E7-1ECF-164A-81A2-679C1B80BD14}" destId="{BA84E752-C8E0-0041-9507-59A9659D5E5A}" srcOrd="4" destOrd="0" presId="urn:microsoft.com/office/officeart/2005/8/layout/process2"/>
    <dgm:cxn modelId="{CA9681C8-B53B-9641-B1C6-497CF2814C34}" type="presParOf" srcId="{6F5701E7-1ECF-164A-81A2-679C1B80BD14}" destId="{6DBFF7E5-3FFD-8B43-994F-BCF25F40A9AF}" srcOrd="5" destOrd="0" presId="urn:microsoft.com/office/officeart/2005/8/layout/process2"/>
    <dgm:cxn modelId="{A839958A-7DE5-ED42-84D0-4AB8351CE223}" type="presParOf" srcId="{6DBFF7E5-3FFD-8B43-994F-BCF25F40A9AF}" destId="{C2A85C5E-E20B-F145-B521-04A339A50BF1}" srcOrd="0" destOrd="0" presId="urn:microsoft.com/office/officeart/2005/8/layout/process2"/>
    <dgm:cxn modelId="{9F850EC2-B69F-AD49-B66F-E8721C598789}" type="presParOf" srcId="{6F5701E7-1ECF-164A-81A2-679C1B80BD14}" destId="{DA25DCDE-BA5F-AA48-AA6F-0487FD1A0DE3}" srcOrd="6" destOrd="0" presId="urn:microsoft.com/office/officeart/2005/8/layout/process2"/>
    <dgm:cxn modelId="{51A6A52E-82EA-3340-A2B3-C30EF0776180}" type="presParOf" srcId="{6F5701E7-1ECF-164A-81A2-679C1B80BD14}" destId="{1F7A7CF2-EA3E-1C40-86E1-A36318C538AB}" srcOrd="7" destOrd="0" presId="urn:microsoft.com/office/officeart/2005/8/layout/process2"/>
    <dgm:cxn modelId="{1D835D38-B5B9-EA47-966D-9EEABB639D1A}" type="presParOf" srcId="{1F7A7CF2-EA3E-1C40-86E1-A36318C538AB}" destId="{40FEF693-5F44-E44D-A761-800991BE1039}" srcOrd="0" destOrd="0" presId="urn:microsoft.com/office/officeart/2005/8/layout/process2"/>
    <dgm:cxn modelId="{96A647D0-BFCA-FD40-B094-F2A4D7B12E3C}" type="presParOf" srcId="{6F5701E7-1ECF-164A-81A2-679C1B80BD14}" destId="{AEFCFC97-2C57-7C41-B9D5-7D1710C82D07}" srcOrd="8" destOrd="0" presId="urn:microsoft.com/office/officeart/2005/8/layout/process2"/>
    <dgm:cxn modelId="{39F5E28E-961F-074F-9479-6BD50C67956C}" type="presParOf" srcId="{6F5701E7-1ECF-164A-81A2-679C1B80BD14}" destId="{BEC9D282-B54C-4C46-8ED6-A69B12B026AC}" srcOrd="9" destOrd="0" presId="urn:microsoft.com/office/officeart/2005/8/layout/process2"/>
    <dgm:cxn modelId="{F9C1721C-BB40-7745-88B2-E6640CC4A9A0}" type="presParOf" srcId="{BEC9D282-B54C-4C46-8ED6-A69B12B026AC}" destId="{8EBC35E6-3D73-5B43-9555-1301050501A7}" srcOrd="0" destOrd="0" presId="urn:microsoft.com/office/officeart/2005/8/layout/process2"/>
    <dgm:cxn modelId="{66D42855-7DF5-FF4C-9CDA-713F12CCB516}" type="presParOf" srcId="{6F5701E7-1ECF-164A-81A2-679C1B80BD14}" destId="{315BFC14-1D70-0946-B386-A51571F7575F}" srcOrd="10" destOrd="0" presId="urn:microsoft.com/office/officeart/2005/8/layout/process2"/>
    <dgm:cxn modelId="{AAF1E1BC-2254-904B-B740-CDDACA70D2DF}" type="presParOf" srcId="{6F5701E7-1ECF-164A-81A2-679C1B80BD14}" destId="{D998815D-8E21-BC41-8BA5-A17599C12275}" srcOrd="11" destOrd="0" presId="urn:microsoft.com/office/officeart/2005/8/layout/process2"/>
    <dgm:cxn modelId="{0FCE5964-3873-E74C-BA0D-79B16066C7B0}" type="presParOf" srcId="{D998815D-8E21-BC41-8BA5-A17599C12275}" destId="{696C3FB1-02C6-AF40-90BB-46BD379B5AC6}" srcOrd="0" destOrd="0" presId="urn:microsoft.com/office/officeart/2005/8/layout/process2"/>
    <dgm:cxn modelId="{23CDB035-8FC1-B846-B414-B4CD6BF5AAC3}" type="presParOf" srcId="{6F5701E7-1ECF-164A-81A2-679C1B80BD14}" destId="{A08C5774-A29D-E145-B831-B416B9BE462F}" srcOrd="12" destOrd="0" presId="urn:microsoft.com/office/officeart/2005/8/layout/process2"/>
    <dgm:cxn modelId="{3EA0D9B8-0821-1840-8F01-FB5DA35F63F0}" type="presParOf" srcId="{6F5701E7-1ECF-164A-81A2-679C1B80BD14}" destId="{EBCA483B-8753-354D-96CF-F36723544627}" srcOrd="13" destOrd="0" presId="urn:microsoft.com/office/officeart/2005/8/layout/process2"/>
    <dgm:cxn modelId="{A56D3BCF-A119-FD47-B491-420302BF5EED}" type="presParOf" srcId="{EBCA483B-8753-354D-96CF-F36723544627}" destId="{17B57F4C-CAA2-1041-A1DD-CBE18E6E4C4F}" srcOrd="0" destOrd="0" presId="urn:microsoft.com/office/officeart/2005/8/layout/process2"/>
    <dgm:cxn modelId="{57184D8B-F554-3643-80E3-E5B0A83E2FF5}" type="presParOf" srcId="{6F5701E7-1ECF-164A-81A2-679C1B80BD14}" destId="{EB1203FE-BADC-6D4A-AA25-9E57ADA12645}" srcOrd="14" destOrd="0" presId="urn:microsoft.com/office/officeart/2005/8/layout/process2"/>
    <dgm:cxn modelId="{87C1F150-6143-7F44-BDAB-91F88279658A}" type="presParOf" srcId="{6F5701E7-1ECF-164A-81A2-679C1B80BD14}" destId="{0DC69D4E-13CC-5142-8D8A-CF4EE24B1E3D}" srcOrd="15" destOrd="0" presId="urn:microsoft.com/office/officeart/2005/8/layout/process2"/>
    <dgm:cxn modelId="{F93EADD2-971E-2742-8673-3834F6887DA0}" type="presParOf" srcId="{0DC69D4E-13CC-5142-8D8A-CF4EE24B1E3D}" destId="{3E03126A-DC1C-2F43-91BC-BBDCBCD31004}" srcOrd="0" destOrd="0" presId="urn:microsoft.com/office/officeart/2005/8/layout/process2"/>
    <dgm:cxn modelId="{2F8C316E-212C-BA4F-B3BB-5CB31FA5C8B7}" type="presParOf" srcId="{6F5701E7-1ECF-164A-81A2-679C1B80BD14}" destId="{C3A010FB-5865-C04F-9579-393050649903}" srcOrd="1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5</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5</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2</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56900058-5B6A-6940-8005-BD94F330B948}">
      <dgm:prSet phldrT="[Текст]"/>
      <dgm:spPr/>
      <dgm:t>
        <a:bodyPr/>
        <a:lstStyle/>
        <a:p>
          <a:r>
            <a:rPr lang="en-US" dirty="0"/>
            <a:t>3</a:t>
          </a:r>
          <a:endParaRPr lang="ru-RU" dirty="0"/>
        </a:p>
      </dgm:t>
    </dgm:pt>
    <dgm:pt modelId="{C4304B58-8D2A-6E41-B25E-97A10CA35D22}" type="parTrans" cxnId="{0FC87A4A-270D-A44A-BC6D-F73ABD0F0FF3}">
      <dgm:prSet/>
      <dgm:spPr/>
      <dgm:t>
        <a:bodyPr/>
        <a:lstStyle/>
        <a:p>
          <a:endParaRPr lang="ru-RU"/>
        </a:p>
      </dgm:t>
    </dgm:pt>
    <dgm:pt modelId="{7A40838E-6302-A243-B530-27D48643A4A2}" type="sibTrans" cxnId="{0FC87A4A-270D-A44A-BC6D-F73ABD0F0FF3}">
      <dgm:prSet/>
      <dgm:spPr/>
      <dgm:t>
        <a:bodyPr/>
        <a:lstStyle/>
        <a:p>
          <a:endParaRPr lang="ru-RU"/>
        </a:p>
      </dgm:t>
    </dgm:pt>
    <dgm:pt modelId="{711AFF15-0ED1-2748-882A-68FF3F695B17}">
      <dgm:prSet phldrT="[Текст]"/>
      <dgm:spPr/>
      <dgm:t>
        <a:bodyPr/>
        <a:lstStyle/>
        <a:p>
          <a:r>
            <a:rPr lang="en-US" dirty="0"/>
            <a:t>4</a:t>
          </a:r>
          <a:endParaRPr lang="ru-RU" dirty="0"/>
        </a:p>
      </dgm:t>
    </dgm:pt>
    <dgm:pt modelId="{A3B1C6F6-B838-EA48-AEA8-C849BCC38633}" type="parTrans" cxnId="{84262810-21F0-634A-AF61-61CA1B424A4C}">
      <dgm:prSet/>
      <dgm:spPr/>
      <dgm:t>
        <a:bodyPr/>
        <a:lstStyle/>
        <a:p>
          <a:endParaRPr lang="ru-RU"/>
        </a:p>
      </dgm:t>
    </dgm:pt>
    <dgm:pt modelId="{8681BF2A-4CCB-904A-BB57-507640F40E13}" type="sibTrans" cxnId="{84262810-21F0-634A-AF61-61CA1B424A4C}">
      <dgm:prSet/>
      <dgm:spPr/>
      <dgm:t>
        <a:bodyPr/>
        <a:lstStyle/>
        <a:p>
          <a:endParaRPr lang="ru-RU"/>
        </a:p>
      </dgm:t>
    </dgm:pt>
    <dgm:pt modelId="{FC9AB186-74C1-E049-95DB-8C073E35A18C}">
      <dgm:prSet phldrT="[Текст]"/>
      <dgm:spPr/>
      <dgm:t>
        <a:bodyPr/>
        <a:lstStyle/>
        <a:p>
          <a:r>
            <a:rPr lang="en-US" dirty="0"/>
            <a:t>1</a:t>
          </a:r>
          <a:endParaRPr lang="ru-RU" dirty="0"/>
        </a:p>
      </dgm:t>
    </dgm:pt>
    <dgm:pt modelId="{6F46F68F-76A9-9049-BB0A-AF557FFD7BD6}" type="parTrans" cxnId="{21B28AC8-6D13-D049-9AC8-C28FBD50F44D}">
      <dgm:prSet/>
      <dgm:spPr/>
      <dgm:t>
        <a:bodyPr/>
        <a:lstStyle/>
        <a:p>
          <a:endParaRPr lang="ru-RU"/>
        </a:p>
      </dgm:t>
    </dgm:pt>
    <dgm:pt modelId="{FB6369BF-3252-E04C-A104-A1BC8E0AD27D}" type="sibTrans" cxnId="{21B28AC8-6D13-D049-9AC8-C28FBD50F44D}">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5">
        <dgm:presLayoutVars>
          <dgm:bulletEnabled val="1"/>
        </dgm:presLayoutVars>
      </dgm:prSet>
      <dgm:spPr/>
    </dgm:pt>
    <dgm:pt modelId="{E595D63F-D112-784E-BE60-0AD4A3C93654}" type="pres">
      <dgm:prSet presAssocID="{3B9E4B67-05DD-4149-B360-109DCCA47793}" presName="sibTrans" presStyleLbl="sibTrans2D1" presStyleIdx="0" presStyleCnt="4"/>
      <dgm:spPr/>
    </dgm:pt>
    <dgm:pt modelId="{476709DD-D9AD-5547-9BEC-1F8F5E5EDAB3}" type="pres">
      <dgm:prSet presAssocID="{3B9E4B67-05DD-4149-B360-109DCCA47793}" presName="connectorText" presStyleLbl="sibTrans2D1" presStyleIdx="0" presStyleCnt="4"/>
      <dgm:spPr/>
    </dgm:pt>
    <dgm:pt modelId="{99519117-BAA3-F643-8AC1-96C1AFD35824}" type="pres">
      <dgm:prSet presAssocID="{FC9AB186-74C1-E049-95DB-8C073E35A18C}" presName="node" presStyleLbl="node1" presStyleIdx="1" presStyleCnt="5">
        <dgm:presLayoutVars>
          <dgm:bulletEnabled val="1"/>
        </dgm:presLayoutVars>
      </dgm:prSet>
      <dgm:spPr/>
    </dgm:pt>
    <dgm:pt modelId="{2711DB6A-9017-6840-AF34-2987DB9B8D01}" type="pres">
      <dgm:prSet presAssocID="{FB6369BF-3252-E04C-A104-A1BC8E0AD27D}" presName="sibTrans" presStyleLbl="sibTrans2D1" presStyleIdx="1" presStyleCnt="4"/>
      <dgm:spPr/>
    </dgm:pt>
    <dgm:pt modelId="{EC2F7BD6-7445-5545-B271-89B85D1075DB}" type="pres">
      <dgm:prSet presAssocID="{FB6369BF-3252-E04C-A104-A1BC8E0AD27D}" presName="connectorText" presStyleLbl="sibTrans2D1" presStyleIdx="1" presStyleCnt="4"/>
      <dgm:spPr/>
    </dgm:pt>
    <dgm:pt modelId="{60410BB1-ECED-F342-992E-153E85D8ED18}" type="pres">
      <dgm:prSet presAssocID="{7849FC19-0CF5-BA43-9F69-871F2EEF42F8}" presName="node" presStyleLbl="node1" presStyleIdx="2" presStyleCnt="5">
        <dgm:presLayoutVars>
          <dgm:bulletEnabled val="1"/>
        </dgm:presLayoutVars>
      </dgm:prSet>
      <dgm:spPr/>
    </dgm:pt>
    <dgm:pt modelId="{A3C844AE-099D-CF4E-856B-DC081A698B01}" type="pres">
      <dgm:prSet presAssocID="{98FE3DA1-6017-9743-8065-D31730814663}" presName="sibTrans" presStyleLbl="sibTrans2D1" presStyleIdx="2" presStyleCnt="4"/>
      <dgm:spPr/>
    </dgm:pt>
    <dgm:pt modelId="{B73EE185-9D92-094A-9DA3-9867496D0DA2}" type="pres">
      <dgm:prSet presAssocID="{98FE3DA1-6017-9743-8065-D31730814663}" presName="connectorText" presStyleLbl="sibTrans2D1" presStyleIdx="2" presStyleCnt="4"/>
      <dgm:spPr/>
    </dgm:pt>
    <dgm:pt modelId="{02C7755A-6569-AD4B-B91C-A7CA243D47C6}" type="pres">
      <dgm:prSet presAssocID="{56900058-5B6A-6940-8005-BD94F330B948}" presName="node" presStyleLbl="node1" presStyleIdx="3" presStyleCnt="5">
        <dgm:presLayoutVars>
          <dgm:bulletEnabled val="1"/>
        </dgm:presLayoutVars>
      </dgm:prSet>
      <dgm:spPr/>
    </dgm:pt>
    <dgm:pt modelId="{5693530B-C5E9-2048-8E16-1CF463B1B182}" type="pres">
      <dgm:prSet presAssocID="{7A40838E-6302-A243-B530-27D48643A4A2}" presName="sibTrans" presStyleLbl="sibTrans2D1" presStyleIdx="3" presStyleCnt="4"/>
      <dgm:spPr/>
    </dgm:pt>
    <dgm:pt modelId="{CEB11EA2-A01B-5845-A664-764EEBB14401}" type="pres">
      <dgm:prSet presAssocID="{7A40838E-6302-A243-B530-27D48643A4A2}" presName="connectorText" presStyleLbl="sibTrans2D1" presStyleIdx="3" presStyleCnt="4"/>
      <dgm:spPr/>
    </dgm:pt>
    <dgm:pt modelId="{531859D5-FEE9-1B4C-AD68-49BF0D4C37EB}" type="pres">
      <dgm:prSet presAssocID="{711AFF15-0ED1-2748-882A-68FF3F695B17}" presName="node" presStyleLbl="node1" presStyleIdx="4" presStyleCnt="5">
        <dgm:presLayoutVars>
          <dgm:bulletEnabled val="1"/>
        </dgm:presLayoutVars>
      </dgm:prSet>
      <dgm:spPr/>
    </dgm:pt>
  </dgm:ptLst>
  <dgm:cxnLst>
    <dgm:cxn modelId="{DE062800-2C35-974A-AC9D-4BF53E52AA20}" type="presOf" srcId="{56900058-5B6A-6940-8005-BD94F330B948}" destId="{02C7755A-6569-AD4B-B91C-A7CA243D47C6}" srcOrd="0" destOrd="0" presId="urn:microsoft.com/office/officeart/2005/8/layout/process2"/>
    <dgm:cxn modelId="{D05A130C-9762-8C48-949E-A84117C202FF}" type="presOf" srcId="{294A96C1-4B4B-814B-B61B-4A4F1AB97078}" destId="{9DDA0B35-A7CB-3143-9D20-8229CE158678}" srcOrd="0" destOrd="0" presId="urn:microsoft.com/office/officeart/2005/8/layout/process2"/>
    <dgm:cxn modelId="{84262810-21F0-634A-AF61-61CA1B424A4C}" srcId="{EBBC9A32-2FDC-6B4C-9D7F-7DC59C2F670C}" destId="{711AFF15-0ED1-2748-882A-68FF3F695B17}" srcOrd="4" destOrd="0" parTransId="{A3B1C6F6-B838-EA48-AEA8-C849BCC38633}" sibTransId="{8681BF2A-4CCB-904A-BB57-507640F40E13}"/>
    <dgm:cxn modelId="{04A0821F-361B-D247-BB2C-239173FE37F6}" type="presOf" srcId="{FB6369BF-3252-E04C-A104-A1BC8E0AD27D}" destId="{2711DB6A-9017-6840-AF34-2987DB9B8D01}" srcOrd="0" destOrd="0" presId="urn:microsoft.com/office/officeart/2005/8/layout/process2"/>
    <dgm:cxn modelId="{A2477A20-12E8-7E49-B6D1-E45B56B147BD}" srcId="{EBBC9A32-2FDC-6B4C-9D7F-7DC59C2F670C}" destId="{7849FC19-0CF5-BA43-9F69-871F2EEF42F8}" srcOrd="2"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5377BD2B-A67A-0247-9803-1DD69D6B3E73}" type="presOf" srcId="{FC9AB186-74C1-E049-95DB-8C073E35A18C}" destId="{99519117-BAA3-F643-8AC1-96C1AFD35824}" srcOrd="0" destOrd="0" presId="urn:microsoft.com/office/officeart/2005/8/layout/process2"/>
    <dgm:cxn modelId="{4FBEFA2C-99A1-074D-B375-EAEC3FD885ED}" type="presOf" srcId="{98FE3DA1-6017-9743-8065-D31730814663}" destId="{B73EE185-9D92-094A-9DA3-9867496D0DA2}" srcOrd="1" destOrd="0" presId="urn:microsoft.com/office/officeart/2005/8/layout/process2"/>
    <dgm:cxn modelId="{0FC87A4A-270D-A44A-BC6D-F73ABD0F0FF3}" srcId="{EBBC9A32-2FDC-6B4C-9D7F-7DC59C2F670C}" destId="{56900058-5B6A-6940-8005-BD94F330B948}" srcOrd="3" destOrd="0" parTransId="{C4304B58-8D2A-6E41-B25E-97A10CA35D22}" sibTransId="{7A40838E-6302-A243-B530-27D48643A4A2}"/>
    <dgm:cxn modelId="{23132D5A-A61E-9A49-94FA-927D53F9FA7E}" type="presOf" srcId="{711AFF15-0ED1-2748-882A-68FF3F695B17}" destId="{531859D5-FEE9-1B4C-AD68-49BF0D4C37EB}" srcOrd="0" destOrd="0" presId="urn:microsoft.com/office/officeart/2005/8/layout/process2"/>
    <dgm:cxn modelId="{7CD28773-53D3-CF4A-BD01-86E06983750F}" type="presOf" srcId="{FB6369BF-3252-E04C-A104-A1BC8E0AD27D}" destId="{EC2F7BD6-7445-5545-B271-89B85D1075DB}" srcOrd="1"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FA8FBEC1-7EAE-E848-A4EF-CC355D980434}" type="presOf" srcId="{7A40838E-6302-A243-B530-27D48643A4A2}" destId="{5693530B-C5E9-2048-8E16-1CF463B1B182}"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21B28AC8-6D13-D049-9AC8-C28FBD50F44D}" srcId="{EBBC9A32-2FDC-6B4C-9D7F-7DC59C2F670C}" destId="{FC9AB186-74C1-E049-95DB-8C073E35A18C}" srcOrd="1" destOrd="0" parTransId="{6F46F68F-76A9-9049-BB0A-AF557FFD7BD6}" sibTransId="{FB6369BF-3252-E04C-A104-A1BC8E0AD27D}"/>
    <dgm:cxn modelId="{148F96DD-0AFF-AC4F-84CD-07688F4C4B84}" srcId="{EBBC9A32-2FDC-6B4C-9D7F-7DC59C2F670C}" destId="{294A96C1-4B4B-814B-B61B-4A4F1AB97078}" srcOrd="0" destOrd="0" parTransId="{10C92217-9A16-A949-A09A-7E7755B78148}" sibTransId="{3B9E4B67-05DD-4149-B360-109DCCA47793}"/>
    <dgm:cxn modelId="{AAD9D0F8-AE91-1945-AFFA-8DDBE39961A2}" type="presOf" srcId="{7A40838E-6302-A243-B530-27D48643A4A2}" destId="{CEB11EA2-A01B-5845-A664-764EEBB14401}" srcOrd="1" destOrd="0" presId="urn:microsoft.com/office/officeart/2005/8/layout/process2"/>
    <dgm:cxn modelId="{C4571CFA-B941-8F48-B93D-00AC5A206A48}" type="presOf" srcId="{98FE3DA1-6017-9743-8065-D31730814663}" destId="{A3C844AE-099D-CF4E-856B-DC081A698B01}" srcOrd="0" destOrd="0" presId="urn:microsoft.com/office/officeart/2005/8/layout/process2"/>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D1A57EB1-519D-E24B-B11E-1AD4C27EDEB3}" type="presParOf" srcId="{B54EC368-9BF5-E04C-A0E5-C7FE47DC3FD6}" destId="{99519117-BAA3-F643-8AC1-96C1AFD35824}" srcOrd="2" destOrd="0" presId="urn:microsoft.com/office/officeart/2005/8/layout/process2"/>
    <dgm:cxn modelId="{D1A1D4F2-BD01-5F4A-B8B9-F8B0E94C1C7B}" type="presParOf" srcId="{B54EC368-9BF5-E04C-A0E5-C7FE47DC3FD6}" destId="{2711DB6A-9017-6840-AF34-2987DB9B8D01}" srcOrd="3" destOrd="0" presId="urn:microsoft.com/office/officeart/2005/8/layout/process2"/>
    <dgm:cxn modelId="{474A69E1-024F-B947-89F5-DE019803BF9E}" type="presParOf" srcId="{2711DB6A-9017-6840-AF34-2987DB9B8D01}" destId="{EC2F7BD6-7445-5545-B271-89B85D1075DB}" srcOrd="0" destOrd="0" presId="urn:microsoft.com/office/officeart/2005/8/layout/process2"/>
    <dgm:cxn modelId="{0B77F523-7478-3743-806E-1C7360C23374}" type="presParOf" srcId="{B54EC368-9BF5-E04C-A0E5-C7FE47DC3FD6}" destId="{60410BB1-ECED-F342-992E-153E85D8ED18}" srcOrd="4" destOrd="0" presId="urn:microsoft.com/office/officeart/2005/8/layout/process2"/>
    <dgm:cxn modelId="{43F65293-7EEF-754B-BF05-FEB7CC8A8A3E}" type="presParOf" srcId="{B54EC368-9BF5-E04C-A0E5-C7FE47DC3FD6}" destId="{A3C844AE-099D-CF4E-856B-DC081A698B01}" srcOrd="5" destOrd="0" presId="urn:microsoft.com/office/officeart/2005/8/layout/process2"/>
    <dgm:cxn modelId="{D9D06CF4-0DAC-9746-8083-15DCEF917F37}" type="presParOf" srcId="{A3C844AE-099D-CF4E-856B-DC081A698B01}" destId="{B73EE185-9D92-094A-9DA3-9867496D0DA2}" srcOrd="0" destOrd="0" presId="urn:microsoft.com/office/officeart/2005/8/layout/process2"/>
    <dgm:cxn modelId="{50954F05-8083-6D47-9B4E-CE99D7E4653F}" type="presParOf" srcId="{B54EC368-9BF5-E04C-A0E5-C7FE47DC3FD6}" destId="{02C7755A-6569-AD4B-B91C-A7CA243D47C6}" srcOrd="6" destOrd="0" presId="urn:microsoft.com/office/officeart/2005/8/layout/process2"/>
    <dgm:cxn modelId="{162FC1DE-B1C1-124C-AEEA-8E5893484E7C}" type="presParOf" srcId="{B54EC368-9BF5-E04C-A0E5-C7FE47DC3FD6}" destId="{5693530B-C5E9-2048-8E16-1CF463B1B182}" srcOrd="7" destOrd="0" presId="urn:microsoft.com/office/officeart/2005/8/layout/process2"/>
    <dgm:cxn modelId="{8D7959C1-4092-2343-B044-127F7C7CFA34}" type="presParOf" srcId="{5693530B-C5E9-2048-8E16-1CF463B1B182}" destId="{CEB11EA2-A01B-5845-A664-764EEBB14401}" srcOrd="0" destOrd="0" presId="urn:microsoft.com/office/officeart/2005/8/layout/process2"/>
    <dgm:cxn modelId="{72FE5DC2-A7B5-4842-AC20-962BBFF6A327}" type="presParOf" srcId="{B54EC368-9BF5-E04C-A0E5-C7FE47DC3FD6}" destId="{531859D5-FEE9-1B4C-AD68-49BF0D4C37EB}"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1</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2</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56900058-5B6A-6940-8005-BD94F330B948}">
      <dgm:prSet phldrT="[Текст]"/>
      <dgm:spPr/>
      <dgm:t>
        <a:bodyPr/>
        <a:lstStyle/>
        <a:p>
          <a:r>
            <a:rPr lang="en-US" dirty="0"/>
            <a:t>3</a:t>
          </a:r>
          <a:endParaRPr lang="ru-RU" dirty="0"/>
        </a:p>
      </dgm:t>
    </dgm:pt>
    <dgm:pt modelId="{C4304B58-8D2A-6E41-B25E-97A10CA35D22}" type="parTrans" cxnId="{0FC87A4A-270D-A44A-BC6D-F73ABD0F0FF3}">
      <dgm:prSet/>
      <dgm:spPr/>
      <dgm:t>
        <a:bodyPr/>
        <a:lstStyle/>
        <a:p>
          <a:endParaRPr lang="ru-RU"/>
        </a:p>
      </dgm:t>
    </dgm:pt>
    <dgm:pt modelId="{7A40838E-6302-A243-B530-27D48643A4A2}" type="sibTrans" cxnId="{0FC87A4A-270D-A44A-BC6D-F73ABD0F0FF3}">
      <dgm:prSet/>
      <dgm:spPr/>
      <dgm:t>
        <a:bodyPr/>
        <a:lstStyle/>
        <a:p>
          <a:endParaRPr lang="ru-RU"/>
        </a:p>
      </dgm:t>
    </dgm:pt>
    <dgm:pt modelId="{711AFF15-0ED1-2748-882A-68FF3F695B17}">
      <dgm:prSet phldrT="[Текст]"/>
      <dgm:spPr/>
      <dgm:t>
        <a:bodyPr/>
        <a:lstStyle/>
        <a:p>
          <a:r>
            <a:rPr lang="en-US" dirty="0"/>
            <a:t>4</a:t>
          </a:r>
          <a:endParaRPr lang="ru-RU" dirty="0"/>
        </a:p>
      </dgm:t>
    </dgm:pt>
    <dgm:pt modelId="{A3B1C6F6-B838-EA48-AEA8-C849BCC38633}" type="parTrans" cxnId="{84262810-21F0-634A-AF61-61CA1B424A4C}">
      <dgm:prSet/>
      <dgm:spPr/>
      <dgm:t>
        <a:bodyPr/>
        <a:lstStyle/>
        <a:p>
          <a:endParaRPr lang="ru-RU"/>
        </a:p>
      </dgm:t>
    </dgm:pt>
    <dgm:pt modelId="{8681BF2A-4CCB-904A-BB57-507640F40E13}" type="sibTrans" cxnId="{84262810-21F0-634A-AF61-61CA1B424A4C}">
      <dgm:prSet/>
      <dgm:spPr/>
      <dgm:t>
        <a:bodyPr/>
        <a:lstStyle/>
        <a:p>
          <a:endParaRPr lang="ru-RU"/>
        </a:p>
      </dgm:t>
    </dgm:pt>
    <dgm:pt modelId="{E5ACED56-E1AD-2C4F-B124-0BA2E276A17F}">
      <dgm:prSet phldrT="[Текст]"/>
      <dgm:spPr/>
      <dgm:t>
        <a:bodyPr/>
        <a:lstStyle/>
        <a:p>
          <a:r>
            <a:rPr lang="en-US" dirty="0"/>
            <a:t>5</a:t>
          </a:r>
          <a:endParaRPr lang="ru-RU" dirty="0"/>
        </a:p>
      </dgm:t>
    </dgm:pt>
    <dgm:pt modelId="{3025E882-994F-BB4D-8C98-7C84F4F9C777}" type="parTrans" cxnId="{0E8D8EDA-C449-A343-89E8-D4A701DB4205}">
      <dgm:prSet/>
      <dgm:spPr/>
      <dgm:t>
        <a:bodyPr/>
        <a:lstStyle/>
        <a:p>
          <a:endParaRPr lang="ru-RU"/>
        </a:p>
      </dgm:t>
    </dgm:pt>
    <dgm:pt modelId="{0A470ABF-8A42-8743-84F1-D49606A690DA}" type="sibTrans" cxnId="{0E8D8EDA-C449-A343-89E8-D4A701DB4205}">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5">
        <dgm:presLayoutVars>
          <dgm:bulletEnabled val="1"/>
        </dgm:presLayoutVars>
      </dgm:prSet>
      <dgm:spPr/>
    </dgm:pt>
    <dgm:pt modelId="{E595D63F-D112-784E-BE60-0AD4A3C93654}" type="pres">
      <dgm:prSet presAssocID="{3B9E4B67-05DD-4149-B360-109DCCA47793}" presName="sibTrans" presStyleLbl="sibTrans2D1" presStyleIdx="0" presStyleCnt="4"/>
      <dgm:spPr/>
    </dgm:pt>
    <dgm:pt modelId="{476709DD-D9AD-5547-9BEC-1F8F5E5EDAB3}" type="pres">
      <dgm:prSet presAssocID="{3B9E4B67-05DD-4149-B360-109DCCA47793}" presName="connectorText" presStyleLbl="sibTrans2D1" presStyleIdx="0" presStyleCnt="4"/>
      <dgm:spPr/>
    </dgm:pt>
    <dgm:pt modelId="{60410BB1-ECED-F342-992E-153E85D8ED18}" type="pres">
      <dgm:prSet presAssocID="{7849FC19-0CF5-BA43-9F69-871F2EEF42F8}" presName="node" presStyleLbl="node1" presStyleIdx="1" presStyleCnt="5">
        <dgm:presLayoutVars>
          <dgm:bulletEnabled val="1"/>
        </dgm:presLayoutVars>
      </dgm:prSet>
      <dgm:spPr/>
    </dgm:pt>
    <dgm:pt modelId="{A3C844AE-099D-CF4E-856B-DC081A698B01}" type="pres">
      <dgm:prSet presAssocID="{98FE3DA1-6017-9743-8065-D31730814663}" presName="sibTrans" presStyleLbl="sibTrans2D1" presStyleIdx="1" presStyleCnt="4"/>
      <dgm:spPr/>
    </dgm:pt>
    <dgm:pt modelId="{B73EE185-9D92-094A-9DA3-9867496D0DA2}" type="pres">
      <dgm:prSet presAssocID="{98FE3DA1-6017-9743-8065-D31730814663}" presName="connectorText" presStyleLbl="sibTrans2D1" presStyleIdx="1" presStyleCnt="4"/>
      <dgm:spPr/>
    </dgm:pt>
    <dgm:pt modelId="{02C7755A-6569-AD4B-B91C-A7CA243D47C6}" type="pres">
      <dgm:prSet presAssocID="{56900058-5B6A-6940-8005-BD94F330B948}" presName="node" presStyleLbl="node1" presStyleIdx="2" presStyleCnt="5">
        <dgm:presLayoutVars>
          <dgm:bulletEnabled val="1"/>
        </dgm:presLayoutVars>
      </dgm:prSet>
      <dgm:spPr/>
    </dgm:pt>
    <dgm:pt modelId="{5693530B-C5E9-2048-8E16-1CF463B1B182}" type="pres">
      <dgm:prSet presAssocID="{7A40838E-6302-A243-B530-27D48643A4A2}" presName="sibTrans" presStyleLbl="sibTrans2D1" presStyleIdx="2" presStyleCnt="4"/>
      <dgm:spPr/>
    </dgm:pt>
    <dgm:pt modelId="{CEB11EA2-A01B-5845-A664-764EEBB14401}" type="pres">
      <dgm:prSet presAssocID="{7A40838E-6302-A243-B530-27D48643A4A2}" presName="connectorText" presStyleLbl="sibTrans2D1" presStyleIdx="2" presStyleCnt="4"/>
      <dgm:spPr/>
    </dgm:pt>
    <dgm:pt modelId="{531859D5-FEE9-1B4C-AD68-49BF0D4C37EB}" type="pres">
      <dgm:prSet presAssocID="{711AFF15-0ED1-2748-882A-68FF3F695B17}" presName="node" presStyleLbl="node1" presStyleIdx="3" presStyleCnt="5">
        <dgm:presLayoutVars>
          <dgm:bulletEnabled val="1"/>
        </dgm:presLayoutVars>
      </dgm:prSet>
      <dgm:spPr/>
    </dgm:pt>
    <dgm:pt modelId="{309E3063-488B-6749-A212-D5E37EA68238}" type="pres">
      <dgm:prSet presAssocID="{8681BF2A-4CCB-904A-BB57-507640F40E13}" presName="sibTrans" presStyleLbl="sibTrans2D1" presStyleIdx="3" presStyleCnt="4"/>
      <dgm:spPr/>
    </dgm:pt>
    <dgm:pt modelId="{0BE25BDC-D9B0-8241-9D61-D27A88A37D2C}" type="pres">
      <dgm:prSet presAssocID="{8681BF2A-4CCB-904A-BB57-507640F40E13}" presName="connectorText" presStyleLbl="sibTrans2D1" presStyleIdx="3" presStyleCnt="4"/>
      <dgm:spPr/>
    </dgm:pt>
    <dgm:pt modelId="{E6D68E4A-C4ED-E249-B0EA-663082C38759}" type="pres">
      <dgm:prSet presAssocID="{E5ACED56-E1AD-2C4F-B124-0BA2E276A17F}" presName="node" presStyleLbl="node1" presStyleIdx="4" presStyleCnt="5">
        <dgm:presLayoutVars>
          <dgm:bulletEnabled val="1"/>
        </dgm:presLayoutVars>
      </dgm:prSet>
      <dgm:spPr/>
    </dgm:pt>
  </dgm:ptLst>
  <dgm:cxnLst>
    <dgm:cxn modelId="{DE062800-2C35-974A-AC9D-4BF53E52AA20}" type="presOf" srcId="{56900058-5B6A-6940-8005-BD94F330B948}" destId="{02C7755A-6569-AD4B-B91C-A7CA243D47C6}" srcOrd="0" destOrd="0" presId="urn:microsoft.com/office/officeart/2005/8/layout/process2"/>
    <dgm:cxn modelId="{9D887F01-847E-F447-8BD8-E7031184C6EA}" type="presOf" srcId="{8681BF2A-4CCB-904A-BB57-507640F40E13}" destId="{0BE25BDC-D9B0-8241-9D61-D27A88A37D2C}" srcOrd="1" destOrd="0" presId="urn:microsoft.com/office/officeart/2005/8/layout/process2"/>
    <dgm:cxn modelId="{D05A130C-9762-8C48-949E-A84117C202FF}" type="presOf" srcId="{294A96C1-4B4B-814B-B61B-4A4F1AB97078}" destId="{9DDA0B35-A7CB-3143-9D20-8229CE158678}" srcOrd="0" destOrd="0" presId="urn:microsoft.com/office/officeart/2005/8/layout/process2"/>
    <dgm:cxn modelId="{84262810-21F0-634A-AF61-61CA1B424A4C}" srcId="{EBBC9A32-2FDC-6B4C-9D7F-7DC59C2F670C}" destId="{711AFF15-0ED1-2748-882A-68FF3F695B17}" srcOrd="3" destOrd="0" parTransId="{A3B1C6F6-B838-EA48-AEA8-C849BCC38633}" sibTransId="{8681BF2A-4CCB-904A-BB57-507640F40E13}"/>
    <dgm:cxn modelId="{A2477A20-12E8-7E49-B6D1-E45B56B147BD}" srcId="{EBBC9A32-2FDC-6B4C-9D7F-7DC59C2F670C}" destId="{7849FC19-0CF5-BA43-9F69-871F2EEF42F8}" srcOrd="1"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4FBEFA2C-99A1-074D-B375-EAEC3FD885ED}" type="presOf" srcId="{98FE3DA1-6017-9743-8065-D31730814663}" destId="{B73EE185-9D92-094A-9DA3-9867496D0DA2}" srcOrd="1" destOrd="0" presId="urn:microsoft.com/office/officeart/2005/8/layout/process2"/>
    <dgm:cxn modelId="{26F87F45-9BE1-0746-81D5-845F846C40D5}" type="presOf" srcId="{8681BF2A-4CCB-904A-BB57-507640F40E13}" destId="{309E3063-488B-6749-A212-D5E37EA68238}" srcOrd="0" destOrd="0" presId="urn:microsoft.com/office/officeart/2005/8/layout/process2"/>
    <dgm:cxn modelId="{0FC87A4A-270D-A44A-BC6D-F73ABD0F0FF3}" srcId="{EBBC9A32-2FDC-6B4C-9D7F-7DC59C2F670C}" destId="{56900058-5B6A-6940-8005-BD94F330B948}" srcOrd="2" destOrd="0" parTransId="{C4304B58-8D2A-6E41-B25E-97A10CA35D22}" sibTransId="{7A40838E-6302-A243-B530-27D48643A4A2}"/>
    <dgm:cxn modelId="{23132D5A-A61E-9A49-94FA-927D53F9FA7E}" type="presOf" srcId="{711AFF15-0ED1-2748-882A-68FF3F695B17}" destId="{531859D5-FEE9-1B4C-AD68-49BF0D4C37EB}"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411355BF-B07C-C448-AC1D-96ACDD72F3D9}" type="presOf" srcId="{E5ACED56-E1AD-2C4F-B124-0BA2E276A17F}" destId="{E6D68E4A-C4ED-E249-B0EA-663082C38759}" srcOrd="0" destOrd="0" presId="urn:microsoft.com/office/officeart/2005/8/layout/process2"/>
    <dgm:cxn modelId="{FA8FBEC1-7EAE-E848-A4EF-CC355D980434}" type="presOf" srcId="{7A40838E-6302-A243-B530-27D48643A4A2}" destId="{5693530B-C5E9-2048-8E16-1CF463B1B182}"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0E8D8EDA-C449-A343-89E8-D4A701DB4205}" srcId="{EBBC9A32-2FDC-6B4C-9D7F-7DC59C2F670C}" destId="{E5ACED56-E1AD-2C4F-B124-0BA2E276A17F}" srcOrd="4" destOrd="0" parTransId="{3025E882-994F-BB4D-8C98-7C84F4F9C777}" sibTransId="{0A470ABF-8A42-8743-84F1-D49606A690DA}"/>
    <dgm:cxn modelId="{148F96DD-0AFF-AC4F-84CD-07688F4C4B84}" srcId="{EBBC9A32-2FDC-6B4C-9D7F-7DC59C2F670C}" destId="{294A96C1-4B4B-814B-B61B-4A4F1AB97078}" srcOrd="0" destOrd="0" parTransId="{10C92217-9A16-A949-A09A-7E7755B78148}" sibTransId="{3B9E4B67-05DD-4149-B360-109DCCA47793}"/>
    <dgm:cxn modelId="{AAD9D0F8-AE91-1945-AFFA-8DDBE39961A2}" type="presOf" srcId="{7A40838E-6302-A243-B530-27D48643A4A2}" destId="{CEB11EA2-A01B-5845-A664-764EEBB14401}" srcOrd="1" destOrd="0" presId="urn:microsoft.com/office/officeart/2005/8/layout/process2"/>
    <dgm:cxn modelId="{C4571CFA-B941-8F48-B93D-00AC5A206A48}" type="presOf" srcId="{98FE3DA1-6017-9743-8065-D31730814663}" destId="{A3C844AE-099D-CF4E-856B-DC081A698B01}" srcOrd="0" destOrd="0" presId="urn:microsoft.com/office/officeart/2005/8/layout/process2"/>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0B77F523-7478-3743-806E-1C7360C23374}" type="presParOf" srcId="{B54EC368-9BF5-E04C-A0E5-C7FE47DC3FD6}" destId="{60410BB1-ECED-F342-992E-153E85D8ED18}" srcOrd="2" destOrd="0" presId="urn:microsoft.com/office/officeart/2005/8/layout/process2"/>
    <dgm:cxn modelId="{43F65293-7EEF-754B-BF05-FEB7CC8A8A3E}" type="presParOf" srcId="{B54EC368-9BF5-E04C-A0E5-C7FE47DC3FD6}" destId="{A3C844AE-099D-CF4E-856B-DC081A698B01}" srcOrd="3" destOrd="0" presId="urn:microsoft.com/office/officeart/2005/8/layout/process2"/>
    <dgm:cxn modelId="{D9D06CF4-0DAC-9746-8083-15DCEF917F37}" type="presParOf" srcId="{A3C844AE-099D-CF4E-856B-DC081A698B01}" destId="{B73EE185-9D92-094A-9DA3-9867496D0DA2}" srcOrd="0" destOrd="0" presId="urn:microsoft.com/office/officeart/2005/8/layout/process2"/>
    <dgm:cxn modelId="{50954F05-8083-6D47-9B4E-CE99D7E4653F}" type="presParOf" srcId="{B54EC368-9BF5-E04C-A0E5-C7FE47DC3FD6}" destId="{02C7755A-6569-AD4B-B91C-A7CA243D47C6}" srcOrd="4" destOrd="0" presId="urn:microsoft.com/office/officeart/2005/8/layout/process2"/>
    <dgm:cxn modelId="{162FC1DE-B1C1-124C-AEEA-8E5893484E7C}" type="presParOf" srcId="{B54EC368-9BF5-E04C-A0E5-C7FE47DC3FD6}" destId="{5693530B-C5E9-2048-8E16-1CF463B1B182}" srcOrd="5" destOrd="0" presId="urn:microsoft.com/office/officeart/2005/8/layout/process2"/>
    <dgm:cxn modelId="{8D7959C1-4092-2343-B044-127F7C7CFA34}" type="presParOf" srcId="{5693530B-C5E9-2048-8E16-1CF463B1B182}" destId="{CEB11EA2-A01B-5845-A664-764EEBB14401}" srcOrd="0" destOrd="0" presId="urn:microsoft.com/office/officeart/2005/8/layout/process2"/>
    <dgm:cxn modelId="{72FE5DC2-A7B5-4842-AC20-962BBFF6A327}" type="presParOf" srcId="{B54EC368-9BF5-E04C-A0E5-C7FE47DC3FD6}" destId="{531859D5-FEE9-1B4C-AD68-49BF0D4C37EB}" srcOrd="6" destOrd="0" presId="urn:microsoft.com/office/officeart/2005/8/layout/process2"/>
    <dgm:cxn modelId="{A2B694FA-D904-8A4B-A62B-E7110A103946}" type="presParOf" srcId="{B54EC368-9BF5-E04C-A0E5-C7FE47DC3FD6}" destId="{309E3063-488B-6749-A212-D5E37EA68238}" srcOrd="7" destOrd="0" presId="urn:microsoft.com/office/officeart/2005/8/layout/process2"/>
    <dgm:cxn modelId="{846C5213-5E64-764B-9FAA-2C194B5ACE8E}" type="presParOf" srcId="{309E3063-488B-6749-A212-D5E37EA68238}" destId="{0BE25BDC-D9B0-8241-9D61-D27A88A37D2C}" srcOrd="0" destOrd="0" presId="urn:microsoft.com/office/officeart/2005/8/layout/process2"/>
    <dgm:cxn modelId="{5E2A30D6-DD62-D84E-A58B-63CDAAFE926C}" type="presParOf" srcId="{B54EC368-9BF5-E04C-A0E5-C7FE47DC3FD6}" destId="{E6D68E4A-C4ED-E249-B0EA-663082C38759}"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1</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2</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56900058-5B6A-6940-8005-BD94F330B948}">
      <dgm:prSet phldrT="[Текст]"/>
      <dgm:spPr/>
      <dgm:t>
        <a:bodyPr/>
        <a:lstStyle/>
        <a:p>
          <a:r>
            <a:rPr lang="en-US" dirty="0"/>
            <a:t>4</a:t>
          </a:r>
          <a:endParaRPr lang="ru-RU" dirty="0"/>
        </a:p>
      </dgm:t>
    </dgm:pt>
    <dgm:pt modelId="{C4304B58-8D2A-6E41-B25E-97A10CA35D22}" type="parTrans" cxnId="{0FC87A4A-270D-A44A-BC6D-F73ABD0F0FF3}">
      <dgm:prSet/>
      <dgm:spPr/>
      <dgm:t>
        <a:bodyPr/>
        <a:lstStyle/>
        <a:p>
          <a:endParaRPr lang="ru-RU"/>
        </a:p>
      </dgm:t>
    </dgm:pt>
    <dgm:pt modelId="{7A40838E-6302-A243-B530-27D48643A4A2}" type="sibTrans" cxnId="{0FC87A4A-270D-A44A-BC6D-F73ABD0F0FF3}">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3">
        <dgm:presLayoutVars>
          <dgm:bulletEnabled val="1"/>
        </dgm:presLayoutVars>
      </dgm:prSet>
      <dgm:spPr/>
    </dgm:pt>
    <dgm:pt modelId="{E595D63F-D112-784E-BE60-0AD4A3C93654}" type="pres">
      <dgm:prSet presAssocID="{3B9E4B67-05DD-4149-B360-109DCCA47793}" presName="sibTrans" presStyleLbl="sibTrans2D1" presStyleIdx="0" presStyleCnt="2"/>
      <dgm:spPr/>
    </dgm:pt>
    <dgm:pt modelId="{476709DD-D9AD-5547-9BEC-1F8F5E5EDAB3}" type="pres">
      <dgm:prSet presAssocID="{3B9E4B67-05DD-4149-B360-109DCCA47793}" presName="connectorText" presStyleLbl="sibTrans2D1" presStyleIdx="0" presStyleCnt="2"/>
      <dgm:spPr/>
    </dgm:pt>
    <dgm:pt modelId="{60410BB1-ECED-F342-992E-153E85D8ED18}" type="pres">
      <dgm:prSet presAssocID="{7849FC19-0CF5-BA43-9F69-871F2EEF42F8}" presName="node" presStyleLbl="node1" presStyleIdx="1" presStyleCnt="3">
        <dgm:presLayoutVars>
          <dgm:bulletEnabled val="1"/>
        </dgm:presLayoutVars>
      </dgm:prSet>
      <dgm:spPr/>
    </dgm:pt>
    <dgm:pt modelId="{A3C844AE-099D-CF4E-856B-DC081A698B01}" type="pres">
      <dgm:prSet presAssocID="{98FE3DA1-6017-9743-8065-D31730814663}" presName="sibTrans" presStyleLbl="sibTrans2D1" presStyleIdx="1" presStyleCnt="2"/>
      <dgm:spPr/>
    </dgm:pt>
    <dgm:pt modelId="{B73EE185-9D92-094A-9DA3-9867496D0DA2}" type="pres">
      <dgm:prSet presAssocID="{98FE3DA1-6017-9743-8065-D31730814663}" presName="connectorText" presStyleLbl="sibTrans2D1" presStyleIdx="1" presStyleCnt="2"/>
      <dgm:spPr/>
    </dgm:pt>
    <dgm:pt modelId="{02C7755A-6569-AD4B-B91C-A7CA243D47C6}" type="pres">
      <dgm:prSet presAssocID="{56900058-5B6A-6940-8005-BD94F330B948}" presName="node" presStyleLbl="node1" presStyleIdx="2" presStyleCnt="3">
        <dgm:presLayoutVars>
          <dgm:bulletEnabled val="1"/>
        </dgm:presLayoutVars>
      </dgm:prSet>
      <dgm:spPr/>
    </dgm:pt>
  </dgm:ptLst>
  <dgm:cxnLst>
    <dgm:cxn modelId="{DE062800-2C35-974A-AC9D-4BF53E52AA20}" type="presOf" srcId="{56900058-5B6A-6940-8005-BD94F330B948}" destId="{02C7755A-6569-AD4B-B91C-A7CA243D47C6}" srcOrd="0" destOrd="0" presId="urn:microsoft.com/office/officeart/2005/8/layout/process2"/>
    <dgm:cxn modelId="{D05A130C-9762-8C48-949E-A84117C202FF}" type="presOf" srcId="{294A96C1-4B4B-814B-B61B-4A4F1AB97078}" destId="{9DDA0B35-A7CB-3143-9D20-8229CE158678}" srcOrd="0" destOrd="0" presId="urn:microsoft.com/office/officeart/2005/8/layout/process2"/>
    <dgm:cxn modelId="{A2477A20-12E8-7E49-B6D1-E45B56B147BD}" srcId="{EBBC9A32-2FDC-6B4C-9D7F-7DC59C2F670C}" destId="{7849FC19-0CF5-BA43-9F69-871F2EEF42F8}" srcOrd="1"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4FBEFA2C-99A1-074D-B375-EAEC3FD885ED}" type="presOf" srcId="{98FE3DA1-6017-9743-8065-D31730814663}" destId="{B73EE185-9D92-094A-9DA3-9867496D0DA2}" srcOrd="1" destOrd="0" presId="urn:microsoft.com/office/officeart/2005/8/layout/process2"/>
    <dgm:cxn modelId="{0FC87A4A-270D-A44A-BC6D-F73ABD0F0FF3}" srcId="{EBBC9A32-2FDC-6B4C-9D7F-7DC59C2F670C}" destId="{56900058-5B6A-6940-8005-BD94F330B948}" srcOrd="2" destOrd="0" parTransId="{C4304B58-8D2A-6E41-B25E-97A10CA35D22}" sibTransId="{7A40838E-6302-A243-B530-27D48643A4A2}"/>
    <dgm:cxn modelId="{D77218AE-FB02-9D41-B6FB-27FA151DCD86}" type="presOf" srcId="{EBBC9A32-2FDC-6B4C-9D7F-7DC59C2F670C}" destId="{B54EC368-9BF5-E04C-A0E5-C7FE47DC3FD6}"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C4571CFA-B941-8F48-B93D-00AC5A206A48}" type="presOf" srcId="{98FE3DA1-6017-9743-8065-D31730814663}" destId="{A3C844AE-099D-CF4E-856B-DC081A698B01}" srcOrd="0" destOrd="0" presId="urn:microsoft.com/office/officeart/2005/8/layout/process2"/>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0B77F523-7478-3743-806E-1C7360C23374}" type="presParOf" srcId="{B54EC368-9BF5-E04C-A0E5-C7FE47DC3FD6}" destId="{60410BB1-ECED-F342-992E-153E85D8ED18}" srcOrd="2" destOrd="0" presId="urn:microsoft.com/office/officeart/2005/8/layout/process2"/>
    <dgm:cxn modelId="{43F65293-7EEF-754B-BF05-FEB7CC8A8A3E}" type="presParOf" srcId="{B54EC368-9BF5-E04C-A0E5-C7FE47DC3FD6}" destId="{A3C844AE-099D-CF4E-856B-DC081A698B01}" srcOrd="3" destOrd="0" presId="urn:microsoft.com/office/officeart/2005/8/layout/process2"/>
    <dgm:cxn modelId="{D9D06CF4-0DAC-9746-8083-15DCEF917F37}" type="presParOf" srcId="{A3C844AE-099D-CF4E-856B-DC081A698B01}" destId="{B73EE185-9D92-094A-9DA3-9867496D0DA2}" srcOrd="0" destOrd="0" presId="urn:microsoft.com/office/officeart/2005/8/layout/process2"/>
    <dgm:cxn modelId="{50954F05-8083-6D47-9B4E-CE99D7E4653F}" type="presParOf" srcId="{B54EC368-9BF5-E04C-A0E5-C7FE47DC3FD6}" destId="{02C7755A-6569-AD4B-B91C-A7CA243D47C6}"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305741-4C20-F34E-B3B1-1B5A9FE49139}" type="doc">
      <dgm:prSet loTypeId="urn:microsoft.com/office/officeart/2005/8/layout/process1" loCatId="" qsTypeId="urn:microsoft.com/office/officeart/2005/8/quickstyle/simple1" qsCatId="simple" csTypeId="urn:microsoft.com/office/officeart/2005/8/colors/accent1_2" csCatId="accent1" phldr="1"/>
      <dgm:spPr/>
    </dgm:pt>
    <dgm:pt modelId="{F50A9056-5C99-9140-821E-32550DAC7965}">
      <dgm:prSet phldrT="[Текст]"/>
      <dgm:spPr/>
      <dgm:t>
        <a:bodyPr/>
        <a:lstStyle/>
        <a:p>
          <a:r>
            <a:rPr lang="en-US" dirty="0"/>
            <a:t>2</a:t>
          </a:r>
          <a:endParaRPr lang="ru-RU" dirty="0"/>
        </a:p>
      </dgm:t>
    </dgm:pt>
    <dgm:pt modelId="{D743D856-05E8-264F-9742-1FDA25A82575}" type="parTrans" cxnId="{5E2FDD58-9BA1-3C41-BD78-14CC51305C12}">
      <dgm:prSet/>
      <dgm:spPr/>
      <dgm:t>
        <a:bodyPr/>
        <a:lstStyle/>
        <a:p>
          <a:endParaRPr lang="ru-RU"/>
        </a:p>
      </dgm:t>
    </dgm:pt>
    <dgm:pt modelId="{1604961D-03D4-F04D-A0D2-9A5BA754E53B}" type="sibTrans" cxnId="{5E2FDD58-9BA1-3C41-BD78-14CC51305C12}">
      <dgm:prSet/>
      <dgm:spPr/>
      <dgm:t>
        <a:bodyPr/>
        <a:lstStyle/>
        <a:p>
          <a:endParaRPr lang="ru-RU"/>
        </a:p>
      </dgm:t>
    </dgm:pt>
    <dgm:pt modelId="{8D3EBE5E-0114-034A-8C94-1B996196B7D4}">
      <dgm:prSet phldrT="[Текст]"/>
      <dgm:spPr/>
      <dgm:t>
        <a:bodyPr/>
        <a:lstStyle/>
        <a:p>
          <a:r>
            <a:rPr lang="en-US" dirty="0"/>
            <a:t>1</a:t>
          </a:r>
          <a:endParaRPr lang="ru-RU" dirty="0"/>
        </a:p>
      </dgm:t>
    </dgm:pt>
    <dgm:pt modelId="{B6D5781B-024A-D249-8876-D406173DEA21}" type="parTrans" cxnId="{EF21975F-557F-3143-81E8-4420AE48E46E}">
      <dgm:prSet/>
      <dgm:spPr/>
      <dgm:t>
        <a:bodyPr/>
        <a:lstStyle/>
        <a:p>
          <a:endParaRPr lang="ru-RU"/>
        </a:p>
      </dgm:t>
    </dgm:pt>
    <dgm:pt modelId="{912D254B-4A42-174B-A6D7-4EF9AD2CD5B9}" type="sibTrans" cxnId="{EF21975F-557F-3143-81E8-4420AE48E46E}">
      <dgm:prSet/>
      <dgm:spPr/>
      <dgm:t>
        <a:bodyPr/>
        <a:lstStyle/>
        <a:p>
          <a:endParaRPr lang="ru-RU"/>
        </a:p>
      </dgm:t>
    </dgm:pt>
    <dgm:pt modelId="{CF1FC257-C988-0743-8712-361DEE74DE89}">
      <dgm:prSet phldrT="[Текст]"/>
      <dgm:spPr/>
      <dgm:t>
        <a:bodyPr/>
        <a:lstStyle/>
        <a:p>
          <a:r>
            <a:rPr lang="en-US" dirty="0"/>
            <a:t>3</a:t>
          </a:r>
          <a:endParaRPr lang="ru-RU" dirty="0"/>
        </a:p>
      </dgm:t>
    </dgm:pt>
    <dgm:pt modelId="{E216C6B4-9BA2-6B44-AD95-0B4CB8A56DA1}" type="parTrans" cxnId="{0E225EE0-78CB-BA4F-BBC1-B2A73135B913}">
      <dgm:prSet/>
      <dgm:spPr/>
      <dgm:t>
        <a:bodyPr/>
        <a:lstStyle/>
        <a:p>
          <a:endParaRPr lang="ru-RU"/>
        </a:p>
      </dgm:t>
    </dgm:pt>
    <dgm:pt modelId="{D3AB13B2-FF67-F146-8085-86B489BED13A}" type="sibTrans" cxnId="{0E225EE0-78CB-BA4F-BBC1-B2A73135B913}">
      <dgm:prSet/>
      <dgm:spPr/>
      <dgm:t>
        <a:bodyPr/>
        <a:lstStyle/>
        <a:p>
          <a:endParaRPr lang="ru-RU"/>
        </a:p>
      </dgm:t>
    </dgm:pt>
    <dgm:pt modelId="{1731249A-4E12-D74E-9C23-B875807067DA}" type="pres">
      <dgm:prSet presAssocID="{1D305741-4C20-F34E-B3B1-1B5A9FE49139}" presName="Name0" presStyleCnt="0">
        <dgm:presLayoutVars>
          <dgm:dir/>
          <dgm:resizeHandles val="exact"/>
        </dgm:presLayoutVars>
      </dgm:prSet>
      <dgm:spPr/>
    </dgm:pt>
    <dgm:pt modelId="{B9698550-5048-A744-AC5B-5C1D73835388}" type="pres">
      <dgm:prSet presAssocID="{F50A9056-5C99-9140-821E-32550DAC7965}" presName="node" presStyleLbl="node1" presStyleIdx="0" presStyleCnt="3">
        <dgm:presLayoutVars>
          <dgm:bulletEnabled val="1"/>
        </dgm:presLayoutVars>
      </dgm:prSet>
      <dgm:spPr/>
    </dgm:pt>
    <dgm:pt modelId="{BFF8C9E5-7240-8B4D-9B45-462834B91608}" type="pres">
      <dgm:prSet presAssocID="{1604961D-03D4-F04D-A0D2-9A5BA754E53B}" presName="sibTrans" presStyleLbl="sibTrans2D1" presStyleIdx="0" presStyleCnt="2"/>
      <dgm:spPr/>
    </dgm:pt>
    <dgm:pt modelId="{CA2CA8E1-CDB9-4948-ABA7-AC69ABFBDD26}" type="pres">
      <dgm:prSet presAssocID="{1604961D-03D4-F04D-A0D2-9A5BA754E53B}" presName="connectorText" presStyleLbl="sibTrans2D1" presStyleIdx="0" presStyleCnt="2"/>
      <dgm:spPr/>
    </dgm:pt>
    <dgm:pt modelId="{0D2D82A0-2ABA-3143-BAB9-B2286A7D82CC}" type="pres">
      <dgm:prSet presAssocID="{8D3EBE5E-0114-034A-8C94-1B996196B7D4}" presName="node" presStyleLbl="node1" presStyleIdx="1" presStyleCnt="3">
        <dgm:presLayoutVars>
          <dgm:bulletEnabled val="1"/>
        </dgm:presLayoutVars>
      </dgm:prSet>
      <dgm:spPr/>
    </dgm:pt>
    <dgm:pt modelId="{FCCF1210-83FD-334A-8CF8-986EB6E4EB9F}" type="pres">
      <dgm:prSet presAssocID="{912D254B-4A42-174B-A6D7-4EF9AD2CD5B9}" presName="sibTrans" presStyleLbl="sibTrans2D1" presStyleIdx="1" presStyleCnt="2"/>
      <dgm:spPr/>
    </dgm:pt>
    <dgm:pt modelId="{F1B92E5B-D2CD-5E42-B01B-6DF3DA221B72}" type="pres">
      <dgm:prSet presAssocID="{912D254B-4A42-174B-A6D7-4EF9AD2CD5B9}" presName="connectorText" presStyleLbl="sibTrans2D1" presStyleIdx="1" presStyleCnt="2"/>
      <dgm:spPr/>
    </dgm:pt>
    <dgm:pt modelId="{7A69256D-07C1-3E48-8371-BA0C4B3CA513}" type="pres">
      <dgm:prSet presAssocID="{CF1FC257-C988-0743-8712-361DEE74DE89}" presName="node" presStyleLbl="node1" presStyleIdx="2" presStyleCnt="3">
        <dgm:presLayoutVars>
          <dgm:bulletEnabled val="1"/>
        </dgm:presLayoutVars>
      </dgm:prSet>
      <dgm:spPr/>
    </dgm:pt>
  </dgm:ptLst>
  <dgm:cxnLst>
    <dgm:cxn modelId="{7F68BA0A-5655-1A49-B66D-7604F04D1F4B}" type="presOf" srcId="{1D305741-4C20-F34E-B3B1-1B5A9FE49139}" destId="{1731249A-4E12-D74E-9C23-B875807067DA}" srcOrd="0" destOrd="0" presId="urn:microsoft.com/office/officeart/2005/8/layout/process1"/>
    <dgm:cxn modelId="{94AC6535-F593-954B-8CD3-1BD376C76D30}" type="presOf" srcId="{1604961D-03D4-F04D-A0D2-9A5BA754E53B}" destId="{BFF8C9E5-7240-8B4D-9B45-462834B91608}" srcOrd="0" destOrd="0" presId="urn:microsoft.com/office/officeart/2005/8/layout/process1"/>
    <dgm:cxn modelId="{62306635-D7AA-984D-A37A-13A0ECF069EB}" type="presOf" srcId="{CF1FC257-C988-0743-8712-361DEE74DE89}" destId="{7A69256D-07C1-3E48-8371-BA0C4B3CA513}" srcOrd="0" destOrd="0" presId="urn:microsoft.com/office/officeart/2005/8/layout/process1"/>
    <dgm:cxn modelId="{F6108936-6D7F-3345-A6D2-E330DCE3874E}" type="presOf" srcId="{F50A9056-5C99-9140-821E-32550DAC7965}" destId="{B9698550-5048-A744-AC5B-5C1D73835388}" srcOrd="0" destOrd="0" presId="urn:microsoft.com/office/officeart/2005/8/layout/process1"/>
    <dgm:cxn modelId="{5E2FDD58-9BA1-3C41-BD78-14CC51305C12}" srcId="{1D305741-4C20-F34E-B3B1-1B5A9FE49139}" destId="{F50A9056-5C99-9140-821E-32550DAC7965}" srcOrd="0" destOrd="0" parTransId="{D743D856-05E8-264F-9742-1FDA25A82575}" sibTransId="{1604961D-03D4-F04D-A0D2-9A5BA754E53B}"/>
    <dgm:cxn modelId="{EF21975F-557F-3143-81E8-4420AE48E46E}" srcId="{1D305741-4C20-F34E-B3B1-1B5A9FE49139}" destId="{8D3EBE5E-0114-034A-8C94-1B996196B7D4}" srcOrd="1" destOrd="0" parTransId="{B6D5781B-024A-D249-8876-D406173DEA21}" sibTransId="{912D254B-4A42-174B-A6D7-4EF9AD2CD5B9}"/>
    <dgm:cxn modelId="{354CFB80-45DF-3F4D-B2F4-0CEFECD04517}" type="presOf" srcId="{8D3EBE5E-0114-034A-8C94-1B996196B7D4}" destId="{0D2D82A0-2ABA-3143-BAB9-B2286A7D82CC}" srcOrd="0" destOrd="0" presId="urn:microsoft.com/office/officeart/2005/8/layout/process1"/>
    <dgm:cxn modelId="{44ADCFA5-A3F5-6247-AFD1-706587F074A8}" type="presOf" srcId="{912D254B-4A42-174B-A6D7-4EF9AD2CD5B9}" destId="{FCCF1210-83FD-334A-8CF8-986EB6E4EB9F}" srcOrd="0" destOrd="0" presId="urn:microsoft.com/office/officeart/2005/8/layout/process1"/>
    <dgm:cxn modelId="{1EFC7DA8-4D3B-CB4C-858A-DB7868132FC6}" type="presOf" srcId="{912D254B-4A42-174B-A6D7-4EF9AD2CD5B9}" destId="{F1B92E5B-D2CD-5E42-B01B-6DF3DA221B72}" srcOrd="1" destOrd="0" presId="urn:microsoft.com/office/officeart/2005/8/layout/process1"/>
    <dgm:cxn modelId="{2BBC23D6-D65C-A94C-B7A1-EA8BE56D69F8}" type="presOf" srcId="{1604961D-03D4-F04D-A0D2-9A5BA754E53B}" destId="{CA2CA8E1-CDB9-4948-ABA7-AC69ABFBDD26}" srcOrd="1" destOrd="0" presId="urn:microsoft.com/office/officeart/2005/8/layout/process1"/>
    <dgm:cxn modelId="{0E225EE0-78CB-BA4F-BBC1-B2A73135B913}" srcId="{1D305741-4C20-F34E-B3B1-1B5A9FE49139}" destId="{CF1FC257-C988-0743-8712-361DEE74DE89}" srcOrd="2" destOrd="0" parTransId="{E216C6B4-9BA2-6B44-AD95-0B4CB8A56DA1}" sibTransId="{D3AB13B2-FF67-F146-8085-86B489BED13A}"/>
    <dgm:cxn modelId="{2D57D46C-B815-4A43-9DE3-7972CC8F9A09}" type="presParOf" srcId="{1731249A-4E12-D74E-9C23-B875807067DA}" destId="{B9698550-5048-A744-AC5B-5C1D73835388}" srcOrd="0" destOrd="0" presId="urn:microsoft.com/office/officeart/2005/8/layout/process1"/>
    <dgm:cxn modelId="{6324E4D1-2D4C-2E4B-AAF6-0C23B6310EEF}" type="presParOf" srcId="{1731249A-4E12-D74E-9C23-B875807067DA}" destId="{BFF8C9E5-7240-8B4D-9B45-462834B91608}" srcOrd="1" destOrd="0" presId="urn:microsoft.com/office/officeart/2005/8/layout/process1"/>
    <dgm:cxn modelId="{F3E2BAA4-4CC4-C849-94B1-AD0A2C81CFC5}" type="presParOf" srcId="{BFF8C9E5-7240-8B4D-9B45-462834B91608}" destId="{CA2CA8E1-CDB9-4948-ABA7-AC69ABFBDD26}" srcOrd="0" destOrd="0" presId="urn:microsoft.com/office/officeart/2005/8/layout/process1"/>
    <dgm:cxn modelId="{1B49D266-BDA3-9C40-A83C-18B1FBE6B22A}" type="presParOf" srcId="{1731249A-4E12-D74E-9C23-B875807067DA}" destId="{0D2D82A0-2ABA-3143-BAB9-B2286A7D82CC}" srcOrd="2" destOrd="0" presId="urn:microsoft.com/office/officeart/2005/8/layout/process1"/>
    <dgm:cxn modelId="{F166CE6D-B1C6-AE43-93B7-7086B34D4FF2}" type="presParOf" srcId="{1731249A-4E12-D74E-9C23-B875807067DA}" destId="{FCCF1210-83FD-334A-8CF8-986EB6E4EB9F}" srcOrd="3" destOrd="0" presId="urn:microsoft.com/office/officeart/2005/8/layout/process1"/>
    <dgm:cxn modelId="{68FBD5ED-3A91-9147-A18B-3800C4B57643}" type="presParOf" srcId="{FCCF1210-83FD-334A-8CF8-986EB6E4EB9F}" destId="{F1B92E5B-D2CD-5E42-B01B-6DF3DA221B72}" srcOrd="0" destOrd="0" presId="urn:microsoft.com/office/officeart/2005/8/layout/process1"/>
    <dgm:cxn modelId="{D922C6B3-B6C6-934B-92C5-E1F8A5C030B9}" type="presParOf" srcId="{1731249A-4E12-D74E-9C23-B875807067DA}" destId="{7A69256D-07C1-3E48-8371-BA0C4B3CA513}"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5</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3</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2">
        <dgm:presLayoutVars>
          <dgm:bulletEnabled val="1"/>
        </dgm:presLayoutVars>
      </dgm:prSet>
      <dgm:spPr/>
    </dgm:pt>
    <dgm:pt modelId="{E595D63F-D112-784E-BE60-0AD4A3C93654}" type="pres">
      <dgm:prSet presAssocID="{3B9E4B67-05DD-4149-B360-109DCCA47793}" presName="sibTrans" presStyleLbl="sibTrans2D1" presStyleIdx="0" presStyleCnt="1"/>
      <dgm:spPr/>
    </dgm:pt>
    <dgm:pt modelId="{476709DD-D9AD-5547-9BEC-1F8F5E5EDAB3}" type="pres">
      <dgm:prSet presAssocID="{3B9E4B67-05DD-4149-B360-109DCCA47793}" presName="connectorText" presStyleLbl="sibTrans2D1" presStyleIdx="0" presStyleCnt="1"/>
      <dgm:spPr/>
    </dgm:pt>
    <dgm:pt modelId="{60410BB1-ECED-F342-992E-153E85D8ED18}" type="pres">
      <dgm:prSet presAssocID="{7849FC19-0CF5-BA43-9F69-871F2EEF42F8}" presName="node" presStyleLbl="node1" presStyleIdx="1" presStyleCnt="2">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A2477A20-12E8-7E49-B6D1-E45B56B147BD}" srcId="{EBBC9A32-2FDC-6B4C-9D7F-7DC59C2F670C}" destId="{7849FC19-0CF5-BA43-9F69-871F2EEF42F8}" srcOrd="1"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0B77F523-7478-3743-806E-1C7360C23374}" type="presParOf" srcId="{B54EC368-9BF5-E04C-A0E5-C7FE47DC3FD6}" destId="{60410BB1-ECED-F342-992E-153E85D8ED18}" srcOrd="2"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1</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2</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56900058-5B6A-6940-8005-BD94F330B948}">
      <dgm:prSet phldrT="[Текст]"/>
      <dgm:spPr/>
      <dgm:t>
        <a:bodyPr/>
        <a:lstStyle/>
        <a:p>
          <a:r>
            <a:rPr lang="en-US" dirty="0"/>
            <a:t>4</a:t>
          </a:r>
          <a:endParaRPr lang="ru-RU" dirty="0"/>
        </a:p>
      </dgm:t>
    </dgm:pt>
    <dgm:pt modelId="{C4304B58-8D2A-6E41-B25E-97A10CA35D22}" type="parTrans" cxnId="{0FC87A4A-270D-A44A-BC6D-F73ABD0F0FF3}">
      <dgm:prSet/>
      <dgm:spPr/>
      <dgm:t>
        <a:bodyPr/>
        <a:lstStyle/>
        <a:p>
          <a:endParaRPr lang="ru-RU"/>
        </a:p>
      </dgm:t>
    </dgm:pt>
    <dgm:pt modelId="{7A40838E-6302-A243-B530-27D48643A4A2}" type="sibTrans" cxnId="{0FC87A4A-270D-A44A-BC6D-F73ABD0F0FF3}">
      <dgm:prSet/>
      <dgm:spPr/>
      <dgm:t>
        <a:bodyPr/>
        <a:lstStyle/>
        <a:p>
          <a:endParaRPr lang="ru-RU"/>
        </a:p>
      </dgm:t>
    </dgm:pt>
    <dgm:pt modelId="{FFE5FEE7-93C4-8644-BF31-37EDD6238FEB}">
      <dgm:prSet phldrT="[Текст]"/>
      <dgm:spPr/>
      <dgm:t>
        <a:bodyPr/>
        <a:lstStyle/>
        <a:p>
          <a:r>
            <a:rPr lang="en-US"/>
            <a:t>5</a:t>
          </a:r>
          <a:endParaRPr lang="ru-RU" dirty="0"/>
        </a:p>
      </dgm:t>
    </dgm:pt>
    <dgm:pt modelId="{308E6E5C-D5FA-864A-A6BF-F90278E0A232}" type="parTrans" cxnId="{BE69C427-0C67-A64B-BBBC-3A3695CB1C95}">
      <dgm:prSet/>
      <dgm:spPr/>
      <dgm:t>
        <a:bodyPr/>
        <a:lstStyle/>
        <a:p>
          <a:endParaRPr lang="ru-RU"/>
        </a:p>
      </dgm:t>
    </dgm:pt>
    <dgm:pt modelId="{698A670C-2C67-2744-924A-05F8A1E70BB4}" type="sibTrans" cxnId="{BE69C427-0C67-A64B-BBBC-3A3695CB1C95}">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7449BD6E-80F8-7D4C-8517-C4E9A06B3F9B}" type="pres">
      <dgm:prSet presAssocID="{FFE5FEE7-93C4-8644-BF31-37EDD6238FEB}" presName="node" presStyleLbl="node1" presStyleIdx="0" presStyleCnt="4">
        <dgm:presLayoutVars>
          <dgm:bulletEnabled val="1"/>
        </dgm:presLayoutVars>
      </dgm:prSet>
      <dgm:spPr/>
    </dgm:pt>
    <dgm:pt modelId="{62DFD71D-6249-3C42-B5A7-6CAB3AC02A58}" type="pres">
      <dgm:prSet presAssocID="{698A670C-2C67-2744-924A-05F8A1E70BB4}" presName="sibTrans" presStyleLbl="sibTrans2D1" presStyleIdx="0" presStyleCnt="3"/>
      <dgm:spPr/>
    </dgm:pt>
    <dgm:pt modelId="{5A194980-29DD-DB4F-9018-4221F209303C}" type="pres">
      <dgm:prSet presAssocID="{698A670C-2C67-2744-924A-05F8A1E70BB4}" presName="connectorText" presStyleLbl="sibTrans2D1" presStyleIdx="0" presStyleCnt="3"/>
      <dgm:spPr/>
    </dgm:pt>
    <dgm:pt modelId="{9DDA0B35-A7CB-3143-9D20-8229CE158678}" type="pres">
      <dgm:prSet presAssocID="{294A96C1-4B4B-814B-B61B-4A4F1AB97078}" presName="node" presStyleLbl="node1" presStyleIdx="1" presStyleCnt="4">
        <dgm:presLayoutVars>
          <dgm:bulletEnabled val="1"/>
        </dgm:presLayoutVars>
      </dgm:prSet>
      <dgm:spPr/>
    </dgm:pt>
    <dgm:pt modelId="{E595D63F-D112-784E-BE60-0AD4A3C93654}" type="pres">
      <dgm:prSet presAssocID="{3B9E4B67-05DD-4149-B360-109DCCA47793}" presName="sibTrans" presStyleLbl="sibTrans2D1" presStyleIdx="1" presStyleCnt="3"/>
      <dgm:spPr/>
    </dgm:pt>
    <dgm:pt modelId="{476709DD-D9AD-5547-9BEC-1F8F5E5EDAB3}" type="pres">
      <dgm:prSet presAssocID="{3B9E4B67-05DD-4149-B360-109DCCA47793}" presName="connectorText" presStyleLbl="sibTrans2D1" presStyleIdx="1" presStyleCnt="3"/>
      <dgm:spPr/>
    </dgm:pt>
    <dgm:pt modelId="{60410BB1-ECED-F342-992E-153E85D8ED18}" type="pres">
      <dgm:prSet presAssocID="{7849FC19-0CF5-BA43-9F69-871F2EEF42F8}" presName="node" presStyleLbl="node1" presStyleIdx="2" presStyleCnt="4">
        <dgm:presLayoutVars>
          <dgm:bulletEnabled val="1"/>
        </dgm:presLayoutVars>
      </dgm:prSet>
      <dgm:spPr/>
    </dgm:pt>
    <dgm:pt modelId="{A3C844AE-099D-CF4E-856B-DC081A698B01}" type="pres">
      <dgm:prSet presAssocID="{98FE3DA1-6017-9743-8065-D31730814663}" presName="sibTrans" presStyleLbl="sibTrans2D1" presStyleIdx="2" presStyleCnt="3"/>
      <dgm:spPr/>
    </dgm:pt>
    <dgm:pt modelId="{B73EE185-9D92-094A-9DA3-9867496D0DA2}" type="pres">
      <dgm:prSet presAssocID="{98FE3DA1-6017-9743-8065-D31730814663}" presName="connectorText" presStyleLbl="sibTrans2D1" presStyleIdx="2" presStyleCnt="3"/>
      <dgm:spPr/>
    </dgm:pt>
    <dgm:pt modelId="{02C7755A-6569-AD4B-B91C-A7CA243D47C6}" type="pres">
      <dgm:prSet presAssocID="{56900058-5B6A-6940-8005-BD94F330B948}" presName="node" presStyleLbl="node1" presStyleIdx="3" presStyleCnt="4">
        <dgm:presLayoutVars>
          <dgm:bulletEnabled val="1"/>
        </dgm:presLayoutVars>
      </dgm:prSet>
      <dgm:spPr/>
    </dgm:pt>
  </dgm:ptLst>
  <dgm:cxnLst>
    <dgm:cxn modelId="{DE062800-2C35-974A-AC9D-4BF53E52AA20}" type="presOf" srcId="{56900058-5B6A-6940-8005-BD94F330B948}" destId="{02C7755A-6569-AD4B-B91C-A7CA243D47C6}" srcOrd="0" destOrd="0" presId="urn:microsoft.com/office/officeart/2005/8/layout/process2"/>
    <dgm:cxn modelId="{D05A130C-9762-8C48-949E-A84117C202FF}" type="presOf" srcId="{294A96C1-4B4B-814B-B61B-4A4F1AB97078}" destId="{9DDA0B35-A7CB-3143-9D20-8229CE158678}" srcOrd="0" destOrd="0" presId="urn:microsoft.com/office/officeart/2005/8/layout/process2"/>
    <dgm:cxn modelId="{A2477A20-12E8-7E49-B6D1-E45B56B147BD}" srcId="{EBBC9A32-2FDC-6B4C-9D7F-7DC59C2F670C}" destId="{7849FC19-0CF5-BA43-9F69-871F2EEF42F8}" srcOrd="2"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66938425-891A-0143-9556-D7A369DB4337}" type="presOf" srcId="{698A670C-2C67-2744-924A-05F8A1E70BB4}" destId="{62DFD71D-6249-3C42-B5A7-6CAB3AC02A58}" srcOrd="0" destOrd="0" presId="urn:microsoft.com/office/officeart/2005/8/layout/process2"/>
    <dgm:cxn modelId="{BE69C427-0C67-A64B-BBBC-3A3695CB1C95}" srcId="{EBBC9A32-2FDC-6B4C-9D7F-7DC59C2F670C}" destId="{FFE5FEE7-93C4-8644-BF31-37EDD6238FEB}" srcOrd="0" destOrd="0" parTransId="{308E6E5C-D5FA-864A-A6BF-F90278E0A232}" sibTransId="{698A670C-2C67-2744-924A-05F8A1E70BB4}"/>
    <dgm:cxn modelId="{4FBEFA2C-99A1-074D-B375-EAEC3FD885ED}" type="presOf" srcId="{98FE3DA1-6017-9743-8065-D31730814663}" destId="{B73EE185-9D92-094A-9DA3-9867496D0DA2}" srcOrd="1" destOrd="0" presId="urn:microsoft.com/office/officeart/2005/8/layout/process2"/>
    <dgm:cxn modelId="{0FC87A4A-270D-A44A-BC6D-F73ABD0F0FF3}" srcId="{EBBC9A32-2FDC-6B4C-9D7F-7DC59C2F670C}" destId="{56900058-5B6A-6940-8005-BD94F330B948}" srcOrd="3" destOrd="0" parTransId="{C4304B58-8D2A-6E41-B25E-97A10CA35D22}" sibTransId="{7A40838E-6302-A243-B530-27D48643A4A2}"/>
    <dgm:cxn modelId="{FA198593-69D1-8B48-B99C-1EFFCC499A0D}" type="presOf" srcId="{698A670C-2C67-2744-924A-05F8A1E70BB4}" destId="{5A194980-29DD-DB4F-9018-4221F209303C}" srcOrd="1"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D119E3C0-72EC-534C-A6DE-353627037BE9}" type="presOf" srcId="{FFE5FEE7-93C4-8644-BF31-37EDD6238FEB}" destId="{7449BD6E-80F8-7D4C-8517-C4E9A06B3F9B}"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148F96DD-0AFF-AC4F-84CD-07688F4C4B84}" srcId="{EBBC9A32-2FDC-6B4C-9D7F-7DC59C2F670C}" destId="{294A96C1-4B4B-814B-B61B-4A4F1AB97078}" srcOrd="1" destOrd="0" parTransId="{10C92217-9A16-A949-A09A-7E7755B78148}" sibTransId="{3B9E4B67-05DD-4149-B360-109DCCA47793}"/>
    <dgm:cxn modelId="{C4571CFA-B941-8F48-B93D-00AC5A206A48}" type="presOf" srcId="{98FE3DA1-6017-9743-8065-D31730814663}" destId="{A3C844AE-099D-CF4E-856B-DC081A698B01}" srcOrd="0" destOrd="0" presId="urn:microsoft.com/office/officeart/2005/8/layout/process2"/>
    <dgm:cxn modelId="{166C5D61-32CE-CD40-BAF1-FBA2F574C7E2}" type="presParOf" srcId="{B54EC368-9BF5-E04C-A0E5-C7FE47DC3FD6}" destId="{7449BD6E-80F8-7D4C-8517-C4E9A06B3F9B}" srcOrd="0" destOrd="0" presId="urn:microsoft.com/office/officeart/2005/8/layout/process2"/>
    <dgm:cxn modelId="{6546820F-0409-A046-A42F-426592B5F32E}" type="presParOf" srcId="{B54EC368-9BF5-E04C-A0E5-C7FE47DC3FD6}" destId="{62DFD71D-6249-3C42-B5A7-6CAB3AC02A58}" srcOrd="1" destOrd="0" presId="urn:microsoft.com/office/officeart/2005/8/layout/process2"/>
    <dgm:cxn modelId="{0BDA1A88-12D0-0C4A-82D0-29AA80571128}" type="presParOf" srcId="{62DFD71D-6249-3C42-B5A7-6CAB3AC02A58}" destId="{5A194980-29DD-DB4F-9018-4221F209303C}" srcOrd="0" destOrd="0" presId="urn:microsoft.com/office/officeart/2005/8/layout/process2"/>
    <dgm:cxn modelId="{6C033EFA-775F-C74E-869D-7897B22668AC}" type="presParOf" srcId="{B54EC368-9BF5-E04C-A0E5-C7FE47DC3FD6}" destId="{9DDA0B35-A7CB-3143-9D20-8229CE158678}" srcOrd="2" destOrd="0" presId="urn:microsoft.com/office/officeart/2005/8/layout/process2"/>
    <dgm:cxn modelId="{6976213C-6994-5445-B06C-79D42B7EC68F}" type="presParOf" srcId="{B54EC368-9BF5-E04C-A0E5-C7FE47DC3FD6}" destId="{E595D63F-D112-784E-BE60-0AD4A3C93654}" srcOrd="3"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0B77F523-7478-3743-806E-1C7360C23374}" type="presParOf" srcId="{B54EC368-9BF5-E04C-A0E5-C7FE47DC3FD6}" destId="{60410BB1-ECED-F342-992E-153E85D8ED18}" srcOrd="4" destOrd="0" presId="urn:microsoft.com/office/officeart/2005/8/layout/process2"/>
    <dgm:cxn modelId="{43F65293-7EEF-754B-BF05-FEB7CC8A8A3E}" type="presParOf" srcId="{B54EC368-9BF5-E04C-A0E5-C7FE47DC3FD6}" destId="{A3C844AE-099D-CF4E-856B-DC081A698B01}" srcOrd="5" destOrd="0" presId="urn:microsoft.com/office/officeart/2005/8/layout/process2"/>
    <dgm:cxn modelId="{D9D06CF4-0DAC-9746-8083-15DCEF917F37}" type="presParOf" srcId="{A3C844AE-099D-CF4E-856B-DC081A698B01}" destId="{B73EE185-9D92-094A-9DA3-9867496D0DA2}" srcOrd="0" destOrd="0" presId="urn:microsoft.com/office/officeart/2005/8/layout/process2"/>
    <dgm:cxn modelId="{50954F05-8083-6D47-9B4E-CE99D7E4653F}" type="presParOf" srcId="{B54EC368-9BF5-E04C-A0E5-C7FE47DC3FD6}" destId="{02C7755A-6569-AD4B-B91C-A7CA243D47C6}"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3</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7849FC19-0CF5-BA43-9F69-871F2EEF42F8}">
      <dgm:prSet phldrT="[Текст]"/>
      <dgm:spPr/>
      <dgm:t>
        <a:bodyPr/>
        <a:lstStyle/>
        <a:p>
          <a:r>
            <a:rPr lang="en-US" dirty="0"/>
            <a:t>2</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56900058-5B6A-6940-8005-BD94F330B948}">
      <dgm:prSet phldrT="[Текст]"/>
      <dgm:spPr/>
      <dgm:t>
        <a:bodyPr/>
        <a:lstStyle/>
        <a:p>
          <a:r>
            <a:rPr lang="en-US" dirty="0"/>
            <a:t>4</a:t>
          </a:r>
          <a:endParaRPr lang="ru-RU" dirty="0"/>
        </a:p>
      </dgm:t>
    </dgm:pt>
    <dgm:pt modelId="{C4304B58-8D2A-6E41-B25E-97A10CA35D22}" type="parTrans" cxnId="{0FC87A4A-270D-A44A-BC6D-F73ABD0F0FF3}">
      <dgm:prSet/>
      <dgm:spPr/>
      <dgm:t>
        <a:bodyPr/>
        <a:lstStyle/>
        <a:p>
          <a:endParaRPr lang="ru-RU"/>
        </a:p>
      </dgm:t>
    </dgm:pt>
    <dgm:pt modelId="{7A40838E-6302-A243-B530-27D48643A4A2}" type="sibTrans" cxnId="{0FC87A4A-270D-A44A-BC6D-F73ABD0F0FF3}">
      <dgm:prSet/>
      <dgm:spPr/>
      <dgm:t>
        <a:bodyPr/>
        <a:lstStyle/>
        <a:p>
          <a:endParaRPr lang="ru-RU"/>
        </a:p>
      </dgm:t>
    </dgm:pt>
    <dgm:pt modelId="{FFE5FEE7-93C4-8644-BF31-37EDD6238FEB}">
      <dgm:prSet phldrT="[Текст]"/>
      <dgm:spPr/>
      <dgm:t>
        <a:bodyPr/>
        <a:lstStyle/>
        <a:p>
          <a:r>
            <a:rPr lang="en-US" dirty="0"/>
            <a:t>1</a:t>
          </a:r>
          <a:endParaRPr lang="ru-RU" dirty="0"/>
        </a:p>
      </dgm:t>
    </dgm:pt>
    <dgm:pt modelId="{308E6E5C-D5FA-864A-A6BF-F90278E0A232}" type="parTrans" cxnId="{BE69C427-0C67-A64B-BBBC-3A3695CB1C95}">
      <dgm:prSet/>
      <dgm:spPr/>
      <dgm:t>
        <a:bodyPr/>
        <a:lstStyle/>
        <a:p>
          <a:endParaRPr lang="ru-RU"/>
        </a:p>
      </dgm:t>
    </dgm:pt>
    <dgm:pt modelId="{698A670C-2C67-2744-924A-05F8A1E70BB4}" type="sibTrans" cxnId="{BE69C427-0C67-A64B-BBBC-3A3695CB1C95}">
      <dgm:prSet/>
      <dgm:spPr/>
      <dgm:t>
        <a:bodyPr/>
        <a:lstStyle/>
        <a:p>
          <a:endParaRPr lang="ru-RU"/>
        </a:p>
      </dgm:t>
    </dgm:pt>
    <dgm:pt modelId="{008A9485-4602-0940-844C-2656E223CEC9}">
      <dgm:prSet phldrT="[Текст]"/>
      <dgm:spPr/>
      <dgm:t>
        <a:bodyPr/>
        <a:lstStyle/>
        <a:p>
          <a:r>
            <a:rPr lang="en-US" dirty="0"/>
            <a:t>5</a:t>
          </a:r>
          <a:endParaRPr lang="ru-RU" dirty="0"/>
        </a:p>
      </dgm:t>
    </dgm:pt>
    <dgm:pt modelId="{CF5F5A05-68E4-E245-B1A0-51F14C55504A}" type="parTrans" cxnId="{812FD406-D2D9-834C-9DDE-4041FC219D3F}">
      <dgm:prSet/>
      <dgm:spPr/>
      <dgm:t>
        <a:bodyPr/>
        <a:lstStyle/>
        <a:p>
          <a:endParaRPr lang="ru-RU"/>
        </a:p>
      </dgm:t>
    </dgm:pt>
    <dgm:pt modelId="{7E8A9061-8A6A-3A4D-824A-A2BFB3AFF508}" type="sibTrans" cxnId="{812FD406-D2D9-834C-9DDE-4041FC219D3F}">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7449BD6E-80F8-7D4C-8517-C4E9A06B3F9B}" type="pres">
      <dgm:prSet presAssocID="{FFE5FEE7-93C4-8644-BF31-37EDD6238FEB}" presName="node" presStyleLbl="node1" presStyleIdx="0" presStyleCnt="4">
        <dgm:presLayoutVars>
          <dgm:bulletEnabled val="1"/>
        </dgm:presLayoutVars>
      </dgm:prSet>
      <dgm:spPr/>
    </dgm:pt>
    <dgm:pt modelId="{62DFD71D-6249-3C42-B5A7-6CAB3AC02A58}" type="pres">
      <dgm:prSet presAssocID="{698A670C-2C67-2744-924A-05F8A1E70BB4}" presName="sibTrans" presStyleLbl="sibTrans2D1" presStyleIdx="0" presStyleCnt="3"/>
      <dgm:spPr/>
    </dgm:pt>
    <dgm:pt modelId="{5A194980-29DD-DB4F-9018-4221F209303C}" type="pres">
      <dgm:prSet presAssocID="{698A670C-2C67-2744-924A-05F8A1E70BB4}" presName="connectorText" presStyleLbl="sibTrans2D1" presStyleIdx="0" presStyleCnt="3"/>
      <dgm:spPr/>
    </dgm:pt>
    <dgm:pt modelId="{60410BB1-ECED-F342-992E-153E85D8ED18}" type="pres">
      <dgm:prSet presAssocID="{7849FC19-0CF5-BA43-9F69-871F2EEF42F8}" presName="node" presStyleLbl="node1" presStyleIdx="1" presStyleCnt="4">
        <dgm:presLayoutVars>
          <dgm:bulletEnabled val="1"/>
        </dgm:presLayoutVars>
      </dgm:prSet>
      <dgm:spPr/>
    </dgm:pt>
    <dgm:pt modelId="{A3C844AE-099D-CF4E-856B-DC081A698B01}" type="pres">
      <dgm:prSet presAssocID="{98FE3DA1-6017-9743-8065-D31730814663}" presName="sibTrans" presStyleLbl="sibTrans2D1" presStyleIdx="1" presStyleCnt="3"/>
      <dgm:spPr/>
    </dgm:pt>
    <dgm:pt modelId="{B73EE185-9D92-094A-9DA3-9867496D0DA2}" type="pres">
      <dgm:prSet presAssocID="{98FE3DA1-6017-9743-8065-D31730814663}" presName="connectorText" presStyleLbl="sibTrans2D1" presStyleIdx="1" presStyleCnt="3"/>
      <dgm:spPr/>
    </dgm:pt>
    <dgm:pt modelId="{02C7755A-6569-AD4B-B91C-A7CA243D47C6}" type="pres">
      <dgm:prSet presAssocID="{56900058-5B6A-6940-8005-BD94F330B948}" presName="node" presStyleLbl="node1" presStyleIdx="2" presStyleCnt="4">
        <dgm:presLayoutVars>
          <dgm:bulletEnabled val="1"/>
        </dgm:presLayoutVars>
      </dgm:prSet>
      <dgm:spPr/>
    </dgm:pt>
    <dgm:pt modelId="{28654EF2-1885-BA46-9CBB-D66CA81C7715}" type="pres">
      <dgm:prSet presAssocID="{7A40838E-6302-A243-B530-27D48643A4A2}" presName="sibTrans" presStyleLbl="sibTrans2D1" presStyleIdx="2" presStyleCnt="3"/>
      <dgm:spPr/>
    </dgm:pt>
    <dgm:pt modelId="{2AB6236E-AE30-7741-9F19-B8125C1B2C8E}" type="pres">
      <dgm:prSet presAssocID="{7A40838E-6302-A243-B530-27D48643A4A2}" presName="connectorText" presStyleLbl="sibTrans2D1" presStyleIdx="2" presStyleCnt="3"/>
      <dgm:spPr/>
    </dgm:pt>
    <dgm:pt modelId="{1645546D-EC5E-9A4D-A510-DAE33AED4EE6}" type="pres">
      <dgm:prSet presAssocID="{008A9485-4602-0940-844C-2656E223CEC9}" presName="node" presStyleLbl="node1" presStyleIdx="3" presStyleCnt="4">
        <dgm:presLayoutVars>
          <dgm:bulletEnabled val="1"/>
        </dgm:presLayoutVars>
      </dgm:prSet>
      <dgm:spPr/>
    </dgm:pt>
  </dgm:ptLst>
  <dgm:cxnLst>
    <dgm:cxn modelId="{DE062800-2C35-974A-AC9D-4BF53E52AA20}" type="presOf" srcId="{56900058-5B6A-6940-8005-BD94F330B948}" destId="{02C7755A-6569-AD4B-B91C-A7CA243D47C6}" srcOrd="0" destOrd="0" presId="urn:microsoft.com/office/officeart/2005/8/layout/process2"/>
    <dgm:cxn modelId="{812FD406-D2D9-834C-9DDE-4041FC219D3F}" srcId="{EBBC9A32-2FDC-6B4C-9D7F-7DC59C2F670C}" destId="{008A9485-4602-0940-844C-2656E223CEC9}" srcOrd="3" destOrd="0" parTransId="{CF5F5A05-68E4-E245-B1A0-51F14C55504A}" sibTransId="{7E8A9061-8A6A-3A4D-824A-A2BFB3AFF508}"/>
    <dgm:cxn modelId="{0550CA0F-7F6F-B741-A4A2-2646B8CDA05E}" type="presOf" srcId="{7A40838E-6302-A243-B530-27D48643A4A2}" destId="{28654EF2-1885-BA46-9CBB-D66CA81C7715}" srcOrd="0" destOrd="0" presId="urn:microsoft.com/office/officeart/2005/8/layout/process2"/>
    <dgm:cxn modelId="{A2477A20-12E8-7E49-B6D1-E45B56B147BD}" srcId="{EBBC9A32-2FDC-6B4C-9D7F-7DC59C2F670C}" destId="{7849FC19-0CF5-BA43-9F69-871F2EEF42F8}" srcOrd="1" destOrd="0" parTransId="{060AC43C-5AC4-A94D-9DA9-FD44C4ADEA9A}" sibTransId="{98FE3DA1-6017-9743-8065-D31730814663}"/>
    <dgm:cxn modelId="{66938425-891A-0143-9556-D7A369DB4337}" type="presOf" srcId="{698A670C-2C67-2744-924A-05F8A1E70BB4}" destId="{62DFD71D-6249-3C42-B5A7-6CAB3AC02A58}" srcOrd="0" destOrd="0" presId="urn:microsoft.com/office/officeart/2005/8/layout/process2"/>
    <dgm:cxn modelId="{BE69C427-0C67-A64B-BBBC-3A3695CB1C95}" srcId="{EBBC9A32-2FDC-6B4C-9D7F-7DC59C2F670C}" destId="{FFE5FEE7-93C4-8644-BF31-37EDD6238FEB}" srcOrd="0" destOrd="0" parTransId="{308E6E5C-D5FA-864A-A6BF-F90278E0A232}" sibTransId="{698A670C-2C67-2744-924A-05F8A1E70BB4}"/>
    <dgm:cxn modelId="{4FBEFA2C-99A1-074D-B375-EAEC3FD885ED}" type="presOf" srcId="{98FE3DA1-6017-9743-8065-D31730814663}" destId="{B73EE185-9D92-094A-9DA3-9867496D0DA2}" srcOrd="1" destOrd="0" presId="urn:microsoft.com/office/officeart/2005/8/layout/process2"/>
    <dgm:cxn modelId="{3CFD4D45-AB05-4A45-BCDF-0ECD6CBF7726}" type="presOf" srcId="{008A9485-4602-0940-844C-2656E223CEC9}" destId="{1645546D-EC5E-9A4D-A510-DAE33AED4EE6}" srcOrd="0" destOrd="0" presId="urn:microsoft.com/office/officeart/2005/8/layout/process2"/>
    <dgm:cxn modelId="{0FC87A4A-270D-A44A-BC6D-F73ABD0F0FF3}" srcId="{EBBC9A32-2FDC-6B4C-9D7F-7DC59C2F670C}" destId="{56900058-5B6A-6940-8005-BD94F330B948}" srcOrd="2" destOrd="0" parTransId="{C4304B58-8D2A-6E41-B25E-97A10CA35D22}" sibTransId="{7A40838E-6302-A243-B530-27D48643A4A2}"/>
    <dgm:cxn modelId="{FA198593-69D1-8B48-B99C-1EFFCC499A0D}" type="presOf" srcId="{698A670C-2C67-2744-924A-05F8A1E70BB4}" destId="{5A194980-29DD-DB4F-9018-4221F209303C}" srcOrd="1"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D119E3C0-72EC-534C-A6DE-353627037BE9}" type="presOf" srcId="{FFE5FEE7-93C4-8644-BF31-37EDD6238FEB}" destId="{7449BD6E-80F8-7D4C-8517-C4E9A06B3F9B}"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4445A2E7-D832-CE4F-8D3C-FB8C100DB203}" type="presOf" srcId="{7A40838E-6302-A243-B530-27D48643A4A2}" destId="{2AB6236E-AE30-7741-9F19-B8125C1B2C8E}" srcOrd="1" destOrd="0" presId="urn:microsoft.com/office/officeart/2005/8/layout/process2"/>
    <dgm:cxn modelId="{C4571CFA-B941-8F48-B93D-00AC5A206A48}" type="presOf" srcId="{98FE3DA1-6017-9743-8065-D31730814663}" destId="{A3C844AE-099D-CF4E-856B-DC081A698B01}" srcOrd="0" destOrd="0" presId="urn:microsoft.com/office/officeart/2005/8/layout/process2"/>
    <dgm:cxn modelId="{166C5D61-32CE-CD40-BAF1-FBA2F574C7E2}" type="presParOf" srcId="{B54EC368-9BF5-E04C-A0E5-C7FE47DC3FD6}" destId="{7449BD6E-80F8-7D4C-8517-C4E9A06B3F9B}" srcOrd="0" destOrd="0" presId="urn:microsoft.com/office/officeart/2005/8/layout/process2"/>
    <dgm:cxn modelId="{6546820F-0409-A046-A42F-426592B5F32E}" type="presParOf" srcId="{B54EC368-9BF5-E04C-A0E5-C7FE47DC3FD6}" destId="{62DFD71D-6249-3C42-B5A7-6CAB3AC02A58}" srcOrd="1" destOrd="0" presId="urn:microsoft.com/office/officeart/2005/8/layout/process2"/>
    <dgm:cxn modelId="{0BDA1A88-12D0-0C4A-82D0-29AA80571128}" type="presParOf" srcId="{62DFD71D-6249-3C42-B5A7-6CAB3AC02A58}" destId="{5A194980-29DD-DB4F-9018-4221F209303C}" srcOrd="0" destOrd="0" presId="urn:microsoft.com/office/officeart/2005/8/layout/process2"/>
    <dgm:cxn modelId="{0B77F523-7478-3743-806E-1C7360C23374}" type="presParOf" srcId="{B54EC368-9BF5-E04C-A0E5-C7FE47DC3FD6}" destId="{60410BB1-ECED-F342-992E-153E85D8ED18}" srcOrd="2" destOrd="0" presId="urn:microsoft.com/office/officeart/2005/8/layout/process2"/>
    <dgm:cxn modelId="{43F65293-7EEF-754B-BF05-FEB7CC8A8A3E}" type="presParOf" srcId="{B54EC368-9BF5-E04C-A0E5-C7FE47DC3FD6}" destId="{A3C844AE-099D-CF4E-856B-DC081A698B01}" srcOrd="3" destOrd="0" presId="urn:microsoft.com/office/officeart/2005/8/layout/process2"/>
    <dgm:cxn modelId="{D9D06CF4-0DAC-9746-8083-15DCEF917F37}" type="presParOf" srcId="{A3C844AE-099D-CF4E-856B-DC081A698B01}" destId="{B73EE185-9D92-094A-9DA3-9867496D0DA2}" srcOrd="0" destOrd="0" presId="urn:microsoft.com/office/officeart/2005/8/layout/process2"/>
    <dgm:cxn modelId="{50954F05-8083-6D47-9B4E-CE99D7E4653F}" type="presParOf" srcId="{B54EC368-9BF5-E04C-A0E5-C7FE47DC3FD6}" destId="{02C7755A-6569-AD4B-B91C-A7CA243D47C6}" srcOrd="4" destOrd="0" presId="urn:microsoft.com/office/officeart/2005/8/layout/process2"/>
    <dgm:cxn modelId="{76987C60-821B-B24D-A810-8EF7F0866A64}" type="presParOf" srcId="{B54EC368-9BF5-E04C-A0E5-C7FE47DC3FD6}" destId="{28654EF2-1885-BA46-9CBB-D66CA81C7715}" srcOrd="5" destOrd="0" presId="urn:microsoft.com/office/officeart/2005/8/layout/process2"/>
    <dgm:cxn modelId="{304CA937-2BD2-0948-9F19-FF1F880D4019}" type="presParOf" srcId="{28654EF2-1885-BA46-9CBB-D66CA81C7715}" destId="{2AB6236E-AE30-7741-9F19-B8125C1B2C8E}" srcOrd="0" destOrd="0" presId="urn:microsoft.com/office/officeart/2005/8/layout/process2"/>
    <dgm:cxn modelId="{95E223C0-D671-5A4B-BAF7-44CF315A55D3}" type="presParOf" srcId="{B54EC368-9BF5-E04C-A0E5-C7FE47DC3FD6}" destId="{1645546D-EC5E-9A4D-A510-DAE33AED4EE6}"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3</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56900058-5B6A-6940-8005-BD94F330B948}">
      <dgm:prSet phldrT="[Текст]"/>
      <dgm:spPr/>
      <dgm:t>
        <a:bodyPr/>
        <a:lstStyle/>
        <a:p>
          <a:r>
            <a:rPr lang="en-US" dirty="0"/>
            <a:t>4</a:t>
          </a:r>
          <a:endParaRPr lang="ru-RU" dirty="0"/>
        </a:p>
      </dgm:t>
    </dgm:pt>
    <dgm:pt modelId="{C4304B58-8D2A-6E41-B25E-97A10CA35D22}" type="parTrans" cxnId="{0FC87A4A-270D-A44A-BC6D-F73ABD0F0FF3}">
      <dgm:prSet/>
      <dgm:spPr/>
      <dgm:t>
        <a:bodyPr/>
        <a:lstStyle/>
        <a:p>
          <a:endParaRPr lang="ru-RU"/>
        </a:p>
      </dgm:t>
    </dgm:pt>
    <dgm:pt modelId="{7A40838E-6302-A243-B530-27D48643A4A2}" type="sibTrans" cxnId="{0FC87A4A-270D-A44A-BC6D-F73ABD0F0FF3}">
      <dgm:prSet/>
      <dgm:spPr/>
      <dgm:t>
        <a:bodyPr/>
        <a:lstStyle/>
        <a:p>
          <a:endParaRPr lang="ru-RU"/>
        </a:p>
      </dgm:t>
    </dgm:pt>
    <dgm:pt modelId="{FFE5FEE7-93C4-8644-BF31-37EDD6238FEB}">
      <dgm:prSet phldrT="[Текст]"/>
      <dgm:spPr/>
      <dgm:t>
        <a:bodyPr/>
        <a:lstStyle/>
        <a:p>
          <a:r>
            <a:rPr lang="en-US"/>
            <a:t>2</a:t>
          </a:r>
          <a:endParaRPr lang="ru-RU" dirty="0"/>
        </a:p>
      </dgm:t>
    </dgm:pt>
    <dgm:pt modelId="{308E6E5C-D5FA-864A-A6BF-F90278E0A232}" type="parTrans" cxnId="{BE69C427-0C67-A64B-BBBC-3A3695CB1C95}">
      <dgm:prSet/>
      <dgm:spPr/>
      <dgm:t>
        <a:bodyPr/>
        <a:lstStyle/>
        <a:p>
          <a:endParaRPr lang="ru-RU"/>
        </a:p>
      </dgm:t>
    </dgm:pt>
    <dgm:pt modelId="{698A670C-2C67-2744-924A-05F8A1E70BB4}" type="sibTrans" cxnId="{BE69C427-0C67-A64B-BBBC-3A3695CB1C95}">
      <dgm:prSet/>
      <dgm:spPr/>
      <dgm:t>
        <a:bodyPr/>
        <a:lstStyle/>
        <a:p>
          <a:endParaRPr lang="ru-RU"/>
        </a:p>
      </dgm:t>
    </dgm:pt>
    <dgm:pt modelId="{008A9485-4602-0940-844C-2656E223CEC9}">
      <dgm:prSet phldrT="[Текст]"/>
      <dgm:spPr/>
      <dgm:t>
        <a:bodyPr/>
        <a:lstStyle/>
        <a:p>
          <a:r>
            <a:rPr lang="en-US" dirty="0"/>
            <a:t>5</a:t>
          </a:r>
          <a:endParaRPr lang="ru-RU" dirty="0"/>
        </a:p>
      </dgm:t>
    </dgm:pt>
    <dgm:pt modelId="{CF5F5A05-68E4-E245-B1A0-51F14C55504A}" type="parTrans" cxnId="{812FD406-D2D9-834C-9DDE-4041FC219D3F}">
      <dgm:prSet/>
      <dgm:spPr/>
      <dgm:t>
        <a:bodyPr/>
        <a:lstStyle/>
        <a:p>
          <a:endParaRPr lang="ru-RU"/>
        </a:p>
      </dgm:t>
    </dgm:pt>
    <dgm:pt modelId="{7E8A9061-8A6A-3A4D-824A-A2BFB3AFF508}" type="sibTrans" cxnId="{812FD406-D2D9-834C-9DDE-4041FC219D3F}">
      <dgm:prSet/>
      <dgm:spPr/>
      <dgm:t>
        <a:bodyPr/>
        <a:lstStyle/>
        <a:p>
          <a:endParaRPr lang="ru-RU"/>
        </a:p>
      </dgm:t>
    </dgm:pt>
    <dgm:pt modelId="{8B7101B1-08BF-974F-B9A6-85954CFA799B}">
      <dgm:prSet phldrT="[Текст]"/>
      <dgm:spPr/>
      <dgm:t>
        <a:bodyPr/>
        <a:lstStyle/>
        <a:p>
          <a:r>
            <a:rPr lang="en-US" dirty="0"/>
            <a:t>1</a:t>
          </a:r>
          <a:endParaRPr lang="ru-RU" dirty="0"/>
        </a:p>
      </dgm:t>
    </dgm:pt>
    <dgm:pt modelId="{788AC3B4-B278-5545-85AC-439C8263F43A}" type="parTrans" cxnId="{83071574-56ED-6D40-944E-6DB93849B188}">
      <dgm:prSet/>
      <dgm:spPr/>
      <dgm:t>
        <a:bodyPr/>
        <a:lstStyle/>
        <a:p>
          <a:endParaRPr lang="ru-RU"/>
        </a:p>
      </dgm:t>
    </dgm:pt>
    <dgm:pt modelId="{2284A8D7-7535-6946-8F49-685F09E74688}" type="sibTrans" cxnId="{83071574-56ED-6D40-944E-6DB93849B188}">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7449BD6E-80F8-7D4C-8517-C4E9A06B3F9B}" type="pres">
      <dgm:prSet presAssocID="{FFE5FEE7-93C4-8644-BF31-37EDD6238FEB}" presName="node" presStyleLbl="node1" presStyleIdx="0" presStyleCnt="4">
        <dgm:presLayoutVars>
          <dgm:bulletEnabled val="1"/>
        </dgm:presLayoutVars>
      </dgm:prSet>
      <dgm:spPr/>
    </dgm:pt>
    <dgm:pt modelId="{62DFD71D-6249-3C42-B5A7-6CAB3AC02A58}" type="pres">
      <dgm:prSet presAssocID="{698A670C-2C67-2744-924A-05F8A1E70BB4}" presName="sibTrans" presStyleLbl="sibTrans2D1" presStyleIdx="0" presStyleCnt="3"/>
      <dgm:spPr/>
    </dgm:pt>
    <dgm:pt modelId="{5A194980-29DD-DB4F-9018-4221F209303C}" type="pres">
      <dgm:prSet presAssocID="{698A670C-2C67-2744-924A-05F8A1E70BB4}" presName="connectorText" presStyleLbl="sibTrans2D1" presStyleIdx="0" presStyleCnt="3"/>
      <dgm:spPr/>
    </dgm:pt>
    <dgm:pt modelId="{02C7755A-6569-AD4B-B91C-A7CA243D47C6}" type="pres">
      <dgm:prSet presAssocID="{56900058-5B6A-6940-8005-BD94F330B948}" presName="node" presStyleLbl="node1" presStyleIdx="1" presStyleCnt="4">
        <dgm:presLayoutVars>
          <dgm:bulletEnabled val="1"/>
        </dgm:presLayoutVars>
      </dgm:prSet>
      <dgm:spPr/>
    </dgm:pt>
    <dgm:pt modelId="{28654EF2-1885-BA46-9CBB-D66CA81C7715}" type="pres">
      <dgm:prSet presAssocID="{7A40838E-6302-A243-B530-27D48643A4A2}" presName="sibTrans" presStyleLbl="sibTrans2D1" presStyleIdx="1" presStyleCnt="3"/>
      <dgm:spPr/>
    </dgm:pt>
    <dgm:pt modelId="{2AB6236E-AE30-7741-9F19-B8125C1B2C8E}" type="pres">
      <dgm:prSet presAssocID="{7A40838E-6302-A243-B530-27D48643A4A2}" presName="connectorText" presStyleLbl="sibTrans2D1" presStyleIdx="1" presStyleCnt="3"/>
      <dgm:spPr/>
    </dgm:pt>
    <dgm:pt modelId="{1645546D-EC5E-9A4D-A510-DAE33AED4EE6}" type="pres">
      <dgm:prSet presAssocID="{008A9485-4602-0940-844C-2656E223CEC9}" presName="node" presStyleLbl="node1" presStyleIdx="2" presStyleCnt="4">
        <dgm:presLayoutVars>
          <dgm:bulletEnabled val="1"/>
        </dgm:presLayoutVars>
      </dgm:prSet>
      <dgm:spPr/>
    </dgm:pt>
    <dgm:pt modelId="{BBDA7DD7-6362-0247-8858-95093D233C8D}" type="pres">
      <dgm:prSet presAssocID="{7E8A9061-8A6A-3A4D-824A-A2BFB3AFF508}" presName="sibTrans" presStyleLbl="sibTrans2D1" presStyleIdx="2" presStyleCnt="3"/>
      <dgm:spPr/>
    </dgm:pt>
    <dgm:pt modelId="{5E1F891E-787F-0A46-B639-BBF1495FE949}" type="pres">
      <dgm:prSet presAssocID="{7E8A9061-8A6A-3A4D-824A-A2BFB3AFF508}" presName="connectorText" presStyleLbl="sibTrans2D1" presStyleIdx="2" presStyleCnt="3"/>
      <dgm:spPr/>
    </dgm:pt>
    <dgm:pt modelId="{0307528E-5A71-3B47-B702-F868CCE6F71F}" type="pres">
      <dgm:prSet presAssocID="{8B7101B1-08BF-974F-B9A6-85954CFA799B}" presName="node" presStyleLbl="node1" presStyleIdx="3" presStyleCnt="4">
        <dgm:presLayoutVars>
          <dgm:bulletEnabled val="1"/>
        </dgm:presLayoutVars>
      </dgm:prSet>
      <dgm:spPr/>
    </dgm:pt>
  </dgm:ptLst>
  <dgm:cxnLst>
    <dgm:cxn modelId="{DE062800-2C35-974A-AC9D-4BF53E52AA20}" type="presOf" srcId="{56900058-5B6A-6940-8005-BD94F330B948}" destId="{02C7755A-6569-AD4B-B91C-A7CA243D47C6}" srcOrd="0" destOrd="0" presId="urn:microsoft.com/office/officeart/2005/8/layout/process2"/>
    <dgm:cxn modelId="{A76D8203-F972-0742-8E06-C89AA10D7BD5}" type="presOf" srcId="{7E8A9061-8A6A-3A4D-824A-A2BFB3AFF508}" destId="{BBDA7DD7-6362-0247-8858-95093D233C8D}" srcOrd="0" destOrd="0" presId="urn:microsoft.com/office/officeart/2005/8/layout/process2"/>
    <dgm:cxn modelId="{812FD406-D2D9-834C-9DDE-4041FC219D3F}" srcId="{EBBC9A32-2FDC-6B4C-9D7F-7DC59C2F670C}" destId="{008A9485-4602-0940-844C-2656E223CEC9}" srcOrd="2" destOrd="0" parTransId="{CF5F5A05-68E4-E245-B1A0-51F14C55504A}" sibTransId="{7E8A9061-8A6A-3A4D-824A-A2BFB3AFF508}"/>
    <dgm:cxn modelId="{0550CA0F-7F6F-B741-A4A2-2646B8CDA05E}" type="presOf" srcId="{7A40838E-6302-A243-B530-27D48643A4A2}" destId="{28654EF2-1885-BA46-9CBB-D66CA81C7715}" srcOrd="0" destOrd="0" presId="urn:microsoft.com/office/officeart/2005/8/layout/process2"/>
    <dgm:cxn modelId="{66938425-891A-0143-9556-D7A369DB4337}" type="presOf" srcId="{698A670C-2C67-2744-924A-05F8A1E70BB4}" destId="{62DFD71D-6249-3C42-B5A7-6CAB3AC02A58}" srcOrd="0" destOrd="0" presId="urn:microsoft.com/office/officeart/2005/8/layout/process2"/>
    <dgm:cxn modelId="{BE69C427-0C67-A64B-BBBC-3A3695CB1C95}" srcId="{EBBC9A32-2FDC-6B4C-9D7F-7DC59C2F670C}" destId="{FFE5FEE7-93C4-8644-BF31-37EDD6238FEB}" srcOrd="0" destOrd="0" parTransId="{308E6E5C-D5FA-864A-A6BF-F90278E0A232}" sibTransId="{698A670C-2C67-2744-924A-05F8A1E70BB4}"/>
    <dgm:cxn modelId="{3CFD4D45-AB05-4A45-BCDF-0ECD6CBF7726}" type="presOf" srcId="{008A9485-4602-0940-844C-2656E223CEC9}" destId="{1645546D-EC5E-9A4D-A510-DAE33AED4EE6}" srcOrd="0" destOrd="0" presId="urn:microsoft.com/office/officeart/2005/8/layout/process2"/>
    <dgm:cxn modelId="{0FC87A4A-270D-A44A-BC6D-F73ABD0F0FF3}" srcId="{EBBC9A32-2FDC-6B4C-9D7F-7DC59C2F670C}" destId="{56900058-5B6A-6940-8005-BD94F330B948}" srcOrd="1" destOrd="0" parTransId="{C4304B58-8D2A-6E41-B25E-97A10CA35D22}" sibTransId="{7A40838E-6302-A243-B530-27D48643A4A2}"/>
    <dgm:cxn modelId="{5934136C-57B3-374F-A31C-587EECE0D8F0}" type="presOf" srcId="{8B7101B1-08BF-974F-B9A6-85954CFA799B}" destId="{0307528E-5A71-3B47-B702-F868CCE6F71F}" srcOrd="0" destOrd="0" presId="urn:microsoft.com/office/officeart/2005/8/layout/process2"/>
    <dgm:cxn modelId="{83071574-56ED-6D40-944E-6DB93849B188}" srcId="{EBBC9A32-2FDC-6B4C-9D7F-7DC59C2F670C}" destId="{8B7101B1-08BF-974F-B9A6-85954CFA799B}" srcOrd="3" destOrd="0" parTransId="{788AC3B4-B278-5545-85AC-439C8263F43A}" sibTransId="{2284A8D7-7535-6946-8F49-685F09E74688}"/>
    <dgm:cxn modelId="{FA198593-69D1-8B48-B99C-1EFFCC499A0D}" type="presOf" srcId="{698A670C-2C67-2744-924A-05F8A1E70BB4}" destId="{5A194980-29DD-DB4F-9018-4221F209303C}" srcOrd="1"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D119E3C0-72EC-534C-A6DE-353627037BE9}" type="presOf" srcId="{FFE5FEE7-93C4-8644-BF31-37EDD6238FEB}" destId="{7449BD6E-80F8-7D4C-8517-C4E9A06B3F9B}" srcOrd="0" destOrd="0" presId="urn:microsoft.com/office/officeart/2005/8/layout/process2"/>
    <dgm:cxn modelId="{4445A2E7-D832-CE4F-8D3C-FB8C100DB203}" type="presOf" srcId="{7A40838E-6302-A243-B530-27D48643A4A2}" destId="{2AB6236E-AE30-7741-9F19-B8125C1B2C8E}" srcOrd="1" destOrd="0" presId="urn:microsoft.com/office/officeart/2005/8/layout/process2"/>
    <dgm:cxn modelId="{08F6FAF3-E932-0345-8689-F66004B9D408}" type="presOf" srcId="{7E8A9061-8A6A-3A4D-824A-A2BFB3AFF508}" destId="{5E1F891E-787F-0A46-B639-BBF1495FE949}" srcOrd="1" destOrd="0" presId="urn:microsoft.com/office/officeart/2005/8/layout/process2"/>
    <dgm:cxn modelId="{166C5D61-32CE-CD40-BAF1-FBA2F574C7E2}" type="presParOf" srcId="{B54EC368-9BF5-E04C-A0E5-C7FE47DC3FD6}" destId="{7449BD6E-80F8-7D4C-8517-C4E9A06B3F9B}" srcOrd="0" destOrd="0" presId="urn:microsoft.com/office/officeart/2005/8/layout/process2"/>
    <dgm:cxn modelId="{6546820F-0409-A046-A42F-426592B5F32E}" type="presParOf" srcId="{B54EC368-9BF5-E04C-A0E5-C7FE47DC3FD6}" destId="{62DFD71D-6249-3C42-B5A7-6CAB3AC02A58}" srcOrd="1" destOrd="0" presId="urn:microsoft.com/office/officeart/2005/8/layout/process2"/>
    <dgm:cxn modelId="{0BDA1A88-12D0-0C4A-82D0-29AA80571128}" type="presParOf" srcId="{62DFD71D-6249-3C42-B5A7-6CAB3AC02A58}" destId="{5A194980-29DD-DB4F-9018-4221F209303C}" srcOrd="0" destOrd="0" presId="urn:microsoft.com/office/officeart/2005/8/layout/process2"/>
    <dgm:cxn modelId="{50954F05-8083-6D47-9B4E-CE99D7E4653F}" type="presParOf" srcId="{B54EC368-9BF5-E04C-A0E5-C7FE47DC3FD6}" destId="{02C7755A-6569-AD4B-B91C-A7CA243D47C6}" srcOrd="2" destOrd="0" presId="urn:microsoft.com/office/officeart/2005/8/layout/process2"/>
    <dgm:cxn modelId="{76987C60-821B-B24D-A810-8EF7F0866A64}" type="presParOf" srcId="{B54EC368-9BF5-E04C-A0E5-C7FE47DC3FD6}" destId="{28654EF2-1885-BA46-9CBB-D66CA81C7715}" srcOrd="3" destOrd="0" presId="urn:microsoft.com/office/officeart/2005/8/layout/process2"/>
    <dgm:cxn modelId="{304CA937-2BD2-0948-9F19-FF1F880D4019}" type="presParOf" srcId="{28654EF2-1885-BA46-9CBB-D66CA81C7715}" destId="{2AB6236E-AE30-7741-9F19-B8125C1B2C8E}" srcOrd="0" destOrd="0" presId="urn:microsoft.com/office/officeart/2005/8/layout/process2"/>
    <dgm:cxn modelId="{95E223C0-D671-5A4B-BAF7-44CF315A55D3}" type="presParOf" srcId="{B54EC368-9BF5-E04C-A0E5-C7FE47DC3FD6}" destId="{1645546D-EC5E-9A4D-A510-DAE33AED4EE6}" srcOrd="4" destOrd="0" presId="urn:microsoft.com/office/officeart/2005/8/layout/process2"/>
    <dgm:cxn modelId="{E429803F-66D9-2B4A-B320-D2429BCB31A8}" type="presParOf" srcId="{B54EC368-9BF5-E04C-A0E5-C7FE47DC3FD6}" destId="{BBDA7DD7-6362-0247-8858-95093D233C8D}" srcOrd="5" destOrd="0" presId="urn:microsoft.com/office/officeart/2005/8/layout/process2"/>
    <dgm:cxn modelId="{7D5C8510-4D94-374C-B3FC-77B680F5FDE8}" type="presParOf" srcId="{BBDA7DD7-6362-0247-8858-95093D233C8D}" destId="{5E1F891E-787F-0A46-B639-BBF1495FE949}" srcOrd="0" destOrd="0" presId="urn:microsoft.com/office/officeart/2005/8/layout/process2"/>
    <dgm:cxn modelId="{5BC8D0B3-D590-3F4A-AB5D-C8BBFBDA6EE0}" type="presParOf" srcId="{B54EC368-9BF5-E04C-A0E5-C7FE47DC3FD6}" destId="{0307528E-5A71-3B47-B702-F868CCE6F71F}"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3</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56900058-5B6A-6940-8005-BD94F330B948}">
      <dgm:prSet phldrT="[Текст]"/>
      <dgm:spPr/>
      <dgm:t>
        <a:bodyPr/>
        <a:lstStyle/>
        <a:p>
          <a:r>
            <a:rPr lang="en-US" dirty="0"/>
            <a:t>4</a:t>
          </a:r>
          <a:endParaRPr lang="ru-RU" dirty="0"/>
        </a:p>
      </dgm:t>
    </dgm:pt>
    <dgm:pt modelId="{C4304B58-8D2A-6E41-B25E-97A10CA35D22}" type="parTrans" cxnId="{0FC87A4A-270D-A44A-BC6D-F73ABD0F0FF3}">
      <dgm:prSet/>
      <dgm:spPr/>
      <dgm:t>
        <a:bodyPr/>
        <a:lstStyle/>
        <a:p>
          <a:endParaRPr lang="ru-RU"/>
        </a:p>
      </dgm:t>
    </dgm:pt>
    <dgm:pt modelId="{7A40838E-6302-A243-B530-27D48643A4A2}" type="sibTrans" cxnId="{0FC87A4A-270D-A44A-BC6D-F73ABD0F0FF3}">
      <dgm:prSet/>
      <dgm:spPr/>
      <dgm:t>
        <a:bodyPr/>
        <a:lstStyle/>
        <a:p>
          <a:endParaRPr lang="ru-RU"/>
        </a:p>
      </dgm:t>
    </dgm:pt>
    <dgm:pt modelId="{FFE5FEE7-93C4-8644-BF31-37EDD6238FEB}">
      <dgm:prSet phldrT="[Текст]"/>
      <dgm:spPr/>
      <dgm:t>
        <a:bodyPr/>
        <a:lstStyle/>
        <a:p>
          <a:r>
            <a:rPr lang="en-US" dirty="0"/>
            <a:t>3</a:t>
          </a:r>
          <a:endParaRPr lang="ru-RU" dirty="0"/>
        </a:p>
      </dgm:t>
    </dgm:pt>
    <dgm:pt modelId="{308E6E5C-D5FA-864A-A6BF-F90278E0A232}" type="parTrans" cxnId="{BE69C427-0C67-A64B-BBBC-3A3695CB1C95}">
      <dgm:prSet/>
      <dgm:spPr/>
      <dgm:t>
        <a:bodyPr/>
        <a:lstStyle/>
        <a:p>
          <a:endParaRPr lang="ru-RU"/>
        </a:p>
      </dgm:t>
    </dgm:pt>
    <dgm:pt modelId="{698A670C-2C67-2744-924A-05F8A1E70BB4}" type="sibTrans" cxnId="{BE69C427-0C67-A64B-BBBC-3A3695CB1C95}">
      <dgm:prSet/>
      <dgm:spPr/>
      <dgm:t>
        <a:bodyPr/>
        <a:lstStyle/>
        <a:p>
          <a:endParaRPr lang="ru-RU"/>
        </a:p>
      </dgm:t>
    </dgm:pt>
    <dgm:pt modelId="{008A9485-4602-0940-844C-2656E223CEC9}">
      <dgm:prSet phldrT="[Текст]"/>
      <dgm:spPr/>
      <dgm:t>
        <a:bodyPr/>
        <a:lstStyle/>
        <a:p>
          <a:r>
            <a:rPr lang="en-US" dirty="0"/>
            <a:t>5</a:t>
          </a:r>
          <a:endParaRPr lang="ru-RU" dirty="0"/>
        </a:p>
      </dgm:t>
    </dgm:pt>
    <dgm:pt modelId="{CF5F5A05-68E4-E245-B1A0-51F14C55504A}" type="parTrans" cxnId="{812FD406-D2D9-834C-9DDE-4041FC219D3F}">
      <dgm:prSet/>
      <dgm:spPr/>
      <dgm:t>
        <a:bodyPr/>
        <a:lstStyle/>
        <a:p>
          <a:endParaRPr lang="ru-RU"/>
        </a:p>
      </dgm:t>
    </dgm:pt>
    <dgm:pt modelId="{7E8A9061-8A6A-3A4D-824A-A2BFB3AFF508}" type="sibTrans" cxnId="{812FD406-D2D9-834C-9DDE-4041FC219D3F}">
      <dgm:prSet/>
      <dgm:spPr/>
      <dgm:t>
        <a:bodyPr/>
        <a:lstStyle/>
        <a:p>
          <a:endParaRPr lang="ru-RU"/>
        </a:p>
      </dgm:t>
    </dgm:pt>
    <dgm:pt modelId="{8B7101B1-08BF-974F-B9A6-85954CFA799B}">
      <dgm:prSet phldrT="[Текст]"/>
      <dgm:spPr/>
      <dgm:t>
        <a:bodyPr/>
        <a:lstStyle/>
        <a:p>
          <a:r>
            <a:rPr lang="en-US" dirty="0"/>
            <a:t>1</a:t>
          </a:r>
          <a:endParaRPr lang="ru-RU" dirty="0"/>
        </a:p>
      </dgm:t>
    </dgm:pt>
    <dgm:pt modelId="{788AC3B4-B278-5545-85AC-439C8263F43A}" type="parTrans" cxnId="{83071574-56ED-6D40-944E-6DB93849B188}">
      <dgm:prSet/>
      <dgm:spPr/>
      <dgm:t>
        <a:bodyPr/>
        <a:lstStyle/>
        <a:p>
          <a:endParaRPr lang="ru-RU"/>
        </a:p>
      </dgm:t>
    </dgm:pt>
    <dgm:pt modelId="{2284A8D7-7535-6946-8F49-685F09E74688}" type="sibTrans" cxnId="{83071574-56ED-6D40-944E-6DB93849B188}">
      <dgm:prSet/>
      <dgm:spPr/>
      <dgm:t>
        <a:bodyPr/>
        <a:lstStyle/>
        <a:p>
          <a:endParaRPr lang="ru-RU"/>
        </a:p>
      </dgm:t>
    </dgm:pt>
    <dgm:pt modelId="{D7F2FBB5-7539-674C-A3C8-AA4D1122CA98}">
      <dgm:prSet phldrT="[Текст]"/>
      <dgm:spPr/>
      <dgm:t>
        <a:bodyPr/>
        <a:lstStyle/>
        <a:p>
          <a:r>
            <a:rPr lang="en-US" dirty="0"/>
            <a:t>2</a:t>
          </a:r>
          <a:endParaRPr lang="ru-RU" dirty="0"/>
        </a:p>
      </dgm:t>
    </dgm:pt>
    <dgm:pt modelId="{7E501225-ADF1-F742-B687-F2B7FD08DBA9}" type="parTrans" cxnId="{27D5B00D-FAFD-F644-864A-65FFECDAA86C}">
      <dgm:prSet/>
      <dgm:spPr/>
      <dgm:t>
        <a:bodyPr/>
        <a:lstStyle/>
        <a:p>
          <a:endParaRPr lang="ru-RU"/>
        </a:p>
      </dgm:t>
    </dgm:pt>
    <dgm:pt modelId="{70636044-B988-ED43-9466-AF2448AFE663}" type="sibTrans" cxnId="{27D5B00D-FAFD-F644-864A-65FFECDAA86C}">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7449BD6E-80F8-7D4C-8517-C4E9A06B3F9B}" type="pres">
      <dgm:prSet presAssocID="{FFE5FEE7-93C4-8644-BF31-37EDD6238FEB}" presName="node" presStyleLbl="node1" presStyleIdx="0" presStyleCnt="5">
        <dgm:presLayoutVars>
          <dgm:bulletEnabled val="1"/>
        </dgm:presLayoutVars>
      </dgm:prSet>
      <dgm:spPr/>
    </dgm:pt>
    <dgm:pt modelId="{62DFD71D-6249-3C42-B5A7-6CAB3AC02A58}" type="pres">
      <dgm:prSet presAssocID="{698A670C-2C67-2744-924A-05F8A1E70BB4}" presName="sibTrans" presStyleLbl="sibTrans2D1" presStyleIdx="0" presStyleCnt="4"/>
      <dgm:spPr/>
    </dgm:pt>
    <dgm:pt modelId="{5A194980-29DD-DB4F-9018-4221F209303C}" type="pres">
      <dgm:prSet presAssocID="{698A670C-2C67-2744-924A-05F8A1E70BB4}" presName="connectorText" presStyleLbl="sibTrans2D1" presStyleIdx="0" presStyleCnt="4"/>
      <dgm:spPr/>
    </dgm:pt>
    <dgm:pt modelId="{373A9ACC-1570-FE42-B1C8-27309072ABC3}" type="pres">
      <dgm:prSet presAssocID="{D7F2FBB5-7539-674C-A3C8-AA4D1122CA98}" presName="node" presStyleLbl="node1" presStyleIdx="1" presStyleCnt="5">
        <dgm:presLayoutVars>
          <dgm:bulletEnabled val="1"/>
        </dgm:presLayoutVars>
      </dgm:prSet>
      <dgm:spPr/>
    </dgm:pt>
    <dgm:pt modelId="{08A0A6B5-CFF4-FD45-A7A0-7B451B3539A9}" type="pres">
      <dgm:prSet presAssocID="{70636044-B988-ED43-9466-AF2448AFE663}" presName="sibTrans" presStyleLbl="sibTrans2D1" presStyleIdx="1" presStyleCnt="4"/>
      <dgm:spPr/>
    </dgm:pt>
    <dgm:pt modelId="{913EF052-8844-1543-B5A2-A8DB01B4DE2D}" type="pres">
      <dgm:prSet presAssocID="{70636044-B988-ED43-9466-AF2448AFE663}" presName="connectorText" presStyleLbl="sibTrans2D1" presStyleIdx="1" presStyleCnt="4"/>
      <dgm:spPr/>
    </dgm:pt>
    <dgm:pt modelId="{02C7755A-6569-AD4B-B91C-A7CA243D47C6}" type="pres">
      <dgm:prSet presAssocID="{56900058-5B6A-6940-8005-BD94F330B948}" presName="node" presStyleLbl="node1" presStyleIdx="2" presStyleCnt="5">
        <dgm:presLayoutVars>
          <dgm:bulletEnabled val="1"/>
        </dgm:presLayoutVars>
      </dgm:prSet>
      <dgm:spPr/>
    </dgm:pt>
    <dgm:pt modelId="{28654EF2-1885-BA46-9CBB-D66CA81C7715}" type="pres">
      <dgm:prSet presAssocID="{7A40838E-6302-A243-B530-27D48643A4A2}" presName="sibTrans" presStyleLbl="sibTrans2D1" presStyleIdx="2" presStyleCnt="4"/>
      <dgm:spPr/>
    </dgm:pt>
    <dgm:pt modelId="{2AB6236E-AE30-7741-9F19-B8125C1B2C8E}" type="pres">
      <dgm:prSet presAssocID="{7A40838E-6302-A243-B530-27D48643A4A2}" presName="connectorText" presStyleLbl="sibTrans2D1" presStyleIdx="2" presStyleCnt="4"/>
      <dgm:spPr/>
    </dgm:pt>
    <dgm:pt modelId="{1645546D-EC5E-9A4D-A510-DAE33AED4EE6}" type="pres">
      <dgm:prSet presAssocID="{008A9485-4602-0940-844C-2656E223CEC9}" presName="node" presStyleLbl="node1" presStyleIdx="3" presStyleCnt="5">
        <dgm:presLayoutVars>
          <dgm:bulletEnabled val="1"/>
        </dgm:presLayoutVars>
      </dgm:prSet>
      <dgm:spPr/>
    </dgm:pt>
    <dgm:pt modelId="{BBDA7DD7-6362-0247-8858-95093D233C8D}" type="pres">
      <dgm:prSet presAssocID="{7E8A9061-8A6A-3A4D-824A-A2BFB3AFF508}" presName="sibTrans" presStyleLbl="sibTrans2D1" presStyleIdx="3" presStyleCnt="4"/>
      <dgm:spPr/>
    </dgm:pt>
    <dgm:pt modelId="{5E1F891E-787F-0A46-B639-BBF1495FE949}" type="pres">
      <dgm:prSet presAssocID="{7E8A9061-8A6A-3A4D-824A-A2BFB3AFF508}" presName="connectorText" presStyleLbl="sibTrans2D1" presStyleIdx="3" presStyleCnt="4"/>
      <dgm:spPr/>
    </dgm:pt>
    <dgm:pt modelId="{0307528E-5A71-3B47-B702-F868CCE6F71F}" type="pres">
      <dgm:prSet presAssocID="{8B7101B1-08BF-974F-B9A6-85954CFA799B}" presName="node" presStyleLbl="node1" presStyleIdx="4" presStyleCnt="5">
        <dgm:presLayoutVars>
          <dgm:bulletEnabled val="1"/>
        </dgm:presLayoutVars>
      </dgm:prSet>
      <dgm:spPr/>
    </dgm:pt>
  </dgm:ptLst>
  <dgm:cxnLst>
    <dgm:cxn modelId="{DE062800-2C35-974A-AC9D-4BF53E52AA20}" type="presOf" srcId="{56900058-5B6A-6940-8005-BD94F330B948}" destId="{02C7755A-6569-AD4B-B91C-A7CA243D47C6}" srcOrd="0" destOrd="0" presId="urn:microsoft.com/office/officeart/2005/8/layout/process2"/>
    <dgm:cxn modelId="{A76D8203-F972-0742-8E06-C89AA10D7BD5}" type="presOf" srcId="{7E8A9061-8A6A-3A4D-824A-A2BFB3AFF508}" destId="{BBDA7DD7-6362-0247-8858-95093D233C8D}" srcOrd="0" destOrd="0" presId="urn:microsoft.com/office/officeart/2005/8/layout/process2"/>
    <dgm:cxn modelId="{812FD406-D2D9-834C-9DDE-4041FC219D3F}" srcId="{EBBC9A32-2FDC-6B4C-9D7F-7DC59C2F670C}" destId="{008A9485-4602-0940-844C-2656E223CEC9}" srcOrd="3" destOrd="0" parTransId="{CF5F5A05-68E4-E245-B1A0-51F14C55504A}" sibTransId="{7E8A9061-8A6A-3A4D-824A-A2BFB3AFF508}"/>
    <dgm:cxn modelId="{27D5B00D-FAFD-F644-864A-65FFECDAA86C}" srcId="{EBBC9A32-2FDC-6B4C-9D7F-7DC59C2F670C}" destId="{D7F2FBB5-7539-674C-A3C8-AA4D1122CA98}" srcOrd="1" destOrd="0" parTransId="{7E501225-ADF1-F742-B687-F2B7FD08DBA9}" sibTransId="{70636044-B988-ED43-9466-AF2448AFE663}"/>
    <dgm:cxn modelId="{0550CA0F-7F6F-B741-A4A2-2646B8CDA05E}" type="presOf" srcId="{7A40838E-6302-A243-B530-27D48643A4A2}" destId="{28654EF2-1885-BA46-9CBB-D66CA81C7715}" srcOrd="0" destOrd="0" presId="urn:microsoft.com/office/officeart/2005/8/layout/process2"/>
    <dgm:cxn modelId="{66938425-891A-0143-9556-D7A369DB4337}" type="presOf" srcId="{698A670C-2C67-2744-924A-05F8A1E70BB4}" destId="{62DFD71D-6249-3C42-B5A7-6CAB3AC02A58}" srcOrd="0" destOrd="0" presId="urn:microsoft.com/office/officeart/2005/8/layout/process2"/>
    <dgm:cxn modelId="{BE69C427-0C67-A64B-BBBC-3A3695CB1C95}" srcId="{EBBC9A32-2FDC-6B4C-9D7F-7DC59C2F670C}" destId="{FFE5FEE7-93C4-8644-BF31-37EDD6238FEB}" srcOrd="0" destOrd="0" parTransId="{308E6E5C-D5FA-864A-A6BF-F90278E0A232}" sibTransId="{698A670C-2C67-2744-924A-05F8A1E70BB4}"/>
    <dgm:cxn modelId="{3CFD4D45-AB05-4A45-BCDF-0ECD6CBF7726}" type="presOf" srcId="{008A9485-4602-0940-844C-2656E223CEC9}" destId="{1645546D-EC5E-9A4D-A510-DAE33AED4EE6}" srcOrd="0" destOrd="0" presId="urn:microsoft.com/office/officeart/2005/8/layout/process2"/>
    <dgm:cxn modelId="{0EAFA646-00FD-194A-A7E5-3102745DCEBF}" type="presOf" srcId="{D7F2FBB5-7539-674C-A3C8-AA4D1122CA98}" destId="{373A9ACC-1570-FE42-B1C8-27309072ABC3}" srcOrd="0" destOrd="0" presId="urn:microsoft.com/office/officeart/2005/8/layout/process2"/>
    <dgm:cxn modelId="{0FC87A4A-270D-A44A-BC6D-F73ABD0F0FF3}" srcId="{EBBC9A32-2FDC-6B4C-9D7F-7DC59C2F670C}" destId="{56900058-5B6A-6940-8005-BD94F330B948}" srcOrd="2" destOrd="0" parTransId="{C4304B58-8D2A-6E41-B25E-97A10CA35D22}" sibTransId="{7A40838E-6302-A243-B530-27D48643A4A2}"/>
    <dgm:cxn modelId="{5934136C-57B3-374F-A31C-587EECE0D8F0}" type="presOf" srcId="{8B7101B1-08BF-974F-B9A6-85954CFA799B}" destId="{0307528E-5A71-3B47-B702-F868CCE6F71F}" srcOrd="0" destOrd="0" presId="urn:microsoft.com/office/officeart/2005/8/layout/process2"/>
    <dgm:cxn modelId="{83071574-56ED-6D40-944E-6DB93849B188}" srcId="{EBBC9A32-2FDC-6B4C-9D7F-7DC59C2F670C}" destId="{8B7101B1-08BF-974F-B9A6-85954CFA799B}" srcOrd="4" destOrd="0" parTransId="{788AC3B4-B278-5545-85AC-439C8263F43A}" sibTransId="{2284A8D7-7535-6946-8F49-685F09E74688}"/>
    <dgm:cxn modelId="{49DAE776-5ED4-6E40-B0A7-26D9BCFE79AE}" type="presOf" srcId="{70636044-B988-ED43-9466-AF2448AFE663}" destId="{08A0A6B5-CFF4-FD45-A7A0-7B451B3539A9}" srcOrd="0" destOrd="0" presId="urn:microsoft.com/office/officeart/2005/8/layout/process2"/>
    <dgm:cxn modelId="{4CFF5D8B-9B20-EB4E-9298-E35DCF91EE29}" type="presOf" srcId="{70636044-B988-ED43-9466-AF2448AFE663}" destId="{913EF052-8844-1543-B5A2-A8DB01B4DE2D}" srcOrd="1" destOrd="0" presId="urn:microsoft.com/office/officeart/2005/8/layout/process2"/>
    <dgm:cxn modelId="{FA198593-69D1-8B48-B99C-1EFFCC499A0D}" type="presOf" srcId="{698A670C-2C67-2744-924A-05F8A1E70BB4}" destId="{5A194980-29DD-DB4F-9018-4221F209303C}" srcOrd="1"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D119E3C0-72EC-534C-A6DE-353627037BE9}" type="presOf" srcId="{FFE5FEE7-93C4-8644-BF31-37EDD6238FEB}" destId="{7449BD6E-80F8-7D4C-8517-C4E9A06B3F9B}" srcOrd="0" destOrd="0" presId="urn:microsoft.com/office/officeart/2005/8/layout/process2"/>
    <dgm:cxn modelId="{4445A2E7-D832-CE4F-8D3C-FB8C100DB203}" type="presOf" srcId="{7A40838E-6302-A243-B530-27D48643A4A2}" destId="{2AB6236E-AE30-7741-9F19-B8125C1B2C8E}" srcOrd="1" destOrd="0" presId="urn:microsoft.com/office/officeart/2005/8/layout/process2"/>
    <dgm:cxn modelId="{08F6FAF3-E932-0345-8689-F66004B9D408}" type="presOf" srcId="{7E8A9061-8A6A-3A4D-824A-A2BFB3AFF508}" destId="{5E1F891E-787F-0A46-B639-BBF1495FE949}" srcOrd="1" destOrd="0" presId="urn:microsoft.com/office/officeart/2005/8/layout/process2"/>
    <dgm:cxn modelId="{166C5D61-32CE-CD40-BAF1-FBA2F574C7E2}" type="presParOf" srcId="{B54EC368-9BF5-E04C-A0E5-C7FE47DC3FD6}" destId="{7449BD6E-80F8-7D4C-8517-C4E9A06B3F9B}" srcOrd="0" destOrd="0" presId="urn:microsoft.com/office/officeart/2005/8/layout/process2"/>
    <dgm:cxn modelId="{6546820F-0409-A046-A42F-426592B5F32E}" type="presParOf" srcId="{B54EC368-9BF5-E04C-A0E5-C7FE47DC3FD6}" destId="{62DFD71D-6249-3C42-B5A7-6CAB3AC02A58}" srcOrd="1" destOrd="0" presId="urn:microsoft.com/office/officeart/2005/8/layout/process2"/>
    <dgm:cxn modelId="{0BDA1A88-12D0-0C4A-82D0-29AA80571128}" type="presParOf" srcId="{62DFD71D-6249-3C42-B5A7-6CAB3AC02A58}" destId="{5A194980-29DD-DB4F-9018-4221F209303C}" srcOrd="0" destOrd="0" presId="urn:microsoft.com/office/officeart/2005/8/layout/process2"/>
    <dgm:cxn modelId="{35BCC63B-0168-154C-AF67-8ECC7CB47887}" type="presParOf" srcId="{B54EC368-9BF5-E04C-A0E5-C7FE47DC3FD6}" destId="{373A9ACC-1570-FE42-B1C8-27309072ABC3}" srcOrd="2" destOrd="0" presId="urn:microsoft.com/office/officeart/2005/8/layout/process2"/>
    <dgm:cxn modelId="{1287EA91-20D6-864C-9409-067D90041E6A}" type="presParOf" srcId="{B54EC368-9BF5-E04C-A0E5-C7FE47DC3FD6}" destId="{08A0A6B5-CFF4-FD45-A7A0-7B451B3539A9}" srcOrd="3" destOrd="0" presId="urn:microsoft.com/office/officeart/2005/8/layout/process2"/>
    <dgm:cxn modelId="{D1E3BC50-8068-4449-9976-7B0C1FA6386B}" type="presParOf" srcId="{08A0A6B5-CFF4-FD45-A7A0-7B451B3539A9}" destId="{913EF052-8844-1543-B5A2-A8DB01B4DE2D}" srcOrd="0" destOrd="0" presId="urn:microsoft.com/office/officeart/2005/8/layout/process2"/>
    <dgm:cxn modelId="{50954F05-8083-6D47-9B4E-CE99D7E4653F}" type="presParOf" srcId="{B54EC368-9BF5-E04C-A0E5-C7FE47DC3FD6}" destId="{02C7755A-6569-AD4B-B91C-A7CA243D47C6}" srcOrd="4" destOrd="0" presId="urn:microsoft.com/office/officeart/2005/8/layout/process2"/>
    <dgm:cxn modelId="{76987C60-821B-B24D-A810-8EF7F0866A64}" type="presParOf" srcId="{B54EC368-9BF5-E04C-A0E5-C7FE47DC3FD6}" destId="{28654EF2-1885-BA46-9CBB-D66CA81C7715}" srcOrd="5" destOrd="0" presId="urn:microsoft.com/office/officeart/2005/8/layout/process2"/>
    <dgm:cxn modelId="{304CA937-2BD2-0948-9F19-FF1F880D4019}" type="presParOf" srcId="{28654EF2-1885-BA46-9CBB-D66CA81C7715}" destId="{2AB6236E-AE30-7741-9F19-B8125C1B2C8E}" srcOrd="0" destOrd="0" presId="urn:microsoft.com/office/officeart/2005/8/layout/process2"/>
    <dgm:cxn modelId="{95E223C0-D671-5A4B-BAF7-44CF315A55D3}" type="presParOf" srcId="{B54EC368-9BF5-E04C-A0E5-C7FE47DC3FD6}" destId="{1645546D-EC5E-9A4D-A510-DAE33AED4EE6}" srcOrd="6" destOrd="0" presId="urn:microsoft.com/office/officeart/2005/8/layout/process2"/>
    <dgm:cxn modelId="{E429803F-66D9-2B4A-B320-D2429BCB31A8}" type="presParOf" srcId="{B54EC368-9BF5-E04C-A0E5-C7FE47DC3FD6}" destId="{BBDA7DD7-6362-0247-8858-95093D233C8D}" srcOrd="7" destOrd="0" presId="urn:microsoft.com/office/officeart/2005/8/layout/process2"/>
    <dgm:cxn modelId="{7D5C8510-4D94-374C-B3FC-77B680F5FDE8}" type="presParOf" srcId="{BBDA7DD7-6362-0247-8858-95093D233C8D}" destId="{5E1F891E-787F-0A46-B639-BBF1495FE949}" srcOrd="0" destOrd="0" presId="urn:microsoft.com/office/officeart/2005/8/layout/process2"/>
    <dgm:cxn modelId="{5BC8D0B3-D590-3F4A-AB5D-C8BBFBDA6EE0}" type="presParOf" srcId="{B54EC368-9BF5-E04C-A0E5-C7FE47DC3FD6}" destId="{0307528E-5A71-3B47-B702-F868CCE6F71F}"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56900058-5B6A-6940-8005-BD94F330B948}">
      <dgm:prSet phldrT="[Текст]"/>
      <dgm:spPr/>
      <dgm:t>
        <a:bodyPr/>
        <a:lstStyle/>
        <a:p>
          <a:r>
            <a:rPr lang="en-US" dirty="0"/>
            <a:t>4</a:t>
          </a:r>
          <a:endParaRPr lang="ru-RU" dirty="0"/>
        </a:p>
      </dgm:t>
    </dgm:pt>
    <dgm:pt modelId="{C4304B58-8D2A-6E41-B25E-97A10CA35D22}" type="parTrans" cxnId="{0FC87A4A-270D-A44A-BC6D-F73ABD0F0FF3}">
      <dgm:prSet/>
      <dgm:spPr/>
      <dgm:t>
        <a:bodyPr/>
        <a:lstStyle/>
        <a:p>
          <a:endParaRPr lang="ru-RU"/>
        </a:p>
      </dgm:t>
    </dgm:pt>
    <dgm:pt modelId="{7A40838E-6302-A243-B530-27D48643A4A2}" type="sibTrans" cxnId="{0FC87A4A-270D-A44A-BC6D-F73ABD0F0FF3}">
      <dgm:prSet/>
      <dgm:spPr/>
      <dgm:t>
        <a:bodyPr/>
        <a:lstStyle/>
        <a:p>
          <a:endParaRPr lang="ru-RU"/>
        </a:p>
      </dgm:t>
    </dgm:pt>
    <dgm:pt modelId="{FFE5FEE7-93C4-8644-BF31-37EDD6238FEB}">
      <dgm:prSet phldrT="[Текст]"/>
      <dgm:spPr/>
      <dgm:t>
        <a:bodyPr/>
        <a:lstStyle/>
        <a:p>
          <a:r>
            <a:rPr lang="en-US" dirty="0"/>
            <a:t>2</a:t>
          </a:r>
          <a:endParaRPr lang="ru-RU" dirty="0"/>
        </a:p>
      </dgm:t>
    </dgm:pt>
    <dgm:pt modelId="{308E6E5C-D5FA-864A-A6BF-F90278E0A232}" type="parTrans" cxnId="{BE69C427-0C67-A64B-BBBC-3A3695CB1C95}">
      <dgm:prSet/>
      <dgm:spPr/>
      <dgm:t>
        <a:bodyPr/>
        <a:lstStyle/>
        <a:p>
          <a:endParaRPr lang="ru-RU"/>
        </a:p>
      </dgm:t>
    </dgm:pt>
    <dgm:pt modelId="{698A670C-2C67-2744-924A-05F8A1E70BB4}" type="sibTrans" cxnId="{BE69C427-0C67-A64B-BBBC-3A3695CB1C95}">
      <dgm:prSet/>
      <dgm:spPr/>
      <dgm:t>
        <a:bodyPr/>
        <a:lstStyle/>
        <a:p>
          <a:endParaRPr lang="ru-RU"/>
        </a:p>
      </dgm:t>
    </dgm:pt>
    <dgm:pt modelId="{008A9485-4602-0940-844C-2656E223CEC9}">
      <dgm:prSet phldrT="[Текст]"/>
      <dgm:spPr/>
      <dgm:t>
        <a:bodyPr/>
        <a:lstStyle/>
        <a:p>
          <a:r>
            <a:rPr lang="en-US" dirty="0"/>
            <a:t>5</a:t>
          </a:r>
          <a:endParaRPr lang="ru-RU" dirty="0"/>
        </a:p>
      </dgm:t>
    </dgm:pt>
    <dgm:pt modelId="{CF5F5A05-68E4-E245-B1A0-51F14C55504A}" type="parTrans" cxnId="{812FD406-D2D9-834C-9DDE-4041FC219D3F}">
      <dgm:prSet/>
      <dgm:spPr/>
      <dgm:t>
        <a:bodyPr/>
        <a:lstStyle/>
        <a:p>
          <a:endParaRPr lang="ru-RU"/>
        </a:p>
      </dgm:t>
    </dgm:pt>
    <dgm:pt modelId="{7E8A9061-8A6A-3A4D-824A-A2BFB3AFF508}" type="sibTrans" cxnId="{812FD406-D2D9-834C-9DDE-4041FC219D3F}">
      <dgm:prSet/>
      <dgm:spPr/>
      <dgm:t>
        <a:bodyPr/>
        <a:lstStyle/>
        <a:p>
          <a:endParaRPr lang="ru-RU"/>
        </a:p>
      </dgm:t>
    </dgm:pt>
    <dgm:pt modelId="{8B7101B1-08BF-974F-B9A6-85954CFA799B}">
      <dgm:prSet phldrT="[Текст]"/>
      <dgm:spPr/>
      <dgm:t>
        <a:bodyPr/>
        <a:lstStyle/>
        <a:p>
          <a:r>
            <a:rPr lang="en-US" dirty="0"/>
            <a:t>1</a:t>
          </a:r>
          <a:endParaRPr lang="ru-RU" dirty="0"/>
        </a:p>
      </dgm:t>
    </dgm:pt>
    <dgm:pt modelId="{788AC3B4-B278-5545-85AC-439C8263F43A}" type="parTrans" cxnId="{83071574-56ED-6D40-944E-6DB93849B188}">
      <dgm:prSet/>
      <dgm:spPr/>
      <dgm:t>
        <a:bodyPr/>
        <a:lstStyle/>
        <a:p>
          <a:endParaRPr lang="ru-RU"/>
        </a:p>
      </dgm:t>
    </dgm:pt>
    <dgm:pt modelId="{2284A8D7-7535-6946-8F49-685F09E74688}" type="sibTrans" cxnId="{83071574-56ED-6D40-944E-6DB93849B188}">
      <dgm:prSet/>
      <dgm:spPr/>
      <dgm:t>
        <a:bodyPr/>
        <a:lstStyle/>
        <a:p>
          <a:endParaRPr lang="ru-RU"/>
        </a:p>
      </dgm:t>
    </dgm:pt>
    <dgm:pt modelId="{D7F2FBB5-7539-674C-A3C8-AA4D1122CA98}">
      <dgm:prSet phldrT="[Текст]"/>
      <dgm:spPr/>
      <dgm:t>
        <a:bodyPr/>
        <a:lstStyle/>
        <a:p>
          <a:r>
            <a:rPr lang="en-US" dirty="0"/>
            <a:t>3</a:t>
          </a:r>
          <a:endParaRPr lang="ru-RU" dirty="0"/>
        </a:p>
      </dgm:t>
    </dgm:pt>
    <dgm:pt modelId="{7E501225-ADF1-F742-B687-F2B7FD08DBA9}" type="parTrans" cxnId="{27D5B00D-FAFD-F644-864A-65FFECDAA86C}">
      <dgm:prSet/>
      <dgm:spPr/>
      <dgm:t>
        <a:bodyPr/>
        <a:lstStyle/>
        <a:p>
          <a:endParaRPr lang="ru-RU"/>
        </a:p>
      </dgm:t>
    </dgm:pt>
    <dgm:pt modelId="{70636044-B988-ED43-9466-AF2448AFE663}" type="sibTrans" cxnId="{27D5B00D-FAFD-F644-864A-65FFECDAA86C}">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7449BD6E-80F8-7D4C-8517-C4E9A06B3F9B}" type="pres">
      <dgm:prSet presAssocID="{FFE5FEE7-93C4-8644-BF31-37EDD6238FEB}" presName="node" presStyleLbl="node1" presStyleIdx="0" presStyleCnt="5">
        <dgm:presLayoutVars>
          <dgm:bulletEnabled val="1"/>
        </dgm:presLayoutVars>
      </dgm:prSet>
      <dgm:spPr/>
    </dgm:pt>
    <dgm:pt modelId="{62DFD71D-6249-3C42-B5A7-6CAB3AC02A58}" type="pres">
      <dgm:prSet presAssocID="{698A670C-2C67-2744-924A-05F8A1E70BB4}" presName="sibTrans" presStyleLbl="sibTrans2D1" presStyleIdx="0" presStyleCnt="4"/>
      <dgm:spPr/>
    </dgm:pt>
    <dgm:pt modelId="{5A194980-29DD-DB4F-9018-4221F209303C}" type="pres">
      <dgm:prSet presAssocID="{698A670C-2C67-2744-924A-05F8A1E70BB4}" presName="connectorText" presStyleLbl="sibTrans2D1" presStyleIdx="0" presStyleCnt="4"/>
      <dgm:spPr/>
    </dgm:pt>
    <dgm:pt modelId="{373A9ACC-1570-FE42-B1C8-27309072ABC3}" type="pres">
      <dgm:prSet presAssocID="{D7F2FBB5-7539-674C-A3C8-AA4D1122CA98}" presName="node" presStyleLbl="node1" presStyleIdx="1" presStyleCnt="5">
        <dgm:presLayoutVars>
          <dgm:bulletEnabled val="1"/>
        </dgm:presLayoutVars>
      </dgm:prSet>
      <dgm:spPr/>
    </dgm:pt>
    <dgm:pt modelId="{08A0A6B5-CFF4-FD45-A7A0-7B451B3539A9}" type="pres">
      <dgm:prSet presAssocID="{70636044-B988-ED43-9466-AF2448AFE663}" presName="sibTrans" presStyleLbl="sibTrans2D1" presStyleIdx="1" presStyleCnt="4"/>
      <dgm:spPr/>
    </dgm:pt>
    <dgm:pt modelId="{913EF052-8844-1543-B5A2-A8DB01B4DE2D}" type="pres">
      <dgm:prSet presAssocID="{70636044-B988-ED43-9466-AF2448AFE663}" presName="connectorText" presStyleLbl="sibTrans2D1" presStyleIdx="1" presStyleCnt="4"/>
      <dgm:spPr/>
    </dgm:pt>
    <dgm:pt modelId="{02C7755A-6569-AD4B-B91C-A7CA243D47C6}" type="pres">
      <dgm:prSet presAssocID="{56900058-5B6A-6940-8005-BD94F330B948}" presName="node" presStyleLbl="node1" presStyleIdx="2" presStyleCnt="5">
        <dgm:presLayoutVars>
          <dgm:bulletEnabled val="1"/>
        </dgm:presLayoutVars>
      </dgm:prSet>
      <dgm:spPr/>
    </dgm:pt>
    <dgm:pt modelId="{28654EF2-1885-BA46-9CBB-D66CA81C7715}" type="pres">
      <dgm:prSet presAssocID="{7A40838E-6302-A243-B530-27D48643A4A2}" presName="sibTrans" presStyleLbl="sibTrans2D1" presStyleIdx="2" presStyleCnt="4"/>
      <dgm:spPr/>
    </dgm:pt>
    <dgm:pt modelId="{2AB6236E-AE30-7741-9F19-B8125C1B2C8E}" type="pres">
      <dgm:prSet presAssocID="{7A40838E-6302-A243-B530-27D48643A4A2}" presName="connectorText" presStyleLbl="sibTrans2D1" presStyleIdx="2" presStyleCnt="4"/>
      <dgm:spPr/>
    </dgm:pt>
    <dgm:pt modelId="{1645546D-EC5E-9A4D-A510-DAE33AED4EE6}" type="pres">
      <dgm:prSet presAssocID="{008A9485-4602-0940-844C-2656E223CEC9}" presName="node" presStyleLbl="node1" presStyleIdx="3" presStyleCnt="5">
        <dgm:presLayoutVars>
          <dgm:bulletEnabled val="1"/>
        </dgm:presLayoutVars>
      </dgm:prSet>
      <dgm:spPr/>
    </dgm:pt>
    <dgm:pt modelId="{BBDA7DD7-6362-0247-8858-95093D233C8D}" type="pres">
      <dgm:prSet presAssocID="{7E8A9061-8A6A-3A4D-824A-A2BFB3AFF508}" presName="sibTrans" presStyleLbl="sibTrans2D1" presStyleIdx="3" presStyleCnt="4"/>
      <dgm:spPr/>
    </dgm:pt>
    <dgm:pt modelId="{5E1F891E-787F-0A46-B639-BBF1495FE949}" type="pres">
      <dgm:prSet presAssocID="{7E8A9061-8A6A-3A4D-824A-A2BFB3AFF508}" presName="connectorText" presStyleLbl="sibTrans2D1" presStyleIdx="3" presStyleCnt="4"/>
      <dgm:spPr/>
    </dgm:pt>
    <dgm:pt modelId="{0307528E-5A71-3B47-B702-F868CCE6F71F}" type="pres">
      <dgm:prSet presAssocID="{8B7101B1-08BF-974F-B9A6-85954CFA799B}" presName="node" presStyleLbl="node1" presStyleIdx="4" presStyleCnt="5">
        <dgm:presLayoutVars>
          <dgm:bulletEnabled val="1"/>
        </dgm:presLayoutVars>
      </dgm:prSet>
      <dgm:spPr/>
    </dgm:pt>
  </dgm:ptLst>
  <dgm:cxnLst>
    <dgm:cxn modelId="{DE062800-2C35-974A-AC9D-4BF53E52AA20}" type="presOf" srcId="{56900058-5B6A-6940-8005-BD94F330B948}" destId="{02C7755A-6569-AD4B-B91C-A7CA243D47C6}" srcOrd="0" destOrd="0" presId="urn:microsoft.com/office/officeart/2005/8/layout/process2"/>
    <dgm:cxn modelId="{A76D8203-F972-0742-8E06-C89AA10D7BD5}" type="presOf" srcId="{7E8A9061-8A6A-3A4D-824A-A2BFB3AFF508}" destId="{BBDA7DD7-6362-0247-8858-95093D233C8D}" srcOrd="0" destOrd="0" presId="urn:microsoft.com/office/officeart/2005/8/layout/process2"/>
    <dgm:cxn modelId="{812FD406-D2D9-834C-9DDE-4041FC219D3F}" srcId="{EBBC9A32-2FDC-6B4C-9D7F-7DC59C2F670C}" destId="{008A9485-4602-0940-844C-2656E223CEC9}" srcOrd="3" destOrd="0" parTransId="{CF5F5A05-68E4-E245-B1A0-51F14C55504A}" sibTransId="{7E8A9061-8A6A-3A4D-824A-A2BFB3AFF508}"/>
    <dgm:cxn modelId="{27D5B00D-FAFD-F644-864A-65FFECDAA86C}" srcId="{EBBC9A32-2FDC-6B4C-9D7F-7DC59C2F670C}" destId="{D7F2FBB5-7539-674C-A3C8-AA4D1122CA98}" srcOrd="1" destOrd="0" parTransId="{7E501225-ADF1-F742-B687-F2B7FD08DBA9}" sibTransId="{70636044-B988-ED43-9466-AF2448AFE663}"/>
    <dgm:cxn modelId="{0550CA0F-7F6F-B741-A4A2-2646B8CDA05E}" type="presOf" srcId="{7A40838E-6302-A243-B530-27D48643A4A2}" destId="{28654EF2-1885-BA46-9CBB-D66CA81C7715}" srcOrd="0" destOrd="0" presId="urn:microsoft.com/office/officeart/2005/8/layout/process2"/>
    <dgm:cxn modelId="{66938425-891A-0143-9556-D7A369DB4337}" type="presOf" srcId="{698A670C-2C67-2744-924A-05F8A1E70BB4}" destId="{62DFD71D-6249-3C42-B5A7-6CAB3AC02A58}" srcOrd="0" destOrd="0" presId="urn:microsoft.com/office/officeart/2005/8/layout/process2"/>
    <dgm:cxn modelId="{BE69C427-0C67-A64B-BBBC-3A3695CB1C95}" srcId="{EBBC9A32-2FDC-6B4C-9D7F-7DC59C2F670C}" destId="{FFE5FEE7-93C4-8644-BF31-37EDD6238FEB}" srcOrd="0" destOrd="0" parTransId="{308E6E5C-D5FA-864A-A6BF-F90278E0A232}" sibTransId="{698A670C-2C67-2744-924A-05F8A1E70BB4}"/>
    <dgm:cxn modelId="{3CFD4D45-AB05-4A45-BCDF-0ECD6CBF7726}" type="presOf" srcId="{008A9485-4602-0940-844C-2656E223CEC9}" destId="{1645546D-EC5E-9A4D-A510-DAE33AED4EE6}" srcOrd="0" destOrd="0" presId="urn:microsoft.com/office/officeart/2005/8/layout/process2"/>
    <dgm:cxn modelId="{0EAFA646-00FD-194A-A7E5-3102745DCEBF}" type="presOf" srcId="{D7F2FBB5-7539-674C-A3C8-AA4D1122CA98}" destId="{373A9ACC-1570-FE42-B1C8-27309072ABC3}" srcOrd="0" destOrd="0" presId="urn:microsoft.com/office/officeart/2005/8/layout/process2"/>
    <dgm:cxn modelId="{0FC87A4A-270D-A44A-BC6D-F73ABD0F0FF3}" srcId="{EBBC9A32-2FDC-6B4C-9D7F-7DC59C2F670C}" destId="{56900058-5B6A-6940-8005-BD94F330B948}" srcOrd="2" destOrd="0" parTransId="{C4304B58-8D2A-6E41-B25E-97A10CA35D22}" sibTransId="{7A40838E-6302-A243-B530-27D48643A4A2}"/>
    <dgm:cxn modelId="{5934136C-57B3-374F-A31C-587EECE0D8F0}" type="presOf" srcId="{8B7101B1-08BF-974F-B9A6-85954CFA799B}" destId="{0307528E-5A71-3B47-B702-F868CCE6F71F}" srcOrd="0" destOrd="0" presId="urn:microsoft.com/office/officeart/2005/8/layout/process2"/>
    <dgm:cxn modelId="{83071574-56ED-6D40-944E-6DB93849B188}" srcId="{EBBC9A32-2FDC-6B4C-9D7F-7DC59C2F670C}" destId="{8B7101B1-08BF-974F-B9A6-85954CFA799B}" srcOrd="4" destOrd="0" parTransId="{788AC3B4-B278-5545-85AC-439C8263F43A}" sibTransId="{2284A8D7-7535-6946-8F49-685F09E74688}"/>
    <dgm:cxn modelId="{49DAE776-5ED4-6E40-B0A7-26D9BCFE79AE}" type="presOf" srcId="{70636044-B988-ED43-9466-AF2448AFE663}" destId="{08A0A6B5-CFF4-FD45-A7A0-7B451B3539A9}" srcOrd="0" destOrd="0" presId="urn:microsoft.com/office/officeart/2005/8/layout/process2"/>
    <dgm:cxn modelId="{4CFF5D8B-9B20-EB4E-9298-E35DCF91EE29}" type="presOf" srcId="{70636044-B988-ED43-9466-AF2448AFE663}" destId="{913EF052-8844-1543-B5A2-A8DB01B4DE2D}" srcOrd="1" destOrd="0" presId="urn:microsoft.com/office/officeart/2005/8/layout/process2"/>
    <dgm:cxn modelId="{FA198593-69D1-8B48-B99C-1EFFCC499A0D}" type="presOf" srcId="{698A670C-2C67-2744-924A-05F8A1E70BB4}" destId="{5A194980-29DD-DB4F-9018-4221F209303C}" srcOrd="1"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D119E3C0-72EC-534C-A6DE-353627037BE9}" type="presOf" srcId="{FFE5FEE7-93C4-8644-BF31-37EDD6238FEB}" destId="{7449BD6E-80F8-7D4C-8517-C4E9A06B3F9B}" srcOrd="0" destOrd="0" presId="urn:microsoft.com/office/officeart/2005/8/layout/process2"/>
    <dgm:cxn modelId="{4445A2E7-D832-CE4F-8D3C-FB8C100DB203}" type="presOf" srcId="{7A40838E-6302-A243-B530-27D48643A4A2}" destId="{2AB6236E-AE30-7741-9F19-B8125C1B2C8E}" srcOrd="1" destOrd="0" presId="urn:microsoft.com/office/officeart/2005/8/layout/process2"/>
    <dgm:cxn modelId="{08F6FAF3-E932-0345-8689-F66004B9D408}" type="presOf" srcId="{7E8A9061-8A6A-3A4D-824A-A2BFB3AFF508}" destId="{5E1F891E-787F-0A46-B639-BBF1495FE949}" srcOrd="1" destOrd="0" presId="urn:microsoft.com/office/officeart/2005/8/layout/process2"/>
    <dgm:cxn modelId="{166C5D61-32CE-CD40-BAF1-FBA2F574C7E2}" type="presParOf" srcId="{B54EC368-9BF5-E04C-A0E5-C7FE47DC3FD6}" destId="{7449BD6E-80F8-7D4C-8517-C4E9A06B3F9B}" srcOrd="0" destOrd="0" presId="urn:microsoft.com/office/officeart/2005/8/layout/process2"/>
    <dgm:cxn modelId="{6546820F-0409-A046-A42F-426592B5F32E}" type="presParOf" srcId="{B54EC368-9BF5-E04C-A0E5-C7FE47DC3FD6}" destId="{62DFD71D-6249-3C42-B5A7-6CAB3AC02A58}" srcOrd="1" destOrd="0" presId="urn:microsoft.com/office/officeart/2005/8/layout/process2"/>
    <dgm:cxn modelId="{0BDA1A88-12D0-0C4A-82D0-29AA80571128}" type="presParOf" srcId="{62DFD71D-6249-3C42-B5A7-6CAB3AC02A58}" destId="{5A194980-29DD-DB4F-9018-4221F209303C}" srcOrd="0" destOrd="0" presId="urn:microsoft.com/office/officeart/2005/8/layout/process2"/>
    <dgm:cxn modelId="{35BCC63B-0168-154C-AF67-8ECC7CB47887}" type="presParOf" srcId="{B54EC368-9BF5-E04C-A0E5-C7FE47DC3FD6}" destId="{373A9ACC-1570-FE42-B1C8-27309072ABC3}" srcOrd="2" destOrd="0" presId="urn:microsoft.com/office/officeart/2005/8/layout/process2"/>
    <dgm:cxn modelId="{1287EA91-20D6-864C-9409-067D90041E6A}" type="presParOf" srcId="{B54EC368-9BF5-E04C-A0E5-C7FE47DC3FD6}" destId="{08A0A6B5-CFF4-FD45-A7A0-7B451B3539A9}" srcOrd="3" destOrd="0" presId="urn:microsoft.com/office/officeart/2005/8/layout/process2"/>
    <dgm:cxn modelId="{D1E3BC50-8068-4449-9976-7B0C1FA6386B}" type="presParOf" srcId="{08A0A6B5-CFF4-FD45-A7A0-7B451B3539A9}" destId="{913EF052-8844-1543-B5A2-A8DB01B4DE2D}" srcOrd="0" destOrd="0" presId="urn:microsoft.com/office/officeart/2005/8/layout/process2"/>
    <dgm:cxn modelId="{50954F05-8083-6D47-9B4E-CE99D7E4653F}" type="presParOf" srcId="{B54EC368-9BF5-E04C-A0E5-C7FE47DC3FD6}" destId="{02C7755A-6569-AD4B-B91C-A7CA243D47C6}" srcOrd="4" destOrd="0" presId="urn:microsoft.com/office/officeart/2005/8/layout/process2"/>
    <dgm:cxn modelId="{76987C60-821B-B24D-A810-8EF7F0866A64}" type="presParOf" srcId="{B54EC368-9BF5-E04C-A0E5-C7FE47DC3FD6}" destId="{28654EF2-1885-BA46-9CBB-D66CA81C7715}" srcOrd="5" destOrd="0" presId="urn:microsoft.com/office/officeart/2005/8/layout/process2"/>
    <dgm:cxn modelId="{304CA937-2BD2-0948-9F19-FF1F880D4019}" type="presParOf" srcId="{28654EF2-1885-BA46-9CBB-D66CA81C7715}" destId="{2AB6236E-AE30-7741-9F19-B8125C1B2C8E}" srcOrd="0" destOrd="0" presId="urn:microsoft.com/office/officeart/2005/8/layout/process2"/>
    <dgm:cxn modelId="{95E223C0-D671-5A4B-BAF7-44CF315A55D3}" type="presParOf" srcId="{B54EC368-9BF5-E04C-A0E5-C7FE47DC3FD6}" destId="{1645546D-EC5E-9A4D-A510-DAE33AED4EE6}" srcOrd="6" destOrd="0" presId="urn:microsoft.com/office/officeart/2005/8/layout/process2"/>
    <dgm:cxn modelId="{E429803F-66D9-2B4A-B320-D2429BCB31A8}" type="presParOf" srcId="{B54EC368-9BF5-E04C-A0E5-C7FE47DC3FD6}" destId="{BBDA7DD7-6362-0247-8858-95093D233C8D}" srcOrd="7" destOrd="0" presId="urn:microsoft.com/office/officeart/2005/8/layout/process2"/>
    <dgm:cxn modelId="{7D5C8510-4D94-374C-B3FC-77B680F5FDE8}" type="presParOf" srcId="{BBDA7DD7-6362-0247-8858-95093D233C8D}" destId="{5E1F891E-787F-0A46-B639-BBF1495FE949}" srcOrd="0" destOrd="0" presId="urn:microsoft.com/office/officeart/2005/8/layout/process2"/>
    <dgm:cxn modelId="{5BC8D0B3-D590-3F4A-AB5D-C8BBFBDA6EE0}" type="presParOf" srcId="{B54EC368-9BF5-E04C-A0E5-C7FE47DC3FD6}" destId="{0307528E-5A71-3B47-B702-F868CCE6F71F}"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116ED2-D156-2445-ACBA-2BE8D364EAB7}" type="doc">
      <dgm:prSet loTypeId="urn:microsoft.com/office/officeart/2005/8/layout/process1" loCatId="" qsTypeId="urn:microsoft.com/office/officeart/2005/8/quickstyle/simple1" qsCatId="simple" csTypeId="urn:microsoft.com/office/officeart/2005/8/colors/accent1_2" csCatId="accent1" phldr="1"/>
      <dgm:spPr/>
    </dgm:pt>
    <dgm:pt modelId="{9030D27F-EBD6-094F-893D-5C74F9CD4D8B}">
      <dgm:prSet phldrT="[Текст]"/>
      <dgm:spPr/>
      <dgm:t>
        <a:bodyPr/>
        <a:lstStyle/>
        <a:p>
          <a:r>
            <a:rPr lang="en-US" dirty="0"/>
            <a:t>1</a:t>
          </a:r>
          <a:endParaRPr lang="ru-RU" dirty="0"/>
        </a:p>
      </dgm:t>
    </dgm:pt>
    <dgm:pt modelId="{6CD05F72-49EA-5C4E-AD72-B6613EA189EB}" type="parTrans" cxnId="{D42F4364-04FD-A94D-98FC-68E71267A102}">
      <dgm:prSet/>
      <dgm:spPr/>
      <dgm:t>
        <a:bodyPr/>
        <a:lstStyle/>
        <a:p>
          <a:endParaRPr lang="ru-RU"/>
        </a:p>
      </dgm:t>
    </dgm:pt>
    <dgm:pt modelId="{507CE528-86A6-A240-BEBD-D14FD235CD12}" type="sibTrans" cxnId="{D42F4364-04FD-A94D-98FC-68E71267A102}">
      <dgm:prSet/>
      <dgm:spPr/>
      <dgm:t>
        <a:bodyPr/>
        <a:lstStyle/>
        <a:p>
          <a:endParaRPr lang="ru-RU"/>
        </a:p>
      </dgm:t>
    </dgm:pt>
    <dgm:pt modelId="{17E72E48-4E35-EF4E-8EC2-3085A9CCA01C}">
      <dgm:prSet phldrT="[Текст]"/>
      <dgm:spPr/>
      <dgm:t>
        <a:bodyPr/>
        <a:lstStyle/>
        <a:p>
          <a:r>
            <a:rPr lang="en-US" dirty="0"/>
            <a:t>4</a:t>
          </a:r>
          <a:endParaRPr lang="ru-RU" dirty="0"/>
        </a:p>
      </dgm:t>
    </dgm:pt>
    <dgm:pt modelId="{3A7A4B22-6498-B447-9C77-A9428AE4F568}" type="parTrans" cxnId="{3CAB6B39-2863-8F45-8E10-656D4E651CA3}">
      <dgm:prSet/>
      <dgm:spPr/>
      <dgm:t>
        <a:bodyPr/>
        <a:lstStyle/>
        <a:p>
          <a:endParaRPr lang="ru-RU"/>
        </a:p>
      </dgm:t>
    </dgm:pt>
    <dgm:pt modelId="{947501E5-1FC3-C640-8901-3AB4CDCEB88F}" type="sibTrans" cxnId="{3CAB6B39-2863-8F45-8E10-656D4E651CA3}">
      <dgm:prSet/>
      <dgm:spPr/>
      <dgm:t>
        <a:bodyPr/>
        <a:lstStyle/>
        <a:p>
          <a:endParaRPr lang="ru-RU"/>
        </a:p>
      </dgm:t>
    </dgm:pt>
    <dgm:pt modelId="{7E6BF690-62A7-F449-91BA-AEAE0285CAD3}">
      <dgm:prSet phldrT="[Текст]"/>
      <dgm:spPr/>
      <dgm:t>
        <a:bodyPr/>
        <a:lstStyle/>
        <a:p>
          <a:r>
            <a:rPr lang="en-US" dirty="0"/>
            <a:t>5</a:t>
          </a:r>
          <a:endParaRPr lang="ru-RU" dirty="0"/>
        </a:p>
      </dgm:t>
    </dgm:pt>
    <dgm:pt modelId="{949CA23B-6B63-6847-A1F3-2BE7B87F6DCF}" type="parTrans" cxnId="{38092EDA-4ECE-F744-9ADE-D3A6D0021B91}">
      <dgm:prSet/>
      <dgm:spPr/>
      <dgm:t>
        <a:bodyPr/>
        <a:lstStyle/>
        <a:p>
          <a:endParaRPr lang="ru-RU"/>
        </a:p>
      </dgm:t>
    </dgm:pt>
    <dgm:pt modelId="{1CA45D77-AE52-064E-992F-CFC1B1CB9B67}" type="sibTrans" cxnId="{38092EDA-4ECE-F744-9ADE-D3A6D0021B91}">
      <dgm:prSet/>
      <dgm:spPr/>
      <dgm:t>
        <a:bodyPr/>
        <a:lstStyle/>
        <a:p>
          <a:endParaRPr lang="ru-RU"/>
        </a:p>
      </dgm:t>
    </dgm:pt>
    <dgm:pt modelId="{C7251C95-EE5B-A148-8F67-29D381D74ACA}">
      <dgm:prSet phldrT="[Текст]"/>
      <dgm:spPr/>
      <dgm:t>
        <a:bodyPr/>
        <a:lstStyle/>
        <a:p>
          <a:r>
            <a:rPr lang="en-US" dirty="0"/>
            <a:t>6</a:t>
          </a:r>
          <a:endParaRPr lang="ru-RU" dirty="0"/>
        </a:p>
      </dgm:t>
    </dgm:pt>
    <dgm:pt modelId="{BDBBBA62-49E4-894C-A825-8406E7977AB2}" type="parTrans" cxnId="{0F265BAC-062F-7E44-BDDE-4011F64BA45A}">
      <dgm:prSet/>
      <dgm:spPr/>
      <dgm:t>
        <a:bodyPr/>
        <a:lstStyle/>
        <a:p>
          <a:endParaRPr lang="ru-RU"/>
        </a:p>
      </dgm:t>
    </dgm:pt>
    <dgm:pt modelId="{99B313F1-41D8-AA47-8C19-DD1BE322E6F6}" type="sibTrans" cxnId="{0F265BAC-062F-7E44-BDDE-4011F64BA45A}">
      <dgm:prSet/>
      <dgm:spPr/>
      <dgm:t>
        <a:bodyPr/>
        <a:lstStyle/>
        <a:p>
          <a:endParaRPr lang="ru-RU"/>
        </a:p>
      </dgm:t>
    </dgm:pt>
    <dgm:pt modelId="{1F5A80AE-9929-8E42-ACE9-BA7F732448EA}" type="pres">
      <dgm:prSet presAssocID="{55116ED2-D156-2445-ACBA-2BE8D364EAB7}" presName="Name0" presStyleCnt="0">
        <dgm:presLayoutVars>
          <dgm:dir/>
          <dgm:resizeHandles val="exact"/>
        </dgm:presLayoutVars>
      </dgm:prSet>
      <dgm:spPr/>
    </dgm:pt>
    <dgm:pt modelId="{5F8D6836-7E9C-C44C-B8C9-C1E22B13F956}" type="pres">
      <dgm:prSet presAssocID="{9030D27F-EBD6-094F-893D-5C74F9CD4D8B}" presName="node" presStyleLbl="node1" presStyleIdx="0" presStyleCnt="4">
        <dgm:presLayoutVars>
          <dgm:bulletEnabled val="1"/>
        </dgm:presLayoutVars>
      </dgm:prSet>
      <dgm:spPr/>
    </dgm:pt>
    <dgm:pt modelId="{EC8850C6-B50D-2E40-85A9-F1D2C4B9046D}" type="pres">
      <dgm:prSet presAssocID="{507CE528-86A6-A240-BEBD-D14FD235CD12}" presName="sibTrans" presStyleLbl="sibTrans2D1" presStyleIdx="0" presStyleCnt="3"/>
      <dgm:spPr/>
    </dgm:pt>
    <dgm:pt modelId="{67774D98-8440-874E-9686-A45B29AE0D4F}" type="pres">
      <dgm:prSet presAssocID="{507CE528-86A6-A240-BEBD-D14FD235CD12}" presName="connectorText" presStyleLbl="sibTrans2D1" presStyleIdx="0" presStyleCnt="3"/>
      <dgm:spPr/>
    </dgm:pt>
    <dgm:pt modelId="{6196AC0D-2F00-7941-858E-0520BFF6CD0C}" type="pres">
      <dgm:prSet presAssocID="{17E72E48-4E35-EF4E-8EC2-3085A9CCA01C}" presName="node" presStyleLbl="node1" presStyleIdx="1" presStyleCnt="4">
        <dgm:presLayoutVars>
          <dgm:bulletEnabled val="1"/>
        </dgm:presLayoutVars>
      </dgm:prSet>
      <dgm:spPr/>
    </dgm:pt>
    <dgm:pt modelId="{8418A4B7-9121-284F-8393-67F67629CA62}" type="pres">
      <dgm:prSet presAssocID="{947501E5-1FC3-C640-8901-3AB4CDCEB88F}" presName="sibTrans" presStyleLbl="sibTrans2D1" presStyleIdx="1" presStyleCnt="3"/>
      <dgm:spPr/>
    </dgm:pt>
    <dgm:pt modelId="{0BBDC15B-D68F-7B4C-BD95-1130BD64D4C6}" type="pres">
      <dgm:prSet presAssocID="{947501E5-1FC3-C640-8901-3AB4CDCEB88F}" presName="connectorText" presStyleLbl="sibTrans2D1" presStyleIdx="1" presStyleCnt="3"/>
      <dgm:spPr/>
    </dgm:pt>
    <dgm:pt modelId="{501C6671-61EC-354D-8B6C-12736EDE2098}" type="pres">
      <dgm:prSet presAssocID="{7E6BF690-62A7-F449-91BA-AEAE0285CAD3}" presName="node" presStyleLbl="node1" presStyleIdx="2" presStyleCnt="4">
        <dgm:presLayoutVars>
          <dgm:bulletEnabled val="1"/>
        </dgm:presLayoutVars>
      </dgm:prSet>
      <dgm:spPr/>
    </dgm:pt>
    <dgm:pt modelId="{267F9F85-2AEE-5446-9586-3E0BB68A7E01}" type="pres">
      <dgm:prSet presAssocID="{1CA45D77-AE52-064E-992F-CFC1B1CB9B67}" presName="sibTrans" presStyleLbl="sibTrans2D1" presStyleIdx="2" presStyleCnt="3"/>
      <dgm:spPr/>
    </dgm:pt>
    <dgm:pt modelId="{F8050025-5C84-8E41-8DFA-CD7DDA19B13E}" type="pres">
      <dgm:prSet presAssocID="{1CA45D77-AE52-064E-992F-CFC1B1CB9B67}" presName="connectorText" presStyleLbl="sibTrans2D1" presStyleIdx="2" presStyleCnt="3"/>
      <dgm:spPr/>
    </dgm:pt>
    <dgm:pt modelId="{4E5AF432-C0E3-4043-A7F6-74FC73805E2F}" type="pres">
      <dgm:prSet presAssocID="{C7251C95-EE5B-A148-8F67-29D381D74ACA}" presName="node" presStyleLbl="node1" presStyleIdx="3" presStyleCnt="4">
        <dgm:presLayoutVars>
          <dgm:bulletEnabled val="1"/>
        </dgm:presLayoutVars>
      </dgm:prSet>
      <dgm:spPr/>
    </dgm:pt>
  </dgm:ptLst>
  <dgm:cxnLst>
    <dgm:cxn modelId="{1E9CAA29-8626-034B-B75B-82396952BA4D}" type="presOf" srcId="{55116ED2-D156-2445-ACBA-2BE8D364EAB7}" destId="{1F5A80AE-9929-8E42-ACE9-BA7F732448EA}" srcOrd="0" destOrd="0" presId="urn:microsoft.com/office/officeart/2005/8/layout/process1"/>
    <dgm:cxn modelId="{57B2BC2A-E8F6-D341-A5F7-23C8213604FB}" type="presOf" srcId="{1CA45D77-AE52-064E-992F-CFC1B1CB9B67}" destId="{F8050025-5C84-8E41-8DFA-CD7DDA19B13E}" srcOrd="1" destOrd="0" presId="urn:microsoft.com/office/officeart/2005/8/layout/process1"/>
    <dgm:cxn modelId="{3CAB6B39-2863-8F45-8E10-656D4E651CA3}" srcId="{55116ED2-D156-2445-ACBA-2BE8D364EAB7}" destId="{17E72E48-4E35-EF4E-8EC2-3085A9CCA01C}" srcOrd="1" destOrd="0" parTransId="{3A7A4B22-6498-B447-9C77-A9428AE4F568}" sibTransId="{947501E5-1FC3-C640-8901-3AB4CDCEB88F}"/>
    <dgm:cxn modelId="{00E3313D-3B21-F941-9A73-C3DB19C22433}" type="presOf" srcId="{9030D27F-EBD6-094F-893D-5C74F9CD4D8B}" destId="{5F8D6836-7E9C-C44C-B8C9-C1E22B13F956}" srcOrd="0" destOrd="0" presId="urn:microsoft.com/office/officeart/2005/8/layout/process1"/>
    <dgm:cxn modelId="{FE822855-B6E7-DC48-927D-8BEA83D8DE22}" type="presOf" srcId="{1CA45D77-AE52-064E-992F-CFC1B1CB9B67}" destId="{267F9F85-2AEE-5446-9586-3E0BB68A7E01}" srcOrd="0" destOrd="0" presId="urn:microsoft.com/office/officeart/2005/8/layout/process1"/>
    <dgm:cxn modelId="{D42F4364-04FD-A94D-98FC-68E71267A102}" srcId="{55116ED2-D156-2445-ACBA-2BE8D364EAB7}" destId="{9030D27F-EBD6-094F-893D-5C74F9CD4D8B}" srcOrd="0" destOrd="0" parTransId="{6CD05F72-49EA-5C4E-AD72-B6613EA189EB}" sibTransId="{507CE528-86A6-A240-BEBD-D14FD235CD12}"/>
    <dgm:cxn modelId="{C7F38993-6A25-894D-9222-19441C5C4E4B}" type="presOf" srcId="{947501E5-1FC3-C640-8901-3AB4CDCEB88F}" destId="{8418A4B7-9121-284F-8393-67F67629CA62}" srcOrd="0" destOrd="0" presId="urn:microsoft.com/office/officeart/2005/8/layout/process1"/>
    <dgm:cxn modelId="{0F265BAC-062F-7E44-BDDE-4011F64BA45A}" srcId="{55116ED2-D156-2445-ACBA-2BE8D364EAB7}" destId="{C7251C95-EE5B-A148-8F67-29D381D74ACA}" srcOrd="3" destOrd="0" parTransId="{BDBBBA62-49E4-894C-A825-8406E7977AB2}" sibTransId="{99B313F1-41D8-AA47-8C19-DD1BE322E6F6}"/>
    <dgm:cxn modelId="{ABEAF5AD-6DEF-BB43-BB76-5CCC82EFD5DB}" type="presOf" srcId="{507CE528-86A6-A240-BEBD-D14FD235CD12}" destId="{EC8850C6-B50D-2E40-85A9-F1D2C4B9046D}" srcOrd="0" destOrd="0" presId="urn:microsoft.com/office/officeart/2005/8/layout/process1"/>
    <dgm:cxn modelId="{AD15D9B0-84E8-B546-80F1-9FDEEE61EF1C}" type="presOf" srcId="{C7251C95-EE5B-A148-8F67-29D381D74ACA}" destId="{4E5AF432-C0E3-4043-A7F6-74FC73805E2F}" srcOrd="0" destOrd="0" presId="urn:microsoft.com/office/officeart/2005/8/layout/process1"/>
    <dgm:cxn modelId="{EE9E3DB1-B721-AF45-8547-96500A855DA7}" type="presOf" srcId="{947501E5-1FC3-C640-8901-3AB4CDCEB88F}" destId="{0BBDC15B-D68F-7B4C-BD95-1130BD64D4C6}" srcOrd="1" destOrd="0" presId="urn:microsoft.com/office/officeart/2005/8/layout/process1"/>
    <dgm:cxn modelId="{287B05BA-9A3B-E643-B2D1-73C4E77F09B7}" type="presOf" srcId="{507CE528-86A6-A240-BEBD-D14FD235CD12}" destId="{67774D98-8440-874E-9686-A45B29AE0D4F}" srcOrd="1" destOrd="0" presId="urn:microsoft.com/office/officeart/2005/8/layout/process1"/>
    <dgm:cxn modelId="{38092EDA-4ECE-F744-9ADE-D3A6D0021B91}" srcId="{55116ED2-D156-2445-ACBA-2BE8D364EAB7}" destId="{7E6BF690-62A7-F449-91BA-AEAE0285CAD3}" srcOrd="2" destOrd="0" parTransId="{949CA23B-6B63-6847-A1F3-2BE7B87F6DCF}" sibTransId="{1CA45D77-AE52-064E-992F-CFC1B1CB9B67}"/>
    <dgm:cxn modelId="{AF7E18ED-0859-5342-ABDB-CF065E4372D3}" type="presOf" srcId="{17E72E48-4E35-EF4E-8EC2-3085A9CCA01C}" destId="{6196AC0D-2F00-7941-858E-0520BFF6CD0C}" srcOrd="0" destOrd="0" presId="urn:microsoft.com/office/officeart/2005/8/layout/process1"/>
    <dgm:cxn modelId="{A82DEDF3-9A34-3941-95E7-321263948157}" type="presOf" srcId="{7E6BF690-62A7-F449-91BA-AEAE0285CAD3}" destId="{501C6671-61EC-354D-8B6C-12736EDE2098}" srcOrd="0" destOrd="0" presId="urn:microsoft.com/office/officeart/2005/8/layout/process1"/>
    <dgm:cxn modelId="{3C811880-5FD7-ED48-AF87-8727FE48DC50}" type="presParOf" srcId="{1F5A80AE-9929-8E42-ACE9-BA7F732448EA}" destId="{5F8D6836-7E9C-C44C-B8C9-C1E22B13F956}" srcOrd="0" destOrd="0" presId="urn:microsoft.com/office/officeart/2005/8/layout/process1"/>
    <dgm:cxn modelId="{E28FDA3A-7217-824E-BFDC-DD00BC1AA390}" type="presParOf" srcId="{1F5A80AE-9929-8E42-ACE9-BA7F732448EA}" destId="{EC8850C6-B50D-2E40-85A9-F1D2C4B9046D}" srcOrd="1" destOrd="0" presId="urn:microsoft.com/office/officeart/2005/8/layout/process1"/>
    <dgm:cxn modelId="{D7C24658-44FB-5241-A9E5-8BA9AD2050D1}" type="presParOf" srcId="{EC8850C6-B50D-2E40-85A9-F1D2C4B9046D}" destId="{67774D98-8440-874E-9686-A45B29AE0D4F}" srcOrd="0" destOrd="0" presId="urn:microsoft.com/office/officeart/2005/8/layout/process1"/>
    <dgm:cxn modelId="{390C44E5-1AD6-B94F-8EF4-4CE6D2AE21F7}" type="presParOf" srcId="{1F5A80AE-9929-8E42-ACE9-BA7F732448EA}" destId="{6196AC0D-2F00-7941-858E-0520BFF6CD0C}" srcOrd="2" destOrd="0" presId="urn:microsoft.com/office/officeart/2005/8/layout/process1"/>
    <dgm:cxn modelId="{F7A3DF92-25D5-3B40-8CDA-63F76AF30B1C}" type="presParOf" srcId="{1F5A80AE-9929-8E42-ACE9-BA7F732448EA}" destId="{8418A4B7-9121-284F-8393-67F67629CA62}" srcOrd="3" destOrd="0" presId="urn:microsoft.com/office/officeart/2005/8/layout/process1"/>
    <dgm:cxn modelId="{B5CC7361-7AF7-5C42-997E-9F712AC27145}" type="presParOf" srcId="{8418A4B7-9121-284F-8393-67F67629CA62}" destId="{0BBDC15B-D68F-7B4C-BD95-1130BD64D4C6}" srcOrd="0" destOrd="0" presId="urn:microsoft.com/office/officeart/2005/8/layout/process1"/>
    <dgm:cxn modelId="{0CD4F6EC-2BD6-4F46-8A0F-ADD848ED9A28}" type="presParOf" srcId="{1F5A80AE-9929-8E42-ACE9-BA7F732448EA}" destId="{501C6671-61EC-354D-8B6C-12736EDE2098}" srcOrd="4" destOrd="0" presId="urn:microsoft.com/office/officeart/2005/8/layout/process1"/>
    <dgm:cxn modelId="{83669FFB-2A34-1E4A-AF98-C13711E07D42}" type="presParOf" srcId="{1F5A80AE-9929-8E42-ACE9-BA7F732448EA}" destId="{267F9F85-2AEE-5446-9586-3E0BB68A7E01}" srcOrd="5" destOrd="0" presId="urn:microsoft.com/office/officeart/2005/8/layout/process1"/>
    <dgm:cxn modelId="{EA56D082-484E-C94F-BB47-536638E351FA}" type="presParOf" srcId="{267F9F85-2AEE-5446-9586-3E0BB68A7E01}" destId="{F8050025-5C84-8E41-8DFA-CD7DDA19B13E}" srcOrd="0" destOrd="0" presId="urn:microsoft.com/office/officeart/2005/8/layout/process1"/>
    <dgm:cxn modelId="{19C2443D-9FA0-AF41-A590-6E5A73789518}" type="presParOf" srcId="{1F5A80AE-9929-8E42-ACE9-BA7F732448EA}" destId="{4E5AF432-C0E3-4043-A7F6-74FC73805E2F}"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56900058-5B6A-6940-8005-BD94F330B948}">
      <dgm:prSet phldrT="[Текст]"/>
      <dgm:spPr/>
      <dgm:t>
        <a:bodyPr/>
        <a:lstStyle/>
        <a:p>
          <a:r>
            <a:rPr lang="en-US" dirty="0"/>
            <a:t>4</a:t>
          </a:r>
          <a:endParaRPr lang="ru-RU" dirty="0"/>
        </a:p>
      </dgm:t>
    </dgm:pt>
    <dgm:pt modelId="{C4304B58-8D2A-6E41-B25E-97A10CA35D22}" type="parTrans" cxnId="{0FC87A4A-270D-A44A-BC6D-F73ABD0F0FF3}">
      <dgm:prSet/>
      <dgm:spPr/>
      <dgm:t>
        <a:bodyPr/>
        <a:lstStyle/>
        <a:p>
          <a:endParaRPr lang="ru-RU"/>
        </a:p>
      </dgm:t>
    </dgm:pt>
    <dgm:pt modelId="{7A40838E-6302-A243-B530-27D48643A4A2}" type="sibTrans" cxnId="{0FC87A4A-270D-A44A-BC6D-F73ABD0F0FF3}">
      <dgm:prSet/>
      <dgm:spPr/>
      <dgm:t>
        <a:bodyPr/>
        <a:lstStyle/>
        <a:p>
          <a:endParaRPr lang="ru-RU"/>
        </a:p>
      </dgm:t>
    </dgm:pt>
    <dgm:pt modelId="{FFE5FEE7-93C4-8644-BF31-37EDD6238FEB}">
      <dgm:prSet phldrT="[Текст]"/>
      <dgm:spPr/>
      <dgm:t>
        <a:bodyPr/>
        <a:lstStyle/>
        <a:p>
          <a:r>
            <a:rPr lang="en-US" dirty="0"/>
            <a:t>1</a:t>
          </a:r>
          <a:endParaRPr lang="ru-RU" dirty="0"/>
        </a:p>
      </dgm:t>
    </dgm:pt>
    <dgm:pt modelId="{308E6E5C-D5FA-864A-A6BF-F90278E0A232}" type="parTrans" cxnId="{BE69C427-0C67-A64B-BBBC-3A3695CB1C95}">
      <dgm:prSet/>
      <dgm:spPr/>
      <dgm:t>
        <a:bodyPr/>
        <a:lstStyle/>
        <a:p>
          <a:endParaRPr lang="ru-RU"/>
        </a:p>
      </dgm:t>
    </dgm:pt>
    <dgm:pt modelId="{698A670C-2C67-2744-924A-05F8A1E70BB4}" type="sibTrans" cxnId="{BE69C427-0C67-A64B-BBBC-3A3695CB1C95}">
      <dgm:prSet/>
      <dgm:spPr/>
      <dgm:t>
        <a:bodyPr/>
        <a:lstStyle/>
        <a:p>
          <a:endParaRPr lang="ru-RU"/>
        </a:p>
      </dgm:t>
    </dgm:pt>
    <dgm:pt modelId="{008A9485-4602-0940-844C-2656E223CEC9}">
      <dgm:prSet phldrT="[Текст]"/>
      <dgm:spPr/>
      <dgm:t>
        <a:bodyPr/>
        <a:lstStyle/>
        <a:p>
          <a:r>
            <a:rPr lang="en-US" dirty="0"/>
            <a:t>5</a:t>
          </a:r>
          <a:endParaRPr lang="ru-RU" dirty="0"/>
        </a:p>
      </dgm:t>
    </dgm:pt>
    <dgm:pt modelId="{CF5F5A05-68E4-E245-B1A0-51F14C55504A}" type="parTrans" cxnId="{812FD406-D2D9-834C-9DDE-4041FC219D3F}">
      <dgm:prSet/>
      <dgm:spPr/>
      <dgm:t>
        <a:bodyPr/>
        <a:lstStyle/>
        <a:p>
          <a:endParaRPr lang="ru-RU"/>
        </a:p>
      </dgm:t>
    </dgm:pt>
    <dgm:pt modelId="{7E8A9061-8A6A-3A4D-824A-A2BFB3AFF508}" type="sibTrans" cxnId="{812FD406-D2D9-834C-9DDE-4041FC219D3F}">
      <dgm:prSet/>
      <dgm:spPr/>
      <dgm:t>
        <a:bodyPr/>
        <a:lstStyle/>
        <a:p>
          <a:endParaRPr lang="ru-RU"/>
        </a:p>
      </dgm:t>
    </dgm:pt>
    <dgm:pt modelId="{D7F2FBB5-7539-674C-A3C8-AA4D1122CA98}">
      <dgm:prSet phldrT="[Текст]"/>
      <dgm:spPr/>
      <dgm:t>
        <a:bodyPr/>
        <a:lstStyle/>
        <a:p>
          <a:r>
            <a:rPr lang="en-US" dirty="0"/>
            <a:t>3</a:t>
          </a:r>
          <a:endParaRPr lang="ru-RU" dirty="0"/>
        </a:p>
      </dgm:t>
    </dgm:pt>
    <dgm:pt modelId="{7E501225-ADF1-F742-B687-F2B7FD08DBA9}" type="parTrans" cxnId="{27D5B00D-FAFD-F644-864A-65FFECDAA86C}">
      <dgm:prSet/>
      <dgm:spPr/>
      <dgm:t>
        <a:bodyPr/>
        <a:lstStyle/>
        <a:p>
          <a:endParaRPr lang="ru-RU"/>
        </a:p>
      </dgm:t>
    </dgm:pt>
    <dgm:pt modelId="{70636044-B988-ED43-9466-AF2448AFE663}" type="sibTrans" cxnId="{27D5B00D-FAFD-F644-864A-65FFECDAA86C}">
      <dgm:prSet/>
      <dgm:spPr/>
      <dgm:t>
        <a:bodyPr/>
        <a:lstStyle/>
        <a:p>
          <a:endParaRPr lang="ru-RU"/>
        </a:p>
      </dgm:t>
    </dgm:pt>
    <dgm:pt modelId="{D6198DC8-235A-6B4F-94CE-E508558B3584}">
      <dgm:prSet phldrT="[Текст]"/>
      <dgm:spPr/>
      <dgm:t>
        <a:bodyPr/>
        <a:lstStyle/>
        <a:p>
          <a:r>
            <a:rPr lang="en-US" dirty="0"/>
            <a:t>2</a:t>
          </a:r>
          <a:endParaRPr lang="ru-RU" dirty="0"/>
        </a:p>
      </dgm:t>
    </dgm:pt>
    <dgm:pt modelId="{AA4AF4F3-015F-2541-9F18-3DDAD2ED2EB1}" type="parTrans" cxnId="{706CA711-15C5-4F43-9604-9C7BE9C3B11B}">
      <dgm:prSet/>
      <dgm:spPr/>
      <dgm:t>
        <a:bodyPr/>
        <a:lstStyle/>
        <a:p>
          <a:endParaRPr lang="ru-RU"/>
        </a:p>
      </dgm:t>
    </dgm:pt>
    <dgm:pt modelId="{FA0DF44F-CDC7-7F42-8D2A-2F557A2A227F}" type="sibTrans" cxnId="{706CA711-15C5-4F43-9604-9C7BE9C3B11B}">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7449BD6E-80F8-7D4C-8517-C4E9A06B3F9B}" type="pres">
      <dgm:prSet presAssocID="{FFE5FEE7-93C4-8644-BF31-37EDD6238FEB}" presName="node" presStyleLbl="node1" presStyleIdx="0" presStyleCnt="5">
        <dgm:presLayoutVars>
          <dgm:bulletEnabled val="1"/>
        </dgm:presLayoutVars>
      </dgm:prSet>
      <dgm:spPr/>
    </dgm:pt>
    <dgm:pt modelId="{62DFD71D-6249-3C42-B5A7-6CAB3AC02A58}" type="pres">
      <dgm:prSet presAssocID="{698A670C-2C67-2744-924A-05F8A1E70BB4}" presName="sibTrans" presStyleLbl="sibTrans2D1" presStyleIdx="0" presStyleCnt="4"/>
      <dgm:spPr/>
    </dgm:pt>
    <dgm:pt modelId="{5A194980-29DD-DB4F-9018-4221F209303C}" type="pres">
      <dgm:prSet presAssocID="{698A670C-2C67-2744-924A-05F8A1E70BB4}" presName="connectorText" presStyleLbl="sibTrans2D1" presStyleIdx="0" presStyleCnt="4"/>
      <dgm:spPr/>
    </dgm:pt>
    <dgm:pt modelId="{21AF57E6-60F3-CC40-93BA-CE19977C517C}" type="pres">
      <dgm:prSet presAssocID="{D6198DC8-235A-6B4F-94CE-E508558B3584}" presName="node" presStyleLbl="node1" presStyleIdx="1" presStyleCnt="5">
        <dgm:presLayoutVars>
          <dgm:bulletEnabled val="1"/>
        </dgm:presLayoutVars>
      </dgm:prSet>
      <dgm:spPr/>
    </dgm:pt>
    <dgm:pt modelId="{3FDE15D3-9657-5C40-90A1-E54696D7F000}" type="pres">
      <dgm:prSet presAssocID="{FA0DF44F-CDC7-7F42-8D2A-2F557A2A227F}" presName="sibTrans" presStyleLbl="sibTrans2D1" presStyleIdx="1" presStyleCnt="4"/>
      <dgm:spPr/>
    </dgm:pt>
    <dgm:pt modelId="{5C9D9C85-1269-5D4A-8E2C-A6AA715301B3}" type="pres">
      <dgm:prSet presAssocID="{FA0DF44F-CDC7-7F42-8D2A-2F557A2A227F}" presName="connectorText" presStyleLbl="sibTrans2D1" presStyleIdx="1" presStyleCnt="4"/>
      <dgm:spPr/>
    </dgm:pt>
    <dgm:pt modelId="{373A9ACC-1570-FE42-B1C8-27309072ABC3}" type="pres">
      <dgm:prSet presAssocID="{D7F2FBB5-7539-674C-A3C8-AA4D1122CA98}" presName="node" presStyleLbl="node1" presStyleIdx="2" presStyleCnt="5">
        <dgm:presLayoutVars>
          <dgm:bulletEnabled val="1"/>
        </dgm:presLayoutVars>
      </dgm:prSet>
      <dgm:spPr/>
    </dgm:pt>
    <dgm:pt modelId="{08A0A6B5-CFF4-FD45-A7A0-7B451B3539A9}" type="pres">
      <dgm:prSet presAssocID="{70636044-B988-ED43-9466-AF2448AFE663}" presName="sibTrans" presStyleLbl="sibTrans2D1" presStyleIdx="2" presStyleCnt="4"/>
      <dgm:spPr/>
    </dgm:pt>
    <dgm:pt modelId="{913EF052-8844-1543-B5A2-A8DB01B4DE2D}" type="pres">
      <dgm:prSet presAssocID="{70636044-B988-ED43-9466-AF2448AFE663}" presName="connectorText" presStyleLbl="sibTrans2D1" presStyleIdx="2" presStyleCnt="4"/>
      <dgm:spPr/>
    </dgm:pt>
    <dgm:pt modelId="{02C7755A-6569-AD4B-B91C-A7CA243D47C6}" type="pres">
      <dgm:prSet presAssocID="{56900058-5B6A-6940-8005-BD94F330B948}" presName="node" presStyleLbl="node1" presStyleIdx="3" presStyleCnt="5">
        <dgm:presLayoutVars>
          <dgm:bulletEnabled val="1"/>
        </dgm:presLayoutVars>
      </dgm:prSet>
      <dgm:spPr/>
    </dgm:pt>
    <dgm:pt modelId="{28654EF2-1885-BA46-9CBB-D66CA81C7715}" type="pres">
      <dgm:prSet presAssocID="{7A40838E-6302-A243-B530-27D48643A4A2}" presName="sibTrans" presStyleLbl="sibTrans2D1" presStyleIdx="3" presStyleCnt="4"/>
      <dgm:spPr/>
    </dgm:pt>
    <dgm:pt modelId="{2AB6236E-AE30-7741-9F19-B8125C1B2C8E}" type="pres">
      <dgm:prSet presAssocID="{7A40838E-6302-A243-B530-27D48643A4A2}" presName="connectorText" presStyleLbl="sibTrans2D1" presStyleIdx="3" presStyleCnt="4"/>
      <dgm:spPr/>
    </dgm:pt>
    <dgm:pt modelId="{1645546D-EC5E-9A4D-A510-DAE33AED4EE6}" type="pres">
      <dgm:prSet presAssocID="{008A9485-4602-0940-844C-2656E223CEC9}" presName="node" presStyleLbl="node1" presStyleIdx="4" presStyleCnt="5">
        <dgm:presLayoutVars>
          <dgm:bulletEnabled val="1"/>
        </dgm:presLayoutVars>
      </dgm:prSet>
      <dgm:spPr/>
    </dgm:pt>
  </dgm:ptLst>
  <dgm:cxnLst>
    <dgm:cxn modelId="{DE062800-2C35-974A-AC9D-4BF53E52AA20}" type="presOf" srcId="{56900058-5B6A-6940-8005-BD94F330B948}" destId="{02C7755A-6569-AD4B-B91C-A7CA243D47C6}" srcOrd="0" destOrd="0" presId="urn:microsoft.com/office/officeart/2005/8/layout/process2"/>
    <dgm:cxn modelId="{F80A1504-7C51-B649-83D4-8484073F0F74}" type="presOf" srcId="{FA0DF44F-CDC7-7F42-8D2A-2F557A2A227F}" destId="{5C9D9C85-1269-5D4A-8E2C-A6AA715301B3}" srcOrd="1" destOrd="0" presId="urn:microsoft.com/office/officeart/2005/8/layout/process2"/>
    <dgm:cxn modelId="{812FD406-D2D9-834C-9DDE-4041FC219D3F}" srcId="{EBBC9A32-2FDC-6B4C-9D7F-7DC59C2F670C}" destId="{008A9485-4602-0940-844C-2656E223CEC9}" srcOrd="4" destOrd="0" parTransId="{CF5F5A05-68E4-E245-B1A0-51F14C55504A}" sibTransId="{7E8A9061-8A6A-3A4D-824A-A2BFB3AFF508}"/>
    <dgm:cxn modelId="{E0E1AD07-511B-B242-B1D2-5B97E2968CA5}" type="presOf" srcId="{D6198DC8-235A-6B4F-94CE-E508558B3584}" destId="{21AF57E6-60F3-CC40-93BA-CE19977C517C}" srcOrd="0" destOrd="0" presId="urn:microsoft.com/office/officeart/2005/8/layout/process2"/>
    <dgm:cxn modelId="{27D5B00D-FAFD-F644-864A-65FFECDAA86C}" srcId="{EBBC9A32-2FDC-6B4C-9D7F-7DC59C2F670C}" destId="{D7F2FBB5-7539-674C-A3C8-AA4D1122CA98}" srcOrd="2" destOrd="0" parTransId="{7E501225-ADF1-F742-B687-F2B7FD08DBA9}" sibTransId="{70636044-B988-ED43-9466-AF2448AFE663}"/>
    <dgm:cxn modelId="{0550CA0F-7F6F-B741-A4A2-2646B8CDA05E}" type="presOf" srcId="{7A40838E-6302-A243-B530-27D48643A4A2}" destId="{28654EF2-1885-BA46-9CBB-D66CA81C7715}" srcOrd="0" destOrd="0" presId="urn:microsoft.com/office/officeart/2005/8/layout/process2"/>
    <dgm:cxn modelId="{706CA711-15C5-4F43-9604-9C7BE9C3B11B}" srcId="{EBBC9A32-2FDC-6B4C-9D7F-7DC59C2F670C}" destId="{D6198DC8-235A-6B4F-94CE-E508558B3584}" srcOrd="1" destOrd="0" parTransId="{AA4AF4F3-015F-2541-9F18-3DDAD2ED2EB1}" sibTransId="{FA0DF44F-CDC7-7F42-8D2A-2F557A2A227F}"/>
    <dgm:cxn modelId="{66938425-891A-0143-9556-D7A369DB4337}" type="presOf" srcId="{698A670C-2C67-2744-924A-05F8A1E70BB4}" destId="{62DFD71D-6249-3C42-B5A7-6CAB3AC02A58}" srcOrd="0" destOrd="0" presId="urn:microsoft.com/office/officeart/2005/8/layout/process2"/>
    <dgm:cxn modelId="{BE69C427-0C67-A64B-BBBC-3A3695CB1C95}" srcId="{EBBC9A32-2FDC-6B4C-9D7F-7DC59C2F670C}" destId="{FFE5FEE7-93C4-8644-BF31-37EDD6238FEB}" srcOrd="0" destOrd="0" parTransId="{308E6E5C-D5FA-864A-A6BF-F90278E0A232}" sibTransId="{698A670C-2C67-2744-924A-05F8A1E70BB4}"/>
    <dgm:cxn modelId="{3CFD4D45-AB05-4A45-BCDF-0ECD6CBF7726}" type="presOf" srcId="{008A9485-4602-0940-844C-2656E223CEC9}" destId="{1645546D-EC5E-9A4D-A510-DAE33AED4EE6}" srcOrd="0" destOrd="0" presId="urn:microsoft.com/office/officeart/2005/8/layout/process2"/>
    <dgm:cxn modelId="{0EAFA646-00FD-194A-A7E5-3102745DCEBF}" type="presOf" srcId="{D7F2FBB5-7539-674C-A3C8-AA4D1122CA98}" destId="{373A9ACC-1570-FE42-B1C8-27309072ABC3}" srcOrd="0" destOrd="0" presId="urn:microsoft.com/office/officeart/2005/8/layout/process2"/>
    <dgm:cxn modelId="{8CB1E548-2B7D-3A43-8404-A339C544E239}" type="presOf" srcId="{FA0DF44F-CDC7-7F42-8D2A-2F557A2A227F}" destId="{3FDE15D3-9657-5C40-90A1-E54696D7F000}" srcOrd="0" destOrd="0" presId="urn:microsoft.com/office/officeart/2005/8/layout/process2"/>
    <dgm:cxn modelId="{0FC87A4A-270D-A44A-BC6D-F73ABD0F0FF3}" srcId="{EBBC9A32-2FDC-6B4C-9D7F-7DC59C2F670C}" destId="{56900058-5B6A-6940-8005-BD94F330B948}" srcOrd="3" destOrd="0" parTransId="{C4304B58-8D2A-6E41-B25E-97A10CA35D22}" sibTransId="{7A40838E-6302-A243-B530-27D48643A4A2}"/>
    <dgm:cxn modelId="{49DAE776-5ED4-6E40-B0A7-26D9BCFE79AE}" type="presOf" srcId="{70636044-B988-ED43-9466-AF2448AFE663}" destId="{08A0A6B5-CFF4-FD45-A7A0-7B451B3539A9}" srcOrd="0" destOrd="0" presId="urn:microsoft.com/office/officeart/2005/8/layout/process2"/>
    <dgm:cxn modelId="{4CFF5D8B-9B20-EB4E-9298-E35DCF91EE29}" type="presOf" srcId="{70636044-B988-ED43-9466-AF2448AFE663}" destId="{913EF052-8844-1543-B5A2-A8DB01B4DE2D}" srcOrd="1" destOrd="0" presId="urn:microsoft.com/office/officeart/2005/8/layout/process2"/>
    <dgm:cxn modelId="{FA198593-69D1-8B48-B99C-1EFFCC499A0D}" type="presOf" srcId="{698A670C-2C67-2744-924A-05F8A1E70BB4}" destId="{5A194980-29DD-DB4F-9018-4221F209303C}" srcOrd="1"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D119E3C0-72EC-534C-A6DE-353627037BE9}" type="presOf" srcId="{FFE5FEE7-93C4-8644-BF31-37EDD6238FEB}" destId="{7449BD6E-80F8-7D4C-8517-C4E9A06B3F9B}" srcOrd="0" destOrd="0" presId="urn:microsoft.com/office/officeart/2005/8/layout/process2"/>
    <dgm:cxn modelId="{4445A2E7-D832-CE4F-8D3C-FB8C100DB203}" type="presOf" srcId="{7A40838E-6302-A243-B530-27D48643A4A2}" destId="{2AB6236E-AE30-7741-9F19-B8125C1B2C8E}" srcOrd="1" destOrd="0" presId="urn:microsoft.com/office/officeart/2005/8/layout/process2"/>
    <dgm:cxn modelId="{166C5D61-32CE-CD40-BAF1-FBA2F574C7E2}" type="presParOf" srcId="{B54EC368-9BF5-E04C-A0E5-C7FE47DC3FD6}" destId="{7449BD6E-80F8-7D4C-8517-C4E9A06B3F9B}" srcOrd="0" destOrd="0" presId="urn:microsoft.com/office/officeart/2005/8/layout/process2"/>
    <dgm:cxn modelId="{6546820F-0409-A046-A42F-426592B5F32E}" type="presParOf" srcId="{B54EC368-9BF5-E04C-A0E5-C7FE47DC3FD6}" destId="{62DFD71D-6249-3C42-B5A7-6CAB3AC02A58}" srcOrd="1" destOrd="0" presId="urn:microsoft.com/office/officeart/2005/8/layout/process2"/>
    <dgm:cxn modelId="{0BDA1A88-12D0-0C4A-82D0-29AA80571128}" type="presParOf" srcId="{62DFD71D-6249-3C42-B5A7-6CAB3AC02A58}" destId="{5A194980-29DD-DB4F-9018-4221F209303C}" srcOrd="0" destOrd="0" presId="urn:microsoft.com/office/officeart/2005/8/layout/process2"/>
    <dgm:cxn modelId="{2E6147AF-FE59-1140-B7F0-72145D922A51}" type="presParOf" srcId="{B54EC368-9BF5-E04C-A0E5-C7FE47DC3FD6}" destId="{21AF57E6-60F3-CC40-93BA-CE19977C517C}" srcOrd="2" destOrd="0" presId="urn:microsoft.com/office/officeart/2005/8/layout/process2"/>
    <dgm:cxn modelId="{3DF5AE41-C7B6-CA4E-8D74-86B642FF5239}" type="presParOf" srcId="{B54EC368-9BF5-E04C-A0E5-C7FE47DC3FD6}" destId="{3FDE15D3-9657-5C40-90A1-E54696D7F000}" srcOrd="3" destOrd="0" presId="urn:microsoft.com/office/officeart/2005/8/layout/process2"/>
    <dgm:cxn modelId="{A619C1C3-4E4E-0C4E-9181-56DC02D94AE1}" type="presParOf" srcId="{3FDE15D3-9657-5C40-90A1-E54696D7F000}" destId="{5C9D9C85-1269-5D4A-8E2C-A6AA715301B3}" srcOrd="0" destOrd="0" presId="urn:microsoft.com/office/officeart/2005/8/layout/process2"/>
    <dgm:cxn modelId="{35BCC63B-0168-154C-AF67-8ECC7CB47887}" type="presParOf" srcId="{B54EC368-9BF5-E04C-A0E5-C7FE47DC3FD6}" destId="{373A9ACC-1570-FE42-B1C8-27309072ABC3}" srcOrd="4" destOrd="0" presId="urn:microsoft.com/office/officeart/2005/8/layout/process2"/>
    <dgm:cxn modelId="{1287EA91-20D6-864C-9409-067D90041E6A}" type="presParOf" srcId="{B54EC368-9BF5-E04C-A0E5-C7FE47DC3FD6}" destId="{08A0A6B5-CFF4-FD45-A7A0-7B451B3539A9}" srcOrd="5" destOrd="0" presId="urn:microsoft.com/office/officeart/2005/8/layout/process2"/>
    <dgm:cxn modelId="{D1E3BC50-8068-4449-9976-7B0C1FA6386B}" type="presParOf" srcId="{08A0A6B5-CFF4-FD45-A7A0-7B451B3539A9}" destId="{913EF052-8844-1543-B5A2-A8DB01B4DE2D}" srcOrd="0" destOrd="0" presId="urn:microsoft.com/office/officeart/2005/8/layout/process2"/>
    <dgm:cxn modelId="{50954F05-8083-6D47-9B4E-CE99D7E4653F}" type="presParOf" srcId="{B54EC368-9BF5-E04C-A0E5-C7FE47DC3FD6}" destId="{02C7755A-6569-AD4B-B91C-A7CA243D47C6}" srcOrd="6" destOrd="0" presId="urn:microsoft.com/office/officeart/2005/8/layout/process2"/>
    <dgm:cxn modelId="{76987C60-821B-B24D-A810-8EF7F0866A64}" type="presParOf" srcId="{B54EC368-9BF5-E04C-A0E5-C7FE47DC3FD6}" destId="{28654EF2-1885-BA46-9CBB-D66CA81C7715}" srcOrd="7" destOrd="0" presId="urn:microsoft.com/office/officeart/2005/8/layout/process2"/>
    <dgm:cxn modelId="{304CA937-2BD2-0948-9F19-FF1F880D4019}" type="presParOf" srcId="{28654EF2-1885-BA46-9CBB-D66CA81C7715}" destId="{2AB6236E-AE30-7741-9F19-B8125C1B2C8E}" srcOrd="0" destOrd="0" presId="urn:microsoft.com/office/officeart/2005/8/layout/process2"/>
    <dgm:cxn modelId="{95E223C0-D671-5A4B-BAF7-44CF315A55D3}" type="presParOf" srcId="{B54EC368-9BF5-E04C-A0E5-C7FE47DC3FD6}" destId="{1645546D-EC5E-9A4D-A510-DAE33AED4EE6}"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1</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3</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56900058-5B6A-6940-8005-BD94F330B948}">
      <dgm:prSet phldrT="[Текст]"/>
      <dgm:spPr/>
      <dgm:t>
        <a:bodyPr/>
        <a:lstStyle/>
        <a:p>
          <a:r>
            <a:rPr lang="en-US" dirty="0"/>
            <a:t>4</a:t>
          </a:r>
          <a:endParaRPr lang="ru-RU" dirty="0"/>
        </a:p>
      </dgm:t>
    </dgm:pt>
    <dgm:pt modelId="{C4304B58-8D2A-6E41-B25E-97A10CA35D22}" type="parTrans" cxnId="{0FC87A4A-270D-A44A-BC6D-F73ABD0F0FF3}">
      <dgm:prSet/>
      <dgm:spPr/>
      <dgm:t>
        <a:bodyPr/>
        <a:lstStyle/>
        <a:p>
          <a:endParaRPr lang="ru-RU"/>
        </a:p>
      </dgm:t>
    </dgm:pt>
    <dgm:pt modelId="{7A40838E-6302-A243-B530-27D48643A4A2}" type="sibTrans" cxnId="{0FC87A4A-270D-A44A-BC6D-F73ABD0F0FF3}">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3">
        <dgm:presLayoutVars>
          <dgm:bulletEnabled val="1"/>
        </dgm:presLayoutVars>
      </dgm:prSet>
      <dgm:spPr/>
    </dgm:pt>
    <dgm:pt modelId="{E595D63F-D112-784E-BE60-0AD4A3C93654}" type="pres">
      <dgm:prSet presAssocID="{3B9E4B67-05DD-4149-B360-109DCCA47793}" presName="sibTrans" presStyleLbl="sibTrans2D1" presStyleIdx="0" presStyleCnt="2"/>
      <dgm:spPr/>
    </dgm:pt>
    <dgm:pt modelId="{476709DD-D9AD-5547-9BEC-1F8F5E5EDAB3}" type="pres">
      <dgm:prSet presAssocID="{3B9E4B67-05DD-4149-B360-109DCCA47793}" presName="connectorText" presStyleLbl="sibTrans2D1" presStyleIdx="0" presStyleCnt="2"/>
      <dgm:spPr/>
    </dgm:pt>
    <dgm:pt modelId="{60410BB1-ECED-F342-992E-153E85D8ED18}" type="pres">
      <dgm:prSet presAssocID="{7849FC19-0CF5-BA43-9F69-871F2EEF42F8}" presName="node" presStyleLbl="node1" presStyleIdx="1" presStyleCnt="3">
        <dgm:presLayoutVars>
          <dgm:bulletEnabled val="1"/>
        </dgm:presLayoutVars>
      </dgm:prSet>
      <dgm:spPr/>
    </dgm:pt>
    <dgm:pt modelId="{A3C844AE-099D-CF4E-856B-DC081A698B01}" type="pres">
      <dgm:prSet presAssocID="{98FE3DA1-6017-9743-8065-D31730814663}" presName="sibTrans" presStyleLbl="sibTrans2D1" presStyleIdx="1" presStyleCnt="2"/>
      <dgm:spPr/>
    </dgm:pt>
    <dgm:pt modelId="{B73EE185-9D92-094A-9DA3-9867496D0DA2}" type="pres">
      <dgm:prSet presAssocID="{98FE3DA1-6017-9743-8065-D31730814663}" presName="connectorText" presStyleLbl="sibTrans2D1" presStyleIdx="1" presStyleCnt="2"/>
      <dgm:spPr/>
    </dgm:pt>
    <dgm:pt modelId="{02C7755A-6569-AD4B-B91C-A7CA243D47C6}" type="pres">
      <dgm:prSet presAssocID="{56900058-5B6A-6940-8005-BD94F330B948}" presName="node" presStyleLbl="node1" presStyleIdx="2" presStyleCnt="3">
        <dgm:presLayoutVars>
          <dgm:bulletEnabled val="1"/>
        </dgm:presLayoutVars>
      </dgm:prSet>
      <dgm:spPr/>
    </dgm:pt>
  </dgm:ptLst>
  <dgm:cxnLst>
    <dgm:cxn modelId="{DE062800-2C35-974A-AC9D-4BF53E52AA20}" type="presOf" srcId="{56900058-5B6A-6940-8005-BD94F330B948}" destId="{02C7755A-6569-AD4B-B91C-A7CA243D47C6}" srcOrd="0" destOrd="0" presId="urn:microsoft.com/office/officeart/2005/8/layout/process2"/>
    <dgm:cxn modelId="{D05A130C-9762-8C48-949E-A84117C202FF}" type="presOf" srcId="{294A96C1-4B4B-814B-B61B-4A4F1AB97078}" destId="{9DDA0B35-A7CB-3143-9D20-8229CE158678}" srcOrd="0" destOrd="0" presId="urn:microsoft.com/office/officeart/2005/8/layout/process2"/>
    <dgm:cxn modelId="{A2477A20-12E8-7E49-B6D1-E45B56B147BD}" srcId="{EBBC9A32-2FDC-6B4C-9D7F-7DC59C2F670C}" destId="{7849FC19-0CF5-BA43-9F69-871F2EEF42F8}" srcOrd="1"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4FBEFA2C-99A1-074D-B375-EAEC3FD885ED}" type="presOf" srcId="{98FE3DA1-6017-9743-8065-D31730814663}" destId="{B73EE185-9D92-094A-9DA3-9867496D0DA2}" srcOrd="1" destOrd="0" presId="urn:microsoft.com/office/officeart/2005/8/layout/process2"/>
    <dgm:cxn modelId="{0FC87A4A-270D-A44A-BC6D-F73ABD0F0FF3}" srcId="{EBBC9A32-2FDC-6B4C-9D7F-7DC59C2F670C}" destId="{56900058-5B6A-6940-8005-BD94F330B948}" srcOrd="2" destOrd="0" parTransId="{C4304B58-8D2A-6E41-B25E-97A10CA35D22}" sibTransId="{7A40838E-6302-A243-B530-27D48643A4A2}"/>
    <dgm:cxn modelId="{D77218AE-FB02-9D41-B6FB-27FA151DCD86}" type="presOf" srcId="{EBBC9A32-2FDC-6B4C-9D7F-7DC59C2F670C}" destId="{B54EC368-9BF5-E04C-A0E5-C7FE47DC3FD6}"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C4571CFA-B941-8F48-B93D-00AC5A206A48}" type="presOf" srcId="{98FE3DA1-6017-9743-8065-D31730814663}" destId="{A3C844AE-099D-CF4E-856B-DC081A698B01}" srcOrd="0" destOrd="0" presId="urn:microsoft.com/office/officeart/2005/8/layout/process2"/>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0B77F523-7478-3743-806E-1C7360C23374}" type="presParOf" srcId="{B54EC368-9BF5-E04C-A0E5-C7FE47DC3FD6}" destId="{60410BB1-ECED-F342-992E-153E85D8ED18}" srcOrd="2" destOrd="0" presId="urn:microsoft.com/office/officeart/2005/8/layout/process2"/>
    <dgm:cxn modelId="{43F65293-7EEF-754B-BF05-FEB7CC8A8A3E}" type="presParOf" srcId="{B54EC368-9BF5-E04C-A0E5-C7FE47DC3FD6}" destId="{A3C844AE-099D-CF4E-856B-DC081A698B01}" srcOrd="3" destOrd="0" presId="urn:microsoft.com/office/officeart/2005/8/layout/process2"/>
    <dgm:cxn modelId="{D9D06CF4-0DAC-9746-8083-15DCEF917F37}" type="presParOf" srcId="{A3C844AE-099D-CF4E-856B-DC081A698B01}" destId="{B73EE185-9D92-094A-9DA3-9867496D0DA2}" srcOrd="0" destOrd="0" presId="urn:microsoft.com/office/officeart/2005/8/layout/process2"/>
    <dgm:cxn modelId="{50954F05-8083-6D47-9B4E-CE99D7E4653F}" type="presParOf" srcId="{B54EC368-9BF5-E04C-A0E5-C7FE47DC3FD6}" destId="{02C7755A-6569-AD4B-B91C-A7CA243D47C6}"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5</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2</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2">
        <dgm:presLayoutVars>
          <dgm:bulletEnabled val="1"/>
        </dgm:presLayoutVars>
      </dgm:prSet>
      <dgm:spPr/>
    </dgm:pt>
    <dgm:pt modelId="{E595D63F-D112-784E-BE60-0AD4A3C93654}" type="pres">
      <dgm:prSet presAssocID="{3B9E4B67-05DD-4149-B360-109DCCA47793}" presName="sibTrans" presStyleLbl="sibTrans2D1" presStyleIdx="0" presStyleCnt="1"/>
      <dgm:spPr/>
    </dgm:pt>
    <dgm:pt modelId="{476709DD-D9AD-5547-9BEC-1F8F5E5EDAB3}" type="pres">
      <dgm:prSet presAssocID="{3B9E4B67-05DD-4149-B360-109DCCA47793}" presName="connectorText" presStyleLbl="sibTrans2D1" presStyleIdx="0" presStyleCnt="1"/>
      <dgm:spPr/>
    </dgm:pt>
    <dgm:pt modelId="{60410BB1-ECED-F342-992E-153E85D8ED18}" type="pres">
      <dgm:prSet presAssocID="{7849FC19-0CF5-BA43-9F69-871F2EEF42F8}" presName="node" presStyleLbl="node1" presStyleIdx="1" presStyleCnt="2">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A2477A20-12E8-7E49-B6D1-E45B56B147BD}" srcId="{EBBC9A32-2FDC-6B4C-9D7F-7DC59C2F670C}" destId="{7849FC19-0CF5-BA43-9F69-871F2EEF42F8}" srcOrd="1"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0B77F523-7478-3743-806E-1C7360C23374}" type="presParOf" srcId="{B54EC368-9BF5-E04C-A0E5-C7FE47DC3FD6}" destId="{60410BB1-ECED-F342-992E-153E85D8ED18}" srcOrd="2"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1</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ru-RU" dirty="0"/>
            <a:t>3</a:t>
          </a:r>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56900058-5B6A-6940-8005-BD94F330B948}">
      <dgm:prSet phldrT="[Текст]"/>
      <dgm:spPr/>
      <dgm:t>
        <a:bodyPr/>
        <a:lstStyle/>
        <a:p>
          <a:r>
            <a:rPr lang="en-US" dirty="0"/>
            <a:t>4</a:t>
          </a:r>
          <a:endParaRPr lang="ru-RU" dirty="0"/>
        </a:p>
      </dgm:t>
    </dgm:pt>
    <dgm:pt modelId="{C4304B58-8D2A-6E41-B25E-97A10CA35D22}" type="parTrans" cxnId="{0FC87A4A-270D-A44A-BC6D-F73ABD0F0FF3}">
      <dgm:prSet/>
      <dgm:spPr/>
      <dgm:t>
        <a:bodyPr/>
        <a:lstStyle/>
        <a:p>
          <a:endParaRPr lang="ru-RU"/>
        </a:p>
      </dgm:t>
    </dgm:pt>
    <dgm:pt modelId="{7A40838E-6302-A243-B530-27D48643A4A2}" type="sibTrans" cxnId="{0FC87A4A-270D-A44A-BC6D-F73ABD0F0FF3}">
      <dgm:prSet/>
      <dgm:spPr/>
      <dgm:t>
        <a:bodyPr/>
        <a:lstStyle/>
        <a:p>
          <a:endParaRPr lang="ru-RU"/>
        </a:p>
      </dgm:t>
    </dgm:pt>
    <dgm:pt modelId="{FFE5FEE7-93C4-8644-BF31-37EDD6238FEB}">
      <dgm:prSet phldrT="[Текст]"/>
      <dgm:spPr/>
      <dgm:t>
        <a:bodyPr/>
        <a:lstStyle/>
        <a:p>
          <a:r>
            <a:rPr lang="en-US"/>
            <a:t>5</a:t>
          </a:r>
          <a:endParaRPr lang="ru-RU" dirty="0"/>
        </a:p>
      </dgm:t>
    </dgm:pt>
    <dgm:pt modelId="{308E6E5C-D5FA-864A-A6BF-F90278E0A232}" type="parTrans" cxnId="{BE69C427-0C67-A64B-BBBC-3A3695CB1C95}">
      <dgm:prSet/>
      <dgm:spPr/>
      <dgm:t>
        <a:bodyPr/>
        <a:lstStyle/>
        <a:p>
          <a:endParaRPr lang="ru-RU"/>
        </a:p>
      </dgm:t>
    </dgm:pt>
    <dgm:pt modelId="{698A670C-2C67-2744-924A-05F8A1E70BB4}" type="sibTrans" cxnId="{BE69C427-0C67-A64B-BBBC-3A3695CB1C95}">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7449BD6E-80F8-7D4C-8517-C4E9A06B3F9B}" type="pres">
      <dgm:prSet presAssocID="{FFE5FEE7-93C4-8644-BF31-37EDD6238FEB}" presName="node" presStyleLbl="node1" presStyleIdx="0" presStyleCnt="4">
        <dgm:presLayoutVars>
          <dgm:bulletEnabled val="1"/>
        </dgm:presLayoutVars>
      </dgm:prSet>
      <dgm:spPr/>
    </dgm:pt>
    <dgm:pt modelId="{62DFD71D-6249-3C42-B5A7-6CAB3AC02A58}" type="pres">
      <dgm:prSet presAssocID="{698A670C-2C67-2744-924A-05F8A1E70BB4}" presName="sibTrans" presStyleLbl="sibTrans2D1" presStyleIdx="0" presStyleCnt="3"/>
      <dgm:spPr/>
    </dgm:pt>
    <dgm:pt modelId="{5A194980-29DD-DB4F-9018-4221F209303C}" type="pres">
      <dgm:prSet presAssocID="{698A670C-2C67-2744-924A-05F8A1E70BB4}" presName="connectorText" presStyleLbl="sibTrans2D1" presStyleIdx="0" presStyleCnt="3"/>
      <dgm:spPr/>
    </dgm:pt>
    <dgm:pt modelId="{9DDA0B35-A7CB-3143-9D20-8229CE158678}" type="pres">
      <dgm:prSet presAssocID="{294A96C1-4B4B-814B-B61B-4A4F1AB97078}" presName="node" presStyleLbl="node1" presStyleIdx="1" presStyleCnt="4">
        <dgm:presLayoutVars>
          <dgm:bulletEnabled val="1"/>
        </dgm:presLayoutVars>
      </dgm:prSet>
      <dgm:spPr/>
    </dgm:pt>
    <dgm:pt modelId="{E595D63F-D112-784E-BE60-0AD4A3C93654}" type="pres">
      <dgm:prSet presAssocID="{3B9E4B67-05DD-4149-B360-109DCCA47793}" presName="sibTrans" presStyleLbl="sibTrans2D1" presStyleIdx="1" presStyleCnt="3"/>
      <dgm:spPr/>
    </dgm:pt>
    <dgm:pt modelId="{476709DD-D9AD-5547-9BEC-1F8F5E5EDAB3}" type="pres">
      <dgm:prSet presAssocID="{3B9E4B67-05DD-4149-B360-109DCCA47793}" presName="connectorText" presStyleLbl="sibTrans2D1" presStyleIdx="1" presStyleCnt="3"/>
      <dgm:spPr/>
    </dgm:pt>
    <dgm:pt modelId="{60410BB1-ECED-F342-992E-153E85D8ED18}" type="pres">
      <dgm:prSet presAssocID="{7849FC19-0CF5-BA43-9F69-871F2EEF42F8}" presName="node" presStyleLbl="node1" presStyleIdx="2" presStyleCnt="4">
        <dgm:presLayoutVars>
          <dgm:bulletEnabled val="1"/>
        </dgm:presLayoutVars>
      </dgm:prSet>
      <dgm:spPr/>
    </dgm:pt>
    <dgm:pt modelId="{A3C844AE-099D-CF4E-856B-DC081A698B01}" type="pres">
      <dgm:prSet presAssocID="{98FE3DA1-6017-9743-8065-D31730814663}" presName="sibTrans" presStyleLbl="sibTrans2D1" presStyleIdx="2" presStyleCnt="3"/>
      <dgm:spPr/>
    </dgm:pt>
    <dgm:pt modelId="{B73EE185-9D92-094A-9DA3-9867496D0DA2}" type="pres">
      <dgm:prSet presAssocID="{98FE3DA1-6017-9743-8065-D31730814663}" presName="connectorText" presStyleLbl="sibTrans2D1" presStyleIdx="2" presStyleCnt="3"/>
      <dgm:spPr/>
    </dgm:pt>
    <dgm:pt modelId="{02C7755A-6569-AD4B-B91C-A7CA243D47C6}" type="pres">
      <dgm:prSet presAssocID="{56900058-5B6A-6940-8005-BD94F330B948}" presName="node" presStyleLbl="node1" presStyleIdx="3" presStyleCnt="4">
        <dgm:presLayoutVars>
          <dgm:bulletEnabled val="1"/>
        </dgm:presLayoutVars>
      </dgm:prSet>
      <dgm:spPr/>
    </dgm:pt>
  </dgm:ptLst>
  <dgm:cxnLst>
    <dgm:cxn modelId="{DE062800-2C35-974A-AC9D-4BF53E52AA20}" type="presOf" srcId="{56900058-5B6A-6940-8005-BD94F330B948}" destId="{02C7755A-6569-AD4B-B91C-A7CA243D47C6}" srcOrd="0" destOrd="0" presId="urn:microsoft.com/office/officeart/2005/8/layout/process2"/>
    <dgm:cxn modelId="{D05A130C-9762-8C48-949E-A84117C202FF}" type="presOf" srcId="{294A96C1-4B4B-814B-B61B-4A4F1AB97078}" destId="{9DDA0B35-A7CB-3143-9D20-8229CE158678}" srcOrd="0" destOrd="0" presId="urn:microsoft.com/office/officeart/2005/8/layout/process2"/>
    <dgm:cxn modelId="{A2477A20-12E8-7E49-B6D1-E45B56B147BD}" srcId="{EBBC9A32-2FDC-6B4C-9D7F-7DC59C2F670C}" destId="{7849FC19-0CF5-BA43-9F69-871F2EEF42F8}" srcOrd="2"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66938425-891A-0143-9556-D7A369DB4337}" type="presOf" srcId="{698A670C-2C67-2744-924A-05F8A1E70BB4}" destId="{62DFD71D-6249-3C42-B5A7-6CAB3AC02A58}" srcOrd="0" destOrd="0" presId="urn:microsoft.com/office/officeart/2005/8/layout/process2"/>
    <dgm:cxn modelId="{BE69C427-0C67-A64B-BBBC-3A3695CB1C95}" srcId="{EBBC9A32-2FDC-6B4C-9D7F-7DC59C2F670C}" destId="{FFE5FEE7-93C4-8644-BF31-37EDD6238FEB}" srcOrd="0" destOrd="0" parTransId="{308E6E5C-D5FA-864A-A6BF-F90278E0A232}" sibTransId="{698A670C-2C67-2744-924A-05F8A1E70BB4}"/>
    <dgm:cxn modelId="{4FBEFA2C-99A1-074D-B375-EAEC3FD885ED}" type="presOf" srcId="{98FE3DA1-6017-9743-8065-D31730814663}" destId="{B73EE185-9D92-094A-9DA3-9867496D0DA2}" srcOrd="1" destOrd="0" presId="urn:microsoft.com/office/officeart/2005/8/layout/process2"/>
    <dgm:cxn modelId="{0FC87A4A-270D-A44A-BC6D-F73ABD0F0FF3}" srcId="{EBBC9A32-2FDC-6B4C-9D7F-7DC59C2F670C}" destId="{56900058-5B6A-6940-8005-BD94F330B948}" srcOrd="3" destOrd="0" parTransId="{C4304B58-8D2A-6E41-B25E-97A10CA35D22}" sibTransId="{7A40838E-6302-A243-B530-27D48643A4A2}"/>
    <dgm:cxn modelId="{FA198593-69D1-8B48-B99C-1EFFCC499A0D}" type="presOf" srcId="{698A670C-2C67-2744-924A-05F8A1E70BB4}" destId="{5A194980-29DD-DB4F-9018-4221F209303C}" srcOrd="1"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D119E3C0-72EC-534C-A6DE-353627037BE9}" type="presOf" srcId="{FFE5FEE7-93C4-8644-BF31-37EDD6238FEB}" destId="{7449BD6E-80F8-7D4C-8517-C4E9A06B3F9B}"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148F96DD-0AFF-AC4F-84CD-07688F4C4B84}" srcId="{EBBC9A32-2FDC-6B4C-9D7F-7DC59C2F670C}" destId="{294A96C1-4B4B-814B-B61B-4A4F1AB97078}" srcOrd="1" destOrd="0" parTransId="{10C92217-9A16-A949-A09A-7E7755B78148}" sibTransId="{3B9E4B67-05DD-4149-B360-109DCCA47793}"/>
    <dgm:cxn modelId="{C4571CFA-B941-8F48-B93D-00AC5A206A48}" type="presOf" srcId="{98FE3DA1-6017-9743-8065-D31730814663}" destId="{A3C844AE-099D-CF4E-856B-DC081A698B01}" srcOrd="0" destOrd="0" presId="urn:microsoft.com/office/officeart/2005/8/layout/process2"/>
    <dgm:cxn modelId="{166C5D61-32CE-CD40-BAF1-FBA2F574C7E2}" type="presParOf" srcId="{B54EC368-9BF5-E04C-A0E5-C7FE47DC3FD6}" destId="{7449BD6E-80F8-7D4C-8517-C4E9A06B3F9B}" srcOrd="0" destOrd="0" presId="urn:microsoft.com/office/officeart/2005/8/layout/process2"/>
    <dgm:cxn modelId="{6546820F-0409-A046-A42F-426592B5F32E}" type="presParOf" srcId="{B54EC368-9BF5-E04C-A0E5-C7FE47DC3FD6}" destId="{62DFD71D-6249-3C42-B5A7-6CAB3AC02A58}" srcOrd="1" destOrd="0" presId="urn:microsoft.com/office/officeart/2005/8/layout/process2"/>
    <dgm:cxn modelId="{0BDA1A88-12D0-0C4A-82D0-29AA80571128}" type="presParOf" srcId="{62DFD71D-6249-3C42-B5A7-6CAB3AC02A58}" destId="{5A194980-29DD-DB4F-9018-4221F209303C}" srcOrd="0" destOrd="0" presId="urn:microsoft.com/office/officeart/2005/8/layout/process2"/>
    <dgm:cxn modelId="{6C033EFA-775F-C74E-869D-7897B22668AC}" type="presParOf" srcId="{B54EC368-9BF5-E04C-A0E5-C7FE47DC3FD6}" destId="{9DDA0B35-A7CB-3143-9D20-8229CE158678}" srcOrd="2" destOrd="0" presId="urn:microsoft.com/office/officeart/2005/8/layout/process2"/>
    <dgm:cxn modelId="{6976213C-6994-5445-B06C-79D42B7EC68F}" type="presParOf" srcId="{B54EC368-9BF5-E04C-A0E5-C7FE47DC3FD6}" destId="{E595D63F-D112-784E-BE60-0AD4A3C93654}" srcOrd="3"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0B77F523-7478-3743-806E-1C7360C23374}" type="presParOf" srcId="{B54EC368-9BF5-E04C-A0E5-C7FE47DC3FD6}" destId="{60410BB1-ECED-F342-992E-153E85D8ED18}" srcOrd="4" destOrd="0" presId="urn:microsoft.com/office/officeart/2005/8/layout/process2"/>
    <dgm:cxn modelId="{43F65293-7EEF-754B-BF05-FEB7CC8A8A3E}" type="presParOf" srcId="{B54EC368-9BF5-E04C-A0E5-C7FE47DC3FD6}" destId="{A3C844AE-099D-CF4E-856B-DC081A698B01}" srcOrd="5" destOrd="0" presId="urn:microsoft.com/office/officeart/2005/8/layout/process2"/>
    <dgm:cxn modelId="{D9D06CF4-0DAC-9746-8083-15DCEF917F37}" type="presParOf" srcId="{A3C844AE-099D-CF4E-856B-DC081A698B01}" destId="{B73EE185-9D92-094A-9DA3-9867496D0DA2}" srcOrd="0" destOrd="0" presId="urn:microsoft.com/office/officeart/2005/8/layout/process2"/>
    <dgm:cxn modelId="{50954F05-8083-6D47-9B4E-CE99D7E4653F}" type="presParOf" srcId="{B54EC368-9BF5-E04C-A0E5-C7FE47DC3FD6}" destId="{02C7755A-6569-AD4B-B91C-A7CA243D47C6}"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ru-RU" dirty="0"/>
            <a:t>2</a:t>
          </a:r>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7849FC19-0CF5-BA43-9F69-871F2EEF42F8}">
      <dgm:prSet phldrT="[Текст]"/>
      <dgm:spPr/>
      <dgm:t>
        <a:bodyPr/>
        <a:lstStyle/>
        <a:p>
          <a:r>
            <a:rPr lang="ru-RU" dirty="0"/>
            <a:t>3</a:t>
          </a:r>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56900058-5B6A-6940-8005-BD94F330B948}">
      <dgm:prSet phldrT="[Текст]"/>
      <dgm:spPr/>
      <dgm:t>
        <a:bodyPr/>
        <a:lstStyle/>
        <a:p>
          <a:r>
            <a:rPr lang="en-US" dirty="0"/>
            <a:t>4</a:t>
          </a:r>
          <a:endParaRPr lang="ru-RU" dirty="0"/>
        </a:p>
      </dgm:t>
    </dgm:pt>
    <dgm:pt modelId="{C4304B58-8D2A-6E41-B25E-97A10CA35D22}" type="parTrans" cxnId="{0FC87A4A-270D-A44A-BC6D-F73ABD0F0FF3}">
      <dgm:prSet/>
      <dgm:spPr/>
      <dgm:t>
        <a:bodyPr/>
        <a:lstStyle/>
        <a:p>
          <a:endParaRPr lang="ru-RU"/>
        </a:p>
      </dgm:t>
    </dgm:pt>
    <dgm:pt modelId="{7A40838E-6302-A243-B530-27D48643A4A2}" type="sibTrans" cxnId="{0FC87A4A-270D-A44A-BC6D-F73ABD0F0FF3}">
      <dgm:prSet/>
      <dgm:spPr/>
      <dgm:t>
        <a:bodyPr/>
        <a:lstStyle/>
        <a:p>
          <a:endParaRPr lang="ru-RU"/>
        </a:p>
      </dgm:t>
    </dgm:pt>
    <dgm:pt modelId="{FFE5FEE7-93C4-8644-BF31-37EDD6238FEB}">
      <dgm:prSet phldrT="[Текст]"/>
      <dgm:spPr/>
      <dgm:t>
        <a:bodyPr/>
        <a:lstStyle/>
        <a:p>
          <a:r>
            <a:rPr lang="en-US" dirty="0"/>
            <a:t>1</a:t>
          </a:r>
          <a:endParaRPr lang="ru-RU" dirty="0"/>
        </a:p>
      </dgm:t>
    </dgm:pt>
    <dgm:pt modelId="{308E6E5C-D5FA-864A-A6BF-F90278E0A232}" type="parTrans" cxnId="{BE69C427-0C67-A64B-BBBC-3A3695CB1C95}">
      <dgm:prSet/>
      <dgm:spPr/>
      <dgm:t>
        <a:bodyPr/>
        <a:lstStyle/>
        <a:p>
          <a:endParaRPr lang="ru-RU"/>
        </a:p>
      </dgm:t>
    </dgm:pt>
    <dgm:pt modelId="{698A670C-2C67-2744-924A-05F8A1E70BB4}" type="sibTrans" cxnId="{BE69C427-0C67-A64B-BBBC-3A3695CB1C95}">
      <dgm:prSet/>
      <dgm:spPr/>
      <dgm:t>
        <a:bodyPr/>
        <a:lstStyle/>
        <a:p>
          <a:endParaRPr lang="ru-RU"/>
        </a:p>
      </dgm:t>
    </dgm:pt>
    <dgm:pt modelId="{F466C2CC-4944-A346-9CA7-FE91A55DEB61}">
      <dgm:prSet phldrT="[Текст]"/>
      <dgm:spPr/>
      <dgm:t>
        <a:bodyPr/>
        <a:lstStyle/>
        <a:p>
          <a:r>
            <a:rPr lang="en-US" dirty="0"/>
            <a:t>5</a:t>
          </a:r>
          <a:endParaRPr lang="ru-RU" dirty="0"/>
        </a:p>
      </dgm:t>
    </dgm:pt>
    <dgm:pt modelId="{D90327A0-D74F-0846-8533-550EF6D17F8B}" type="parTrans" cxnId="{06B890DE-E753-8546-9ACE-24B0F9FED30F}">
      <dgm:prSet/>
      <dgm:spPr/>
    </dgm:pt>
    <dgm:pt modelId="{C32AF6F1-7112-4348-A79C-212630B6CA27}" type="sibTrans" cxnId="{06B890DE-E753-8546-9ACE-24B0F9FED30F}">
      <dgm:prSet/>
      <dgm:spPr/>
    </dgm:pt>
    <dgm:pt modelId="{B54EC368-9BF5-E04C-A0E5-C7FE47DC3FD6}" type="pres">
      <dgm:prSet presAssocID="{EBBC9A32-2FDC-6B4C-9D7F-7DC59C2F670C}" presName="linearFlow" presStyleCnt="0">
        <dgm:presLayoutVars>
          <dgm:resizeHandles val="exact"/>
        </dgm:presLayoutVars>
      </dgm:prSet>
      <dgm:spPr/>
    </dgm:pt>
    <dgm:pt modelId="{7449BD6E-80F8-7D4C-8517-C4E9A06B3F9B}" type="pres">
      <dgm:prSet presAssocID="{FFE5FEE7-93C4-8644-BF31-37EDD6238FEB}" presName="node" presStyleLbl="node1" presStyleIdx="0" presStyleCnt="4">
        <dgm:presLayoutVars>
          <dgm:bulletEnabled val="1"/>
        </dgm:presLayoutVars>
      </dgm:prSet>
      <dgm:spPr/>
    </dgm:pt>
    <dgm:pt modelId="{62DFD71D-6249-3C42-B5A7-6CAB3AC02A58}" type="pres">
      <dgm:prSet presAssocID="{698A670C-2C67-2744-924A-05F8A1E70BB4}" presName="sibTrans" presStyleLbl="sibTrans2D1" presStyleIdx="0" presStyleCnt="3"/>
      <dgm:spPr/>
    </dgm:pt>
    <dgm:pt modelId="{5A194980-29DD-DB4F-9018-4221F209303C}" type="pres">
      <dgm:prSet presAssocID="{698A670C-2C67-2744-924A-05F8A1E70BB4}" presName="connectorText" presStyleLbl="sibTrans2D1" presStyleIdx="0" presStyleCnt="3"/>
      <dgm:spPr/>
    </dgm:pt>
    <dgm:pt modelId="{60410BB1-ECED-F342-992E-153E85D8ED18}" type="pres">
      <dgm:prSet presAssocID="{7849FC19-0CF5-BA43-9F69-871F2EEF42F8}" presName="node" presStyleLbl="node1" presStyleIdx="1" presStyleCnt="4">
        <dgm:presLayoutVars>
          <dgm:bulletEnabled val="1"/>
        </dgm:presLayoutVars>
      </dgm:prSet>
      <dgm:spPr/>
    </dgm:pt>
    <dgm:pt modelId="{A3C844AE-099D-CF4E-856B-DC081A698B01}" type="pres">
      <dgm:prSet presAssocID="{98FE3DA1-6017-9743-8065-D31730814663}" presName="sibTrans" presStyleLbl="sibTrans2D1" presStyleIdx="1" presStyleCnt="3"/>
      <dgm:spPr/>
    </dgm:pt>
    <dgm:pt modelId="{B73EE185-9D92-094A-9DA3-9867496D0DA2}" type="pres">
      <dgm:prSet presAssocID="{98FE3DA1-6017-9743-8065-D31730814663}" presName="connectorText" presStyleLbl="sibTrans2D1" presStyleIdx="1" presStyleCnt="3"/>
      <dgm:spPr/>
    </dgm:pt>
    <dgm:pt modelId="{02C7755A-6569-AD4B-B91C-A7CA243D47C6}" type="pres">
      <dgm:prSet presAssocID="{56900058-5B6A-6940-8005-BD94F330B948}" presName="node" presStyleLbl="node1" presStyleIdx="2" presStyleCnt="4">
        <dgm:presLayoutVars>
          <dgm:bulletEnabled val="1"/>
        </dgm:presLayoutVars>
      </dgm:prSet>
      <dgm:spPr/>
    </dgm:pt>
    <dgm:pt modelId="{3077ACD9-4492-524B-B6AF-71EF0EF58C45}" type="pres">
      <dgm:prSet presAssocID="{7A40838E-6302-A243-B530-27D48643A4A2}" presName="sibTrans" presStyleLbl="sibTrans2D1" presStyleIdx="2" presStyleCnt="3"/>
      <dgm:spPr/>
    </dgm:pt>
    <dgm:pt modelId="{24FA8450-C904-D445-A905-A7EB4BE2A1F4}" type="pres">
      <dgm:prSet presAssocID="{7A40838E-6302-A243-B530-27D48643A4A2}" presName="connectorText" presStyleLbl="sibTrans2D1" presStyleIdx="2" presStyleCnt="3"/>
      <dgm:spPr/>
    </dgm:pt>
    <dgm:pt modelId="{3A0A30E9-2B8A-C543-8965-CE7CE8418119}" type="pres">
      <dgm:prSet presAssocID="{F466C2CC-4944-A346-9CA7-FE91A55DEB61}" presName="node" presStyleLbl="node1" presStyleIdx="3" presStyleCnt="4">
        <dgm:presLayoutVars>
          <dgm:bulletEnabled val="1"/>
        </dgm:presLayoutVars>
      </dgm:prSet>
      <dgm:spPr/>
    </dgm:pt>
  </dgm:ptLst>
  <dgm:cxnLst>
    <dgm:cxn modelId="{DE062800-2C35-974A-AC9D-4BF53E52AA20}" type="presOf" srcId="{56900058-5B6A-6940-8005-BD94F330B948}" destId="{02C7755A-6569-AD4B-B91C-A7CA243D47C6}" srcOrd="0" destOrd="0" presId="urn:microsoft.com/office/officeart/2005/8/layout/process2"/>
    <dgm:cxn modelId="{A2477A20-12E8-7E49-B6D1-E45B56B147BD}" srcId="{EBBC9A32-2FDC-6B4C-9D7F-7DC59C2F670C}" destId="{7849FC19-0CF5-BA43-9F69-871F2EEF42F8}" srcOrd="1" destOrd="0" parTransId="{060AC43C-5AC4-A94D-9DA9-FD44C4ADEA9A}" sibTransId="{98FE3DA1-6017-9743-8065-D31730814663}"/>
    <dgm:cxn modelId="{66938425-891A-0143-9556-D7A369DB4337}" type="presOf" srcId="{698A670C-2C67-2744-924A-05F8A1E70BB4}" destId="{62DFD71D-6249-3C42-B5A7-6CAB3AC02A58}" srcOrd="0" destOrd="0" presId="urn:microsoft.com/office/officeart/2005/8/layout/process2"/>
    <dgm:cxn modelId="{BE69C427-0C67-A64B-BBBC-3A3695CB1C95}" srcId="{EBBC9A32-2FDC-6B4C-9D7F-7DC59C2F670C}" destId="{FFE5FEE7-93C4-8644-BF31-37EDD6238FEB}" srcOrd="0" destOrd="0" parTransId="{308E6E5C-D5FA-864A-A6BF-F90278E0A232}" sibTransId="{698A670C-2C67-2744-924A-05F8A1E70BB4}"/>
    <dgm:cxn modelId="{4FBEFA2C-99A1-074D-B375-EAEC3FD885ED}" type="presOf" srcId="{98FE3DA1-6017-9743-8065-D31730814663}" destId="{B73EE185-9D92-094A-9DA3-9867496D0DA2}" srcOrd="1" destOrd="0" presId="urn:microsoft.com/office/officeart/2005/8/layout/process2"/>
    <dgm:cxn modelId="{42A54C3F-BE3B-A040-9043-BF2FFCA01BC2}" type="presOf" srcId="{F466C2CC-4944-A346-9CA7-FE91A55DEB61}" destId="{3A0A30E9-2B8A-C543-8965-CE7CE8418119}" srcOrd="0" destOrd="0" presId="urn:microsoft.com/office/officeart/2005/8/layout/process2"/>
    <dgm:cxn modelId="{0FC87A4A-270D-A44A-BC6D-F73ABD0F0FF3}" srcId="{EBBC9A32-2FDC-6B4C-9D7F-7DC59C2F670C}" destId="{56900058-5B6A-6940-8005-BD94F330B948}" srcOrd="2" destOrd="0" parTransId="{C4304B58-8D2A-6E41-B25E-97A10CA35D22}" sibTransId="{7A40838E-6302-A243-B530-27D48643A4A2}"/>
    <dgm:cxn modelId="{2EF1854B-A235-7D4E-8B6E-69A9DE340DB5}" type="presOf" srcId="{7A40838E-6302-A243-B530-27D48643A4A2}" destId="{3077ACD9-4492-524B-B6AF-71EF0EF58C45}" srcOrd="0" destOrd="0" presId="urn:microsoft.com/office/officeart/2005/8/layout/process2"/>
    <dgm:cxn modelId="{FA198593-69D1-8B48-B99C-1EFFCC499A0D}" type="presOf" srcId="{698A670C-2C67-2744-924A-05F8A1E70BB4}" destId="{5A194980-29DD-DB4F-9018-4221F209303C}" srcOrd="1"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D119E3C0-72EC-534C-A6DE-353627037BE9}" type="presOf" srcId="{FFE5FEE7-93C4-8644-BF31-37EDD6238FEB}" destId="{7449BD6E-80F8-7D4C-8517-C4E9A06B3F9B}"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06B890DE-E753-8546-9ACE-24B0F9FED30F}" srcId="{EBBC9A32-2FDC-6B4C-9D7F-7DC59C2F670C}" destId="{F466C2CC-4944-A346-9CA7-FE91A55DEB61}" srcOrd="3" destOrd="0" parTransId="{D90327A0-D74F-0846-8533-550EF6D17F8B}" sibTransId="{C32AF6F1-7112-4348-A79C-212630B6CA27}"/>
    <dgm:cxn modelId="{572E7DE6-5723-1E40-A5A7-70EE828504C8}" type="presOf" srcId="{7A40838E-6302-A243-B530-27D48643A4A2}" destId="{24FA8450-C904-D445-A905-A7EB4BE2A1F4}" srcOrd="1" destOrd="0" presId="urn:microsoft.com/office/officeart/2005/8/layout/process2"/>
    <dgm:cxn modelId="{C4571CFA-B941-8F48-B93D-00AC5A206A48}" type="presOf" srcId="{98FE3DA1-6017-9743-8065-D31730814663}" destId="{A3C844AE-099D-CF4E-856B-DC081A698B01}" srcOrd="0" destOrd="0" presId="urn:microsoft.com/office/officeart/2005/8/layout/process2"/>
    <dgm:cxn modelId="{166C5D61-32CE-CD40-BAF1-FBA2F574C7E2}" type="presParOf" srcId="{B54EC368-9BF5-E04C-A0E5-C7FE47DC3FD6}" destId="{7449BD6E-80F8-7D4C-8517-C4E9A06B3F9B}" srcOrd="0" destOrd="0" presId="urn:microsoft.com/office/officeart/2005/8/layout/process2"/>
    <dgm:cxn modelId="{6546820F-0409-A046-A42F-426592B5F32E}" type="presParOf" srcId="{B54EC368-9BF5-E04C-A0E5-C7FE47DC3FD6}" destId="{62DFD71D-6249-3C42-B5A7-6CAB3AC02A58}" srcOrd="1" destOrd="0" presId="urn:microsoft.com/office/officeart/2005/8/layout/process2"/>
    <dgm:cxn modelId="{0BDA1A88-12D0-0C4A-82D0-29AA80571128}" type="presParOf" srcId="{62DFD71D-6249-3C42-B5A7-6CAB3AC02A58}" destId="{5A194980-29DD-DB4F-9018-4221F209303C}" srcOrd="0" destOrd="0" presId="urn:microsoft.com/office/officeart/2005/8/layout/process2"/>
    <dgm:cxn modelId="{0B77F523-7478-3743-806E-1C7360C23374}" type="presParOf" srcId="{B54EC368-9BF5-E04C-A0E5-C7FE47DC3FD6}" destId="{60410BB1-ECED-F342-992E-153E85D8ED18}" srcOrd="2" destOrd="0" presId="urn:microsoft.com/office/officeart/2005/8/layout/process2"/>
    <dgm:cxn modelId="{43F65293-7EEF-754B-BF05-FEB7CC8A8A3E}" type="presParOf" srcId="{B54EC368-9BF5-E04C-A0E5-C7FE47DC3FD6}" destId="{A3C844AE-099D-CF4E-856B-DC081A698B01}" srcOrd="3" destOrd="0" presId="urn:microsoft.com/office/officeart/2005/8/layout/process2"/>
    <dgm:cxn modelId="{D9D06CF4-0DAC-9746-8083-15DCEF917F37}" type="presParOf" srcId="{A3C844AE-099D-CF4E-856B-DC081A698B01}" destId="{B73EE185-9D92-094A-9DA3-9867496D0DA2}" srcOrd="0" destOrd="0" presId="urn:microsoft.com/office/officeart/2005/8/layout/process2"/>
    <dgm:cxn modelId="{50954F05-8083-6D47-9B4E-CE99D7E4653F}" type="presParOf" srcId="{B54EC368-9BF5-E04C-A0E5-C7FE47DC3FD6}" destId="{02C7755A-6569-AD4B-B91C-A7CA243D47C6}" srcOrd="4" destOrd="0" presId="urn:microsoft.com/office/officeart/2005/8/layout/process2"/>
    <dgm:cxn modelId="{F4B72212-C33B-1546-9E31-CB3B5C4FFDA8}" type="presParOf" srcId="{B54EC368-9BF5-E04C-A0E5-C7FE47DC3FD6}" destId="{3077ACD9-4492-524B-B6AF-71EF0EF58C45}" srcOrd="5" destOrd="0" presId="urn:microsoft.com/office/officeart/2005/8/layout/process2"/>
    <dgm:cxn modelId="{F2067257-20A8-3945-83F4-88D7900B58F1}" type="presParOf" srcId="{3077ACD9-4492-524B-B6AF-71EF0EF58C45}" destId="{24FA8450-C904-D445-A905-A7EB4BE2A1F4}" srcOrd="0" destOrd="0" presId="urn:microsoft.com/office/officeart/2005/8/layout/process2"/>
    <dgm:cxn modelId="{6488BBAD-1213-F745-9E6E-B4030D7BBE8C}" type="presParOf" srcId="{B54EC368-9BF5-E04C-A0E5-C7FE47DC3FD6}" destId="{3A0A30E9-2B8A-C543-8965-CE7CE8418119}"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ru-RU" dirty="0"/>
            <a:t>2</a:t>
          </a:r>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7849FC19-0CF5-BA43-9F69-871F2EEF42F8}">
      <dgm:prSet phldrT="[Текст]"/>
      <dgm:spPr/>
      <dgm:t>
        <a:bodyPr/>
        <a:lstStyle/>
        <a:p>
          <a:r>
            <a:rPr lang="ru-RU" dirty="0"/>
            <a:t>3</a:t>
          </a:r>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56900058-5B6A-6940-8005-BD94F330B948}">
      <dgm:prSet phldrT="[Текст]"/>
      <dgm:spPr/>
      <dgm:t>
        <a:bodyPr/>
        <a:lstStyle/>
        <a:p>
          <a:r>
            <a:rPr lang="en-US" dirty="0"/>
            <a:t>4</a:t>
          </a:r>
          <a:endParaRPr lang="ru-RU" dirty="0"/>
        </a:p>
      </dgm:t>
    </dgm:pt>
    <dgm:pt modelId="{C4304B58-8D2A-6E41-B25E-97A10CA35D22}" type="parTrans" cxnId="{0FC87A4A-270D-A44A-BC6D-F73ABD0F0FF3}">
      <dgm:prSet/>
      <dgm:spPr/>
      <dgm:t>
        <a:bodyPr/>
        <a:lstStyle/>
        <a:p>
          <a:endParaRPr lang="ru-RU"/>
        </a:p>
      </dgm:t>
    </dgm:pt>
    <dgm:pt modelId="{7A40838E-6302-A243-B530-27D48643A4A2}" type="sibTrans" cxnId="{0FC87A4A-270D-A44A-BC6D-F73ABD0F0FF3}">
      <dgm:prSet/>
      <dgm:spPr/>
      <dgm:t>
        <a:bodyPr/>
        <a:lstStyle/>
        <a:p>
          <a:endParaRPr lang="ru-RU"/>
        </a:p>
      </dgm:t>
    </dgm:pt>
    <dgm:pt modelId="{FFE5FEE7-93C4-8644-BF31-37EDD6238FEB}">
      <dgm:prSet phldrT="[Текст]"/>
      <dgm:spPr/>
      <dgm:t>
        <a:bodyPr/>
        <a:lstStyle/>
        <a:p>
          <a:r>
            <a:rPr lang="en-US" dirty="0"/>
            <a:t>2</a:t>
          </a:r>
          <a:endParaRPr lang="ru-RU" dirty="0"/>
        </a:p>
      </dgm:t>
    </dgm:pt>
    <dgm:pt modelId="{308E6E5C-D5FA-864A-A6BF-F90278E0A232}" type="parTrans" cxnId="{BE69C427-0C67-A64B-BBBC-3A3695CB1C95}">
      <dgm:prSet/>
      <dgm:spPr/>
      <dgm:t>
        <a:bodyPr/>
        <a:lstStyle/>
        <a:p>
          <a:endParaRPr lang="ru-RU"/>
        </a:p>
      </dgm:t>
    </dgm:pt>
    <dgm:pt modelId="{698A670C-2C67-2744-924A-05F8A1E70BB4}" type="sibTrans" cxnId="{BE69C427-0C67-A64B-BBBC-3A3695CB1C95}">
      <dgm:prSet/>
      <dgm:spPr/>
      <dgm:t>
        <a:bodyPr/>
        <a:lstStyle/>
        <a:p>
          <a:endParaRPr lang="ru-RU"/>
        </a:p>
      </dgm:t>
    </dgm:pt>
    <dgm:pt modelId="{F466C2CC-4944-A346-9CA7-FE91A55DEB61}">
      <dgm:prSet phldrT="[Текст]"/>
      <dgm:spPr/>
      <dgm:t>
        <a:bodyPr/>
        <a:lstStyle/>
        <a:p>
          <a:r>
            <a:rPr lang="en-US" dirty="0"/>
            <a:t>5</a:t>
          </a:r>
          <a:endParaRPr lang="ru-RU" dirty="0"/>
        </a:p>
      </dgm:t>
    </dgm:pt>
    <dgm:pt modelId="{D90327A0-D74F-0846-8533-550EF6D17F8B}" type="parTrans" cxnId="{06B890DE-E753-8546-9ACE-24B0F9FED30F}">
      <dgm:prSet/>
      <dgm:spPr/>
      <dgm:t>
        <a:bodyPr/>
        <a:lstStyle/>
        <a:p>
          <a:endParaRPr lang="ru-RU"/>
        </a:p>
      </dgm:t>
    </dgm:pt>
    <dgm:pt modelId="{C32AF6F1-7112-4348-A79C-212630B6CA27}" type="sibTrans" cxnId="{06B890DE-E753-8546-9ACE-24B0F9FED30F}">
      <dgm:prSet/>
      <dgm:spPr/>
      <dgm:t>
        <a:bodyPr/>
        <a:lstStyle/>
        <a:p>
          <a:endParaRPr lang="ru-RU"/>
        </a:p>
      </dgm:t>
    </dgm:pt>
    <dgm:pt modelId="{2B4EEBAB-10DD-AD4F-A265-18AC6B2CE9C2}">
      <dgm:prSet phldrT="[Текст]"/>
      <dgm:spPr/>
      <dgm:t>
        <a:bodyPr/>
        <a:lstStyle/>
        <a:p>
          <a:r>
            <a:rPr lang="en-US" dirty="0"/>
            <a:t>1</a:t>
          </a:r>
          <a:endParaRPr lang="ru-RU" dirty="0"/>
        </a:p>
      </dgm:t>
    </dgm:pt>
    <dgm:pt modelId="{523410DC-724E-8F43-B113-83F1F2CCD4D1}" type="parTrans" cxnId="{F56CA742-C5D2-EF40-AD69-0A1CD0F026C0}">
      <dgm:prSet/>
      <dgm:spPr/>
      <dgm:t>
        <a:bodyPr/>
        <a:lstStyle/>
        <a:p>
          <a:endParaRPr lang="ru-RU"/>
        </a:p>
      </dgm:t>
    </dgm:pt>
    <dgm:pt modelId="{D77878D9-D2AF-394D-ACA4-676FA526F747}" type="sibTrans" cxnId="{F56CA742-C5D2-EF40-AD69-0A1CD0F026C0}">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7449BD6E-80F8-7D4C-8517-C4E9A06B3F9B}" type="pres">
      <dgm:prSet presAssocID="{FFE5FEE7-93C4-8644-BF31-37EDD6238FEB}" presName="node" presStyleLbl="node1" presStyleIdx="0" presStyleCnt="5">
        <dgm:presLayoutVars>
          <dgm:bulletEnabled val="1"/>
        </dgm:presLayoutVars>
      </dgm:prSet>
      <dgm:spPr/>
    </dgm:pt>
    <dgm:pt modelId="{62DFD71D-6249-3C42-B5A7-6CAB3AC02A58}" type="pres">
      <dgm:prSet presAssocID="{698A670C-2C67-2744-924A-05F8A1E70BB4}" presName="sibTrans" presStyleLbl="sibTrans2D1" presStyleIdx="0" presStyleCnt="4"/>
      <dgm:spPr/>
    </dgm:pt>
    <dgm:pt modelId="{5A194980-29DD-DB4F-9018-4221F209303C}" type="pres">
      <dgm:prSet presAssocID="{698A670C-2C67-2744-924A-05F8A1E70BB4}" presName="connectorText" presStyleLbl="sibTrans2D1" presStyleIdx="0" presStyleCnt="4"/>
      <dgm:spPr/>
    </dgm:pt>
    <dgm:pt modelId="{8C70E2F0-1108-E64A-A34E-AB25BAD03843}" type="pres">
      <dgm:prSet presAssocID="{2B4EEBAB-10DD-AD4F-A265-18AC6B2CE9C2}" presName="node" presStyleLbl="node1" presStyleIdx="1" presStyleCnt="5">
        <dgm:presLayoutVars>
          <dgm:bulletEnabled val="1"/>
        </dgm:presLayoutVars>
      </dgm:prSet>
      <dgm:spPr/>
    </dgm:pt>
    <dgm:pt modelId="{7BB8D753-A087-4840-A606-730B63E27CC1}" type="pres">
      <dgm:prSet presAssocID="{D77878D9-D2AF-394D-ACA4-676FA526F747}" presName="sibTrans" presStyleLbl="sibTrans2D1" presStyleIdx="1" presStyleCnt="4"/>
      <dgm:spPr/>
    </dgm:pt>
    <dgm:pt modelId="{AAF5A3B5-A6D4-E048-BE36-AB68FCDF9591}" type="pres">
      <dgm:prSet presAssocID="{D77878D9-D2AF-394D-ACA4-676FA526F747}" presName="connectorText" presStyleLbl="sibTrans2D1" presStyleIdx="1" presStyleCnt="4"/>
      <dgm:spPr/>
    </dgm:pt>
    <dgm:pt modelId="{60410BB1-ECED-F342-992E-153E85D8ED18}" type="pres">
      <dgm:prSet presAssocID="{7849FC19-0CF5-BA43-9F69-871F2EEF42F8}" presName="node" presStyleLbl="node1" presStyleIdx="2" presStyleCnt="5">
        <dgm:presLayoutVars>
          <dgm:bulletEnabled val="1"/>
        </dgm:presLayoutVars>
      </dgm:prSet>
      <dgm:spPr/>
    </dgm:pt>
    <dgm:pt modelId="{A3C844AE-099D-CF4E-856B-DC081A698B01}" type="pres">
      <dgm:prSet presAssocID="{98FE3DA1-6017-9743-8065-D31730814663}" presName="sibTrans" presStyleLbl="sibTrans2D1" presStyleIdx="2" presStyleCnt="4"/>
      <dgm:spPr/>
    </dgm:pt>
    <dgm:pt modelId="{B73EE185-9D92-094A-9DA3-9867496D0DA2}" type="pres">
      <dgm:prSet presAssocID="{98FE3DA1-6017-9743-8065-D31730814663}" presName="connectorText" presStyleLbl="sibTrans2D1" presStyleIdx="2" presStyleCnt="4"/>
      <dgm:spPr/>
    </dgm:pt>
    <dgm:pt modelId="{02C7755A-6569-AD4B-B91C-A7CA243D47C6}" type="pres">
      <dgm:prSet presAssocID="{56900058-5B6A-6940-8005-BD94F330B948}" presName="node" presStyleLbl="node1" presStyleIdx="3" presStyleCnt="5">
        <dgm:presLayoutVars>
          <dgm:bulletEnabled val="1"/>
        </dgm:presLayoutVars>
      </dgm:prSet>
      <dgm:spPr/>
    </dgm:pt>
    <dgm:pt modelId="{3077ACD9-4492-524B-B6AF-71EF0EF58C45}" type="pres">
      <dgm:prSet presAssocID="{7A40838E-6302-A243-B530-27D48643A4A2}" presName="sibTrans" presStyleLbl="sibTrans2D1" presStyleIdx="3" presStyleCnt="4"/>
      <dgm:spPr/>
    </dgm:pt>
    <dgm:pt modelId="{24FA8450-C904-D445-A905-A7EB4BE2A1F4}" type="pres">
      <dgm:prSet presAssocID="{7A40838E-6302-A243-B530-27D48643A4A2}" presName="connectorText" presStyleLbl="sibTrans2D1" presStyleIdx="3" presStyleCnt="4"/>
      <dgm:spPr/>
    </dgm:pt>
    <dgm:pt modelId="{3A0A30E9-2B8A-C543-8965-CE7CE8418119}" type="pres">
      <dgm:prSet presAssocID="{F466C2CC-4944-A346-9CA7-FE91A55DEB61}" presName="node" presStyleLbl="node1" presStyleIdx="4" presStyleCnt="5">
        <dgm:presLayoutVars>
          <dgm:bulletEnabled val="1"/>
        </dgm:presLayoutVars>
      </dgm:prSet>
      <dgm:spPr/>
    </dgm:pt>
  </dgm:ptLst>
  <dgm:cxnLst>
    <dgm:cxn modelId="{DE062800-2C35-974A-AC9D-4BF53E52AA20}" type="presOf" srcId="{56900058-5B6A-6940-8005-BD94F330B948}" destId="{02C7755A-6569-AD4B-B91C-A7CA243D47C6}" srcOrd="0" destOrd="0" presId="urn:microsoft.com/office/officeart/2005/8/layout/process2"/>
    <dgm:cxn modelId="{A2477A20-12E8-7E49-B6D1-E45B56B147BD}" srcId="{EBBC9A32-2FDC-6B4C-9D7F-7DC59C2F670C}" destId="{7849FC19-0CF5-BA43-9F69-871F2EEF42F8}" srcOrd="2" destOrd="0" parTransId="{060AC43C-5AC4-A94D-9DA9-FD44C4ADEA9A}" sibTransId="{98FE3DA1-6017-9743-8065-D31730814663}"/>
    <dgm:cxn modelId="{66938425-891A-0143-9556-D7A369DB4337}" type="presOf" srcId="{698A670C-2C67-2744-924A-05F8A1E70BB4}" destId="{62DFD71D-6249-3C42-B5A7-6CAB3AC02A58}" srcOrd="0" destOrd="0" presId="urn:microsoft.com/office/officeart/2005/8/layout/process2"/>
    <dgm:cxn modelId="{BE69C427-0C67-A64B-BBBC-3A3695CB1C95}" srcId="{EBBC9A32-2FDC-6B4C-9D7F-7DC59C2F670C}" destId="{FFE5FEE7-93C4-8644-BF31-37EDD6238FEB}" srcOrd="0" destOrd="0" parTransId="{308E6E5C-D5FA-864A-A6BF-F90278E0A232}" sibTransId="{698A670C-2C67-2744-924A-05F8A1E70BB4}"/>
    <dgm:cxn modelId="{4FBEFA2C-99A1-074D-B375-EAEC3FD885ED}" type="presOf" srcId="{98FE3DA1-6017-9743-8065-D31730814663}" destId="{B73EE185-9D92-094A-9DA3-9867496D0DA2}" srcOrd="1" destOrd="0" presId="urn:microsoft.com/office/officeart/2005/8/layout/process2"/>
    <dgm:cxn modelId="{DEDE762F-845C-CD46-9E21-A99C8604649C}" type="presOf" srcId="{D77878D9-D2AF-394D-ACA4-676FA526F747}" destId="{7BB8D753-A087-4840-A606-730B63E27CC1}" srcOrd="0" destOrd="0" presId="urn:microsoft.com/office/officeart/2005/8/layout/process2"/>
    <dgm:cxn modelId="{42A54C3F-BE3B-A040-9043-BF2FFCA01BC2}" type="presOf" srcId="{F466C2CC-4944-A346-9CA7-FE91A55DEB61}" destId="{3A0A30E9-2B8A-C543-8965-CE7CE8418119}" srcOrd="0" destOrd="0" presId="urn:microsoft.com/office/officeart/2005/8/layout/process2"/>
    <dgm:cxn modelId="{F56CA742-C5D2-EF40-AD69-0A1CD0F026C0}" srcId="{EBBC9A32-2FDC-6B4C-9D7F-7DC59C2F670C}" destId="{2B4EEBAB-10DD-AD4F-A265-18AC6B2CE9C2}" srcOrd="1" destOrd="0" parTransId="{523410DC-724E-8F43-B113-83F1F2CCD4D1}" sibTransId="{D77878D9-D2AF-394D-ACA4-676FA526F747}"/>
    <dgm:cxn modelId="{0FC87A4A-270D-A44A-BC6D-F73ABD0F0FF3}" srcId="{EBBC9A32-2FDC-6B4C-9D7F-7DC59C2F670C}" destId="{56900058-5B6A-6940-8005-BD94F330B948}" srcOrd="3" destOrd="0" parTransId="{C4304B58-8D2A-6E41-B25E-97A10CA35D22}" sibTransId="{7A40838E-6302-A243-B530-27D48643A4A2}"/>
    <dgm:cxn modelId="{2EF1854B-A235-7D4E-8B6E-69A9DE340DB5}" type="presOf" srcId="{7A40838E-6302-A243-B530-27D48643A4A2}" destId="{3077ACD9-4492-524B-B6AF-71EF0EF58C45}" srcOrd="0" destOrd="0" presId="urn:microsoft.com/office/officeart/2005/8/layout/process2"/>
    <dgm:cxn modelId="{8F9D3E5C-DAE7-C74C-BE4C-8CD864C274F6}" type="presOf" srcId="{2B4EEBAB-10DD-AD4F-A265-18AC6B2CE9C2}" destId="{8C70E2F0-1108-E64A-A34E-AB25BAD03843}" srcOrd="0" destOrd="0" presId="urn:microsoft.com/office/officeart/2005/8/layout/process2"/>
    <dgm:cxn modelId="{930B9863-0AA2-4143-9533-D8579F900DE9}" type="presOf" srcId="{D77878D9-D2AF-394D-ACA4-676FA526F747}" destId="{AAF5A3B5-A6D4-E048-BE36-AB68FCDF9591}" srcOrd="1" destOrd="0" presId="urn:microsoft.com/office/officeart/2005/8/layout/process2"/>
    <dgm:cxn modelId="{FA198593-69D1-8B48-B99C-1EFFCC499A0D}" type="presOf" srcId="{698A670C-2C67-2744-924A-05F8A1E70BB4}" destId="{5A194980-29DD-DB4F-9018-4221F209303C}" srcOrd="1"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D119E3C0-72EC-534C-A6DE-353627037BE9}" type="presOf" srcId="{FFE5FEE7-93C4-8644-BF31-37EDD6238FEB}" destId="{7449BD6E-80F8-7D4C-8517-C4E9A06B3F9B}"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06B890DE-E753-8546-9ACE-24B0F9FED30F}" srcId="{EBBC9A32-2FDC-6B4C-9D7F-7DC59C2F670C}" destId="{F466C2CC-4944-A346-9CA7-FE91A55DEB61}" srcOrd="4" destOrd="0" parTransId="{D90327A0-D74F-0846-8533-550EF6D17F8B}" sibTransId="{C32AF6F1-7112-4348-A79C-212630B6CA27}"/>
    <dgm:cxn modelId="{572E7DE6-5723-1E40-A5A7-70EE828504C8}" type="presOf" srcId="{7A40838E-6302-A243-B530-27D48643A4A2}" destId="{24FA8450-C904-D445-A905-A7EB4BE2A1F4}" srcOrd="1" destOrd="0" presId="urn:microsoft.com/office/officeart/2005/8/layout/process2"/>
    <dgm:cxn modelId="{C4571CFA-B941-8F48-B93D-00AC5A206A48}" type="presOf" srcId="{98FE3DA1-6017-9743-8065-D31730814663}" destId="{A3C844AE-099D-CF4E-856B-DC081A698B01}" srcOrd="0" destOrd="0" presId="urn:microsoft.com/office/officeart/2005/8/layout/process2"/>
    <dgm:cxn modelId="{166C5D61-32CE-CD40-BAF1-FBA2F574C7E2}" type="presParOf" srcId="{B54EC368-9BF5-E04C-A0E5-C7FE47DC3FD6}" destId="{7449BD6E-80F8-7D4C-8517-C4E9A06B3F9B}" srcOrd="0" destOrd="0" presId="urn:microsoft.com/office/officeart/2005/8/layout/process2"/>
    <dgm:cxn modelId="{6546820F-0409-A046-A42F-426592B5F32E}" type="presParOf" srcId="{B54EC368-9BF5-E04C-A0E5-C7FE47DC3FD6}" destId="{62DFD71D-6249-3C42-B5A7-6CAB3AC02A58}" srcOrd="1" destOrd="0" presId="urn:microsoft.com/office/officeart/2005/8/layout/process2"/>
    <dgm:cxn modelId="{0BDA1A88-12D0-0C4A-82D0-29AA80571128}" type="presParOf" srcId="{62DFD71D-6249-3C42-B5A7-6CAB3AC02A58}" destId="{5A194980-29DD-DB4F-9018-4221F209303C}" srcOrd="0" destOrd="0" presId="urn:microsoft.com/office/officeart/2005/8/layout/process2"/>
    <dgm:cxn modelId="{228CE97D-B2C2-BD4E-AB4B-E9E284357D4F}" type="presParOf" srcId="{B54EC368-9BF5-E04C-A0E5-C7FE47DC3FD6}" destId="{8C70E2F0-1108-E64A-A34E-AB25BAD03843}" srcOrd="2" destOrd="0" presId="urn:microsoft.com/office/officeart/2005/8/layout/process2"/>
    <dgm:cxn modelId="{30008C82-01C3-EA4A-A939-17EF93472450}" type="presParOf" srcId="{B54EC368-9BF5-E04C-A0E5-C7FE47DC3FD6}" destId="{7BB8D753-A087-4840-A606-730B63E27CC1}" srcOrd="3" destOrd="0" presId="urn:microsoft.com/office/officeart/2005/8/layout/process2"/>
    <dgm:cxn modelId="{B21FD93D-CA70-EF41-B4D3-BE14BB242294}" type="presParOf" srcId="{7BB8D753-A087-4840-A606-730B63E27CC1}" destId="{AAF5A3B5-A6D4-E048-BE36-AB68FCDF9591}" srcOrd="0" destOrd="0" presId="urn:microsoft.com/office/officeart/2005/8/layout/process2"/>
    <dgm:cxn modelId="{0B77F523-7478-3743-806E-1C7360C23374}" type="presParOf" srcId="{B54EC368-9BF5-E04C-A0E5-C7FE47DC3FD6}" destId="{60410BB1-ECED-F342-992E-153E85D8ED18}" srcOrd="4" destOrd="0" presId="urn:microsoft.com/office/officeart/2005/8/layout/process2"/>
    <dgm:cxn modelId="{43F65293-7EEF-754B-BF05-FEB7CC8A8A3E}" type="presParOf" srcId="{B54EC368-9BF5-E04C-A0E5-C7FE47DC3FD6}" destId="{A3C844AE-099D-CF4E-856B-DC081A698B01}" srcOrd="5" destOrd="0" presId="urn:microsoft.com/office/officeart/2005/8/layout/process2"/>
    <dgm:cxn modelId="{D9D06CF4-0DAC-9746-8083-15DCEF917F37}" type="presParOf" srcId="{A3C844AE-099D-CF4E-856B-DC081A698B01}" destId="{B73EE185-9D92-094A-9DA3-9867496D0DA2}" srcOrd="0" destOrd="0" presId="urn:microsoft.com/office/officeart/2005/8/layout/process2"/>
    <dgm:cxn modelId="{50954F05-8083-6D47-9B4E-CE99D7E4653F}" type="presParOf" srcId="{B54EC368-9BF5-E04C-A0E5-C7FE47DC3FD6}" destId="{02C7755A-6569-AD4B-B91C-A7CA243D47C6}" srcOrd="6" destOrd="0" presId="urn:microsoft.com/office/officeart/2005/8/layout/process2"/>
    <dgm:cxn modelId="{F4B72212-C33B-1546-9E31-CB3B5C4FFDA8}" type="presParOf" srcId="{B54EC368-9BF5-E04C-A0E5-C7FE47DC3FD6}" destId="{3077ACD9-4492-524B-B6AF-71EF0EF58C45}" srcOrd="7" destOrd="0" presId="urn:microsoft.com/office/officeart/2005/8/layout/process2"/>
    <dgm:cxn modelId="{F2067257-20A8-3945-83F4-88D7900B58F1}" type="presParOf" srcId="{3077ACD9-4492-524B-B6AF-71EF0EF58C45}" destId="{24FA8450-C904-D445-A905-A7EB4BE2A1F4}" srcOrd="0" destOrd="0" presId="urn:microsoft.com/office/officeart/2005/8/layout/process2"/>
    <dgm:cxn modelId="{6488BBAD-1213-F745-9E6E-B4030D7BBE8C}" type="presParOf" srcId="{B54EC368-9BF5-E04C-A0E5-C7FE47DC3FD6}" destId="{3A0A30E9-2B8A-C543-8965-CE7CE8418119}"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116ED2-D156-2445-ACBA-2BE8D364EAB7}" type="doc">
      <dgm:prSet loTypeId="urn:microsoft.com/office/officeart/2005/8/layout/process1" loCatId="" qsTypeId="urn:microsoft.com/office/officeart/2005/8/quickstyle/simple1" qsCatId="simple" csTypeId="urn:microsoft.com/office/officeart/2005/8/colors/accent1_2" csCatId="accent1" phldr="1"/>
      <dgm:spPr/>
    </dgm:pt>
    <dgm:pt modelId="{9030D27F-EBD6-094F-893D-5C74F9CD4D8B}">
      <dgm:prSet phldrT="[Текст]"/>
      <dgm:spPr/>
      <dgm:t>
        <a:bodyPr/>
        <a:lstStyle/>
        <a:p>
          <a:r>
            <a:rPr lang="en-US" dirty="0"/>
            <a:t>2</a:t>
          </a:r>
          <a:endParaRPr lang="ru-RU" dirty="0"/>
        </a:p>
      </dgm:t>
    </dgm:pt>
    <dgm:pt modelId="{6CD05F72-49EA-5C4E-AD72-B6613EA189EB}" type="parTrans" cxnId="{D42F4364-04FD-A94D-98FC-68E71267A102}">
      <dgm:prSet/>
      <dgm:spPr/>
      <dgm:t>
        <a:bodyPr/>
        <a:lstStyle/>
        <a:p>
          <a:endParaRPr lang="ru-RU"/>
        </a:p>
      </dgm:t>
    </dgm:pt>
    <dgm:pt modelId="{507CE528-86A6-A240-BEBD-D14FD235CD12}" type="sibTrans" cxnId="{D42F4364-04FD-A94D-98FC-68E71267A102}">
      <dgm:prSet/>
      <dgm:spPr/>
      <dgm:t>
        <a:bodyPr/>
        <a:lstStyle/>
        <a:p>
          <a:endParaRPr lang="ru-RU"/>
        </a:p>
      </dgm:t>
    </dgm:pt>
    <dgm:pt modelId="{E98ED4A7-A193-834B-8B71-CB2301CE3035}">
      <dgm:prSet phldrT="[Текст]"/>
      <dgm:spPr/>
      <dgm:t>
        <a:bodyPr/>
        <a:lstStyle/>
        <a:p>
          <a:r>
            <a:rPr lang="en-US" dirty="0"/>
            <a:t>3</a:t>
          </a:r>
          <a:endParaRPr lang="ru-RU" dirty="0"/>
        </a:p>
      </dgm:t>
    </dgm:pt>
    <dgm:pt modelId="{3C98C6CE-C341-8A45-B4EC-93071BA5F0FA}" type="parTrans" cxnId="{F6FBD298-C6CA-444C-B599-E1588F10C88B}">
      <dgm:prSet/>
      <dgm:spPr/>
      <dgm:t>
        <a:bodyPr/>
        <a:lstStyle/>
        <a:p>
          <a:endParaRPr lang="ru-RU"/>
        </a:p>
      </dgm:t>
    </dgm:pt>
    <dgm:pt modelId="{107E0931-8263-7747-BF32-65BE908A70DB}" type="sibTrans" cxnId="{F6FBD298-C6CA-444C-B599-E1588F10C88B}">
      <dgm:prSet/>
      <dgm:spPr/>
      <dgm:t>
        <a:bodyPr/>
        <a:lstStyle/>
        <a:p>
          <a:endParaRPr lang="ru-RU"/>
        </a:p>
      </dgm:t>
    </dgm:pt>
    <dgm:pt modelId="{1F5A80AE-9929-8E42-ACE9-BA7F732448EA}" type="pres">
      <dgm:prSet presAssocID="{55116ED2-D156-2445-ACBA-2BE8D364EAB7}" presName="Name0" presStyleCnt="0">
        <dgm:presLayoutVars>
          <dgm:dir/>
          <dgm:resizeHandles val="exact"/>
        </dgm:presLayoutVars>
      </dgm:prSet>
      <dgm:spPr/>
    </dgm:pt>
    <dgm:pt modelId="{5F8D6836-7E9C-C44C-B8C9-C1E22B13F956}" type="pres">
      <dgm:prSet presAssocID="{9030D27F-EBD6-094F-893D-5C74F9CD4D8B}" presName="node" presStyleLbl="node1" presStyleIdx="0" presStyleCnt="2">
        <dgm:presLayoutVars>
          <dgm:bulletEnabled val="1"/>
        </dgm:presLayoutVars>
      </dgm:prSet>
      <dgm:spPr/>
    </dgm:pt>
    <dgm:pt modelId="{721F4C8B-80D3-ED4E-A415-654ABBFA13AD}" type="pres">
      <dgm:prSet presAssocID="{507CE528-86A6-A240-BEBD-D14FD235CD12}" presName="sibTrans" presStyleLbl="sibTrans2D1" presStyleIdx="0" presStyleCnt="1"/>
      <dgm:spPr/>
    </dgm:pt>
    <dgm:pt modelId="{0227E595-2E95-6D40-A40E-E0E21390551E}" type="pres">
      <dgm:prSet presAssocID="{507CE528-86A6-A240-BEBD-D14FD235CD12}" presName="connectorText" presStyleLbl="sibTrans2D1" presStyleIdx="0" presStyleCnt="1"/>
      <dgm:spPr/>
    </dgm:pt>
    <dgm:pt modelId="{09AD106A-F82B-EB48-8854-E5EECE40079B}" type="pres">
      <dgm:prSet presAssocID="{E98ED4A7-A193-834B-8B71-CB2301CE3035}" presName="node" presStyleLbl="node1" presStyleIdx="1" presStyleCnt="2">
        <dgm:presLayoutVars>
          <dgm:bulletEnabled val="1"/>
        </dgm:presLayoutVars>
      </dgm:prSet>
      <dgm:spPr/>
    </dgm:pt>
  </dgm:ptLst>
  <dgm:cxnLst>
    <dgm:cxn modelId="{1E9CAA29-8626-034B-B75B-82396952BA4D}" type="presOf" srcId="{55116ED2-D156-2445-ACBA-2BE8D364EAB7}" destId="{1F5A80AE-9929-8E42-ACE9-BA7F732448EA}" srcOrd="0" destOrd="0" presId="urn:microsoft.com/office/officeart/2005/8/layout/process1"/>
    <dgm:cxn modelId="{00E3313D-3B21-F941-9A73-C3DB19C22433}" type="presOf" srcId="{9030D27F-EBD6-094F-893D-5C74F9CD4D8B}" destId="{5F8D6836-7E9C-C44C-B8C9-C1E22B13F956}" srcOrd="0" destOrd="0" presId="urn:microsoft.com/office/officeart/2005/8/layout/process1"/>
    <dgm:cxn modelId="{C29B9842-2E4B-034E-A982-605E4375CE91}" type="presOf" srcId="{507CE528-86A6-A240-BEBD-D14FD235CD12}" destId="{0227E595-2E95-6D40-A40E-E0E21390551E}" srcOrd="1" destOrd="0" presId="urn:microsoft.com/office/officeart/2005/8/layout/process1"/>
    <dgm:cxn modelId="{0DAC9B4F-F4F8-1E46-9E71-D59A329AA053}" type="presOf" srcId="{507CE528-86A6-A240-BEBD-D14FD235CD12}" destId="{721F4C8B-80D3-ED4E-A415-654ABBFA13AD}" srcOrd="0" destOrd="0" presId="urn:microsoft.com/office/officeart/2005/8/layout/process1"/>
    <dgm:cxn modelId="{C2BD3650-711C-1D4C-A404-37037432B234}" type="presOf" srcId="{E98ED4A7-A193-834B-8B71-CB2301CE3035}" destId="{09AD106A-F82B-EB48-8854-E5EECE40079B}" srcOrd="0" destOrd="0" presId="urn:microsoft.com/office/officeart/2005/8/layout/process1"/>
    <dgm:cxn modelId="{D42F4364-04FD-A94D-98FC-68E71267A102}" srcId="{55116ED2-D156-2445-ACBA-2BE8D364EAB7}" destId="{9030D27F-EBD6-094F-893D-5C74F9CD4D8B}" srcOrd="0" destOrd="0" parTransId="{6CD05F72-49EA-5C4E-AD72-B6613EA189EB}" sibTransId="{507CE528-86A6-A240-BEBD-D14FD235CD12}"/>
    <dgm:cxn modelId="{F6FBD298-C6CA-444C-B599-E1588F10C88B}" srcId="{55116ED2-D156-2445-ACBA-2BE8D364EAB7}" destId="{E98ED4A7-A193-834B-8B71-CB2301CE3035}" srcOrd="1" destOrd="0" parTransId="{3C98C6CE-C341-8A45-B4EC-93071BA5F0FA}" sibTransId="{107E0931-8263-7747-BF32-65BE908A70DB}"/>
    <dgm:cxn modelId="{3C811880-5FD7-ED48-AF87-8727FE48DC50}" type="presParOf" srcId="{1F5A80AE-9929-8E42-ACE9-BA7F732448EA}" destId="{5F8D6836-7E9C-C44C-B8C9-C1E22B13F956}" srcOrd="0" destOrd="0" presId="urn:microsoft.com/office/officeart/2005/8/layout/process1"/>
    <dgm:cxn modelId="{D4018A34-C79F-7847-BFFE-678C953D02D9}" type="presParOf" srcId="{1F5A80AE-9929-8E42-ACE9-BA7F732448EA}" destId="{721F4C8B-80D3-ED4E-A415-654ABBFA13AD}" srcOrd="1" destOrd="0" presId="urn:microsoft.com/office/officeart/2005/8/layout/process1"/>
    <dgm:cxn modelId="{54FBDF35-AD09-3743-8118-2AAB75CDC95F}" type="presParOf" srcId="{721F4C8B-80D3-ED4E-A415-654ABBFA13AD}" destId="{0227E595-2E95-6D40-A40E-E0E21390551E}" srcOrd="0" destOrd="0" presId="urn:microsoft.com/office/officeart/2005/8/layout/process1"/>
    <dgm:cxn modelId="{EB113B51-E18A-EE45-A6C2-14AFC646DCFA}" type="presParOf" srcId="{1F5A80AE-9929-8E42-ACE9-BA7F732448EA}" destId="{09AD106A-F82B-EB48-8854-E5EECE40079B}"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7849FC19-0CF5-BA43-9F69-871F2EEF42F8}">
      <dgm:prSet phldrT="[Текст]"/>
      <dgm:spPr/>
      <dgm:t>
        <a:bodyPr/>
        <a:lstStyle/>
        <a:p>
          <a:r>
            <a:rPr lang="ru-RU" dirty="0"/>
            <a:t>3</a:t>
          </a:r>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56900058-5B6A-6940-8005-BD94F330B948}">
      <dgm:prSet phldrT="[Текст]"/>
      <dgm:spPr/>
      <dgm:t>
        <a:bodyPr/>
        <a:lstStyle/>
        <a:p>
          <a:r>
            <a:rPr lang="en-US" dirty="0"/>
            <a:t>4</a:t>
          </a:r>
          <a:endParaRPr lang="ru-RU" dirty="0"/>
        </a:p>
      </dgm:t>
    </dgm:pt>
    <dgm:pt modelId="{C4304B58-8D2A-6E41-B25E-97A10CA35D22}" type="parTrans" cxnId="{0FC87A4A-270D-A44A-BC6D-F73ABD0F0FF3}">
      <dgm:prSet/>
      <dgm:spPr/>
      <dgm:t>
        <a:bodyPr/>
        <a:lstStyle/>
        <a:p>
          <a:endParaRPr lang="ru-RU"/>
        </a:p>
      </dgm:t>
    </dgm:pt>
    <dgm:pt modelId="{7A40838E-6302-A243-B530-27D48643A4A2}" type="sibTrans" cxnId="{0FC87A4A-270D-A44A-BC6D-F73ABD0F0FF3}">
      <dgm:prSet/>
      <dgm:spPr/>
      <dgm:t>
        <a:bodyPr/>
        <a:lstStyle/>
        <a:p>
          <a:endParaRPr lang="ru-RU"/>
        </a:p>
      </dgm:t>
    </dgm:pt>
    <dgm:pt modelId="{FFE5FEE7-93C4-8644-BF31-37EDD6238FEB}">
      <dgm:prSet phldrT="[Текст]"/>
      <dgm:spPr/>
      <dgm:t>
        <a:bodyPr/>
        <a:lstStyle/>
        <a:p>
          <a:r>
            <a:rPr lang="en-US" dirty="0"/>
            <a:t>1</a:t>
          </a:r>
          <a:endParaRPr lang="ru-RU" dirty="0"/>
        </a:p>
      </dgm:t>
    </dgm:pt>
    <dgm:pt modelId="{308E6E5C-D5FA-864A-A6BF-F90278E0A232}" type="parTrans" cxnId="{BE69C427-0C67-A64B-BBBC-3A3695CB1C95}">
      <dgm:prSet/>
      <dgm:spPr/>
      <dgm:t>
        <a:bodyPr/>
        <a:lstStyle/>
        <a:p>
          <a:endParaRPr lang="ru-RU"/>
        </a:p>
      </dgm:t>
    </dgm:pt>
    <dgm:pt modelId="{698A670C-2C67-2744-924A-05F8A1E70BB4}" type="sibTrans" cxnId="{BE69C427-0C67-A64B-BBBC-3A3695CB1C95}">
      <dgm:prSet/>
      <dgm:spPr/>
      <dgm:t>
        <a:bodyPr/>
        <a:lstStyle/>
        <a:p>
          <a:endParaRPr lang="ru-RU"/>
        </a:p>
      </dgm:t>
    </dgm:pt>
    <dgm:pt modelId="{F466C2CC-4944-A346-9CA7-FE91A55DEB61}">
      <dgm:prSet phldrT="[Текст]"/>
      <dgm:spPr/>
      <dgm:t>
        <a:bodyPr/>
        <a:lstStyle/>
        <a:p>
          <a:r>
            <a:rPr lang="en-US" dirty="0"/>
            <a:t>5</a:t>
          </a:r>
          <a:endParaRPr lang="ru-RU" dirty="0"/>
        </a:p>
      </dgm:t>
    </dgm:pt>
    <dgm:pt modelId="{D90327A0-D74F-0846-8533-550EF6D17F8B}" type="parTrans" cxnId="{06B890DE-E753-8546-9ACE-24B0F9FED30F}">
      <dgm:prSet/>
      <dgm:spPr/>
      <dgm:t>
        <a:bodyPr/>
        <a:lstStyle/>
        <a:p>
          <a:endParaRPr lang="ru-RU"/>
        </a:p>
      </dgm:t>
    </dgm:pt>
    <dgm:pt modelId="{C32AF6F1-7112-4348-A79C-212630B6CA27}" type="sibTrans" cxnId="{06B890DE-E753-8546-9ACE-24B0F9FED30F}">
      <dgm:prSet/>
      <dgm:spPr/>
      <dgm:t>
        <a:bodyPr/>
        <a:lstStyle/>
        <a:p>
          <a:endParaRPr lang="ru-RU"/>
        </a:p>
      </dgm:t>
    </dgm:pt>
    <dgm:pt modelId="{895508AC-C7C4-4347-91D5-90555318CDC3}">
      <dgm:prSet phldrT="[Текст]"/>
      <dgm:spPr/>
      <dgm:t>
        <a:bodyPr/>
        <a:lstStyle/>
        <a:p>
          <a:r>
            <a:rPr lang="en-US" dirty="0"/>
            <a:t>2</a:t>
          </a:r>
          <a:endParaRPr lang="ru-RU" dirty="0"/>
        </a:p>
      </dgm:t>
    </dgm:pt>
    <dgm:pt modelId="{066B035B-E029-1541-9344-5F973A626C7C}" type="parTrans" cxnId="{0B439E24-E03E-BA4B-A242-C5AEE9A9F86C}">
      <dgm:prSet/>
      <dgm:spPr/>
      <dgm:t>
        <a:bodyPr/>
        <a:lstStyle/>
        <a:p>
          <a:endParaRPr lang="ru-RU"/>
        </a:p>
      </dgm:t>
    </dgm:pt>
    <dgm:pt modelId="{A6B7B185-1634-5B46-8296-612F5DB6C27B}" type="sibTrans" cxnId="{0B439E24-E03E-BA4B-A242-C5AEE9A9F86C}">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7449BD6E-80F8-7D4C-8517-C4E9A06B3F9B}" type="pres">
      <dgm:prSet presAssocID="{FFE5FEE7-93C4-8644-BF31-37EDD6238FEB}" presName="node" presStyleLbl="node1" presStyleIdx="0" presStyleCnt="5">
        <dgm:presLayoutVars>
          <dgm:bulletEnabled val="1"/>
        </dgm:presLayoutVars>
      </dgm:prSet>
      <dgm:spPr/>
    </dgm:pt>
    <dgm:pt modelId="{62DFD71D-6249-3C42-B5A7-6CAB3AC02A58}" type="pres">
      <dgm:prSet presAssocID="{698A670C-2C67-2744-924A-05F8A1E70BB4}" presName="sibTrans" presStyleLbl="sibTrans2D1" presStyleIdx="0" presStyleCnt="4"/>
      <dgm:spPr/>
    </dgm:pt>
    <dgm:pt modelId="{5A194980-29DD-DB4F-9018-4221F209303C}" type="pres">
      <dgm:prSet presAssocID="{698A670C-2C67-2744-924A-05F8A1E70BB4}" presName="connectorText" presStyleLbl="sibTrans2D1" presStyleIdx="0" presStyleCnt="4"/>
      <dgm:spPr/>
    </dgm:pt>
    <dgm:pt modelId="{1BDA2EBD-7A2E-FB49-B793-4539244F6887}" type="pres">
      <dgm:prSet presAssocID="{895508AC-C7C4-4347-91D5-90555318CDC3}" presName="node" presStyleLbl="node1" presStyleIdx="1" presStyleCnt="5">
        <dgm:presLayoutVars>
          <dgm:bulletEnabled val="1"/>
        </dgm:presLayoutVars>
      </dgm:prSet>
      <dgm:spPr/>
    </dgm:pt>
    <dgm:pt modelId="{92851489-B92F-E842-987F-A207CF5AA5C1}" type="pres">
      <dgm:prSet presAssocID="{A6B7B185-1634-5B46-8296-612F5DB6C27B}" presName="sibTrans" presStyleLbl="sibTrans2D1" presStyleIdx="1" presStyleCnt="4"/>
      <dgm:spPr/>
    </dgm:pt>
    <dgm:pt modelId="{002799C6-2474-0644-A489-A0677A5F543B}" type="pres">
      <dgm:prSet presAssocID="{A6B7B185-1634-5B46-8296-612F5DB6C27B}" presName="connectorText" presStyleLbl="sibTrans2D1" presStyleIdx="1" presStyleCnt="4"/>
      <dgm:spPr/>
    </dgm:pt>
    <dgm:pt modelId="{60410BB1-ECED-F342-992E-153E85D8ED18}" type="pres">
      <dgm:prSet presAssocID="{7849FC19-0CF5-BA43-9F69-871F2EEF42F8}" presName="node" presStyleLbl="node1" presStyleIdx="2" presStyleCnt="5">
        <dgm:presLayoutVars>
          <dgm:bulletEnabled val="1"/>
        </dgm:presLayoutVars>
      </dgm:prSet>
      <dgm:spPr/>
    </dgm:pt>
    <dgm:pt modelId="{A3C844AE-099D-CF4E-856B-DC081A698B01}" type="pres">
      <dgm:prSet presAssocID="{98FE3DA1-6017-9743-8065-D31730814663}" presName="sibTrans" presStyleLbl="sibTrans2D1" presStyleIdx="2" presStyleCnt="4"/>
      <dgm:spPr/>
    </dgm:pt>
    <dgm:pt modelId="{B73EE185-9D92-094A-9DA3-9867496D0DA2}" type="pres">
      <dgm:prSet presAssocID="{98FE3DA1-6017-9743-8065-D31730814663}" presName="connectorText" presStyleLbl="sibTrans2D1" presStyleIdx="2" presStyleCnt="4"/>
      <dgm:spPr/>
    </dgm:pt>
    <dgm:pt modelId="{02C7755A-6569-AD4B-B91C-A7CA243D47C6}" type="pres">
      <dgm:prSet presAssocID="{56900058-5B6A-6940-8005-BD94F330B948}" presName="node" presStyleLbl="node1" presStyleIdx="3" presStyleCnt="5">
        <dgm:presLayoutVars>
          <dgm:bulletEnabled val="1"/>
        </dgm:presLayoutVars>
      </dgm:prSet>
      <dgm:spPr/>
    </dgm:pt>
    <dgm:pt modelId="{3077ACD9-4492-524B-B6AF-71EF0EF58C45}" type="pres">
      <dgm:prSet presAssocID="{7A40838E-6302-A243-B530-27D48643A4A2}" presName="sibTrans" presStyleLbl="sibTrans2D1" presStyleIdx="3" presStyleCnt="4"/>
      <dgm:spPr/>
    </dgm:pt>
    <dgm:pt modelId="{24FA8450-C904-D445-A905-A7EB4BE2A1F4}" type="pres">
      <dgm:prSet presAssocID="{7A40838E-6302-A243-B530-27D48643A4A2}" presName="connectorText" presStyleLbl="sibTrans2D1" presStyleIdx="3" presStyleCnt="4"/>
      <dgm:spPr/>
    </dgm:pt>
    <dgm:pt modelId="{3A0A30E9-2B8A-C543-8965-CE7CE8418119}" type="pres">
      <dgm:prSet presAssocID="{F466C2CC-4944-A346-9CA7-FE91A55DEB61}" presName="node" presStyleLbl="node1" presStyleIdx="4" presStyleCnt="5">
        <dgm:presLayoutVars>
          <dgm:bulletEnabled val="1"/>
        </dgm:presLayoutVars>
      </dgm:prSet>
      <dgm:spPr/>
    </dgm:pt>
  </dgm:ptLst>
  <dgm:cxnLst>
    <dgm:cxn modelId="{DE062800-2C35-974A-AC9D-4BF53E52AA20}" type="presOf" srcId="{56900058-5B6A-6940-8005-BD94F330B948}" destId="{02C7755A-6569-AD4B-B91C-A7CA243D47C6}" srcOrd="0" destOrd="0" presId="urn:microsoft.com/office/officeart/2005/8/layout/process2"/>
    <dgm:cxn modelId="{A2477A20-12E8-7E49-B6D1-E45B56B147BD}" srcId="{EBBC9A32-2FDC-6B4C-9D7F-7DC59C2F670C}" destId="{7849FC19-0CF5-BA43-9F69-871F2EEF42F8}" srcOrd="2" destOrd="0" parTransId="{060AC43C-5AC4-A94D-9DA9-FD44C4ADEA9A}" sibTransId="{98FE3DA1-6017-9743-8065-D31730814663}"/>
    <dgm:cxn modelId="{0B439E24-E03E-BA4B-A242-C5AEE9A9F86C}" srcId="{EBBC9A32-2FDC-6B4C-9D7F-7DC59C2F670C}" destId="{895508AC-C7C4-4347-91D5-90555318CDC3}" srcOrd="1" destOrd="0" parTransId="{066B035B-E029-1541-9344-5F973A626C7C}" sibTransId="{A6B7B185-1634-5B46-8296-612F5DB6C27B}"/>
    <dgm:cxn modelId="{66938425-891A-0143-9556-D7A369DB4337}" type="presOf" srcId="{698A670C-2C67-2744-924A-05F8A1E70BB4}" destId="{62DFD71D-6249-3C42-B5A7-6CAB3AC02A58}" srcOrd="0" destOrd="0" presId="urn:microsoft.com/office/officeart/2005/8/layout/process2"/>
    <dgm:cxn modelId="{BE69C427-0C67-A64B-BBBC-3A3695CB1C95}" srcId="{EBBC9A32-2FDC-6B4C-9D7F-7DC59C2F670C}" destId="{FFE5FEE7-93C4-8644-BF31-37EDD6238FEB}" srcOrd="0" destOrd="0" parTransId="{308E6E5C-D5FA-864A-A6BF-F90278E0A232}" sibTransId="{698A670C-2C67-2744-924A-05F8A1E70BB4}"/>
    <dgm:cxn modelId="{4FBEFA2C-99A1-074D-B375-EAEC3FD885ED}" type="presOf" srcId="{98FE3DA1-6017-9743-8065-D31730814663}" destId="{B73EE185-9D92-094A-9DA3-9867496D0DA2}" srcOrd="1" destOrd="0" presId="urn:microsoft.com/office/officeart/2005/8/layout/process2"/>
    <dgm:cxn modelId="{42A54C3F-BE3B-A040-9043-BF2FFCA01BC2}" type="presOf" srcId="{F466C2CC-4944-A346-9CA7-FE91A55DEB61}" destId="{3A0A30E9-2B8A-C543-8965-CE7CE8418119}" srcOrd="0" destOrd="0" presId="urn:microsoft.com/office/officeart/2005/8/layout/process2"/>
    <dgm:cxn modelId="{DFC0C549-C79F-934B-93F1-01675AF0AA78}" type="presOf" srcId="{A6B7B185-1634-5B46-8296-612F5DB6C27B}" destId="{002799C6-2474-0644-A489-A0677A5F543B}" srcOrd="1" destOrd="0" presId="urn:microsoft.com/office/officeart/2005/8/layout/process2"/>
    <dgm:cxn modelId="{0FC87A4A-270D-A44A-BC6D-F73ABD0F0FF3}" srcId="{EBBC9A32-2FDC-6B4C-9D7F-7DC59C2F670C}" destId="{56900058-5B6A-6940-8005-BD94F330B948}" srcOrd="3" destOrd="0" parTransId="{C4304B58-8D2A-6E41-B25E-97A10CA35D22}" sibTransId="{7A40838E-6302-A243-B530-27D48643A4A2}"/>
    <dgm:cxn modelId="{2EF1854B-A235-7D4E-8B6E-69A9DE340DB5}" type="presOf" srcId="{7A40838E-6302-A243-B530-27D48643A4A2}" destId="{3077ACD9-4492-524B-B6AF-71EF0EF58C45}" srcOrd="0" destOrd="0" presId="urn:microsoft.com/office/officeart/2005/8/layout/process2"/>
    <dgm:cxn modelId="{11483854-3442-A84B-9A03-0A089CED5E39}" type="presOf" srcId="{A6B7B185-1634-5B46-8296-612F5DB6C27B}" destId="{92851489-B92F-E842-987F-A207CF5AA5C1}" srcOrd="0" destOrd="0" presId="urn:microsoft.com/office/officeart/2005/8/layout/process2"/>
    <dgm:cxn modelId="{FA198593-69D1-8B48-B99C-1EFFCC499A0D}" type="presOf" srcId="{698A670C-2C67-2744-924A-05F8A1E70BB4}" destId="{5A194980-29DD-DB4F-9018-4221F209303C}" srcOrd="1"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D119E3C0-72EC-534C-A6DE-353627037BE9}" type="presOf" srcId="{FFE5FEE7-93C4-8644-BF31-37EDD6238FEB}" destId="{7449BD6E-80F8-7D4C-8517-C4E9A06B3F9B}"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06B890DE-E753-8546-9ACE-24B0F9FED30F}" srcId="{EBBC9A32-2FDC-6B4C-9D7F-7DC59C2F670C}" destId="{F466C2CC-4944-A346-9CA7-FE91A55DEB61}" srcOrd="4" destOrd="0" parTransId="{D90327A0-D74F-0846-8533-550EF6D17F8B}" sibTransId="{C32AF6F1-7112-4348-A79C-212630B6CA27}"/>
    <dgm:cxn modelId="{572E7DE6-5723-1E40-A5A7-70EE828504C8}" type="presOf" srcId="{7A40838E-6302-A243-B530-27D48643A4A2}" destId="{24FA8450-C904-D445-A905-A7EB4BE2A1F4}" srcOrd="1" destOrd="0" presId="urn:microsoft.com/office/officeart/2005/8/layout/process2"/>
    <dgm:cxn modelId="{C4571CFA-B941-8F48-B93D-00AC5A206A48}" type="presOf" srcId="{98FE3DA1-6017-9743-8065-D31730814663}" destId="{A3C844AE-099D-CF4E-856B-DC081A698B01}" srcOrd="0" destOrd="0" presId="urn:microsoft.com/office/officeart/2005/8/layout/process2"/>
    <dgm:cxn modelId="{E4DF1AFD-DA13-F547-BBF9-2116E19C9AED}" type="presOf" srcId="{895508AC-C7C4-4347-91D5-90555318CDC3}" destId="{1BDA2EBD-7A2E-FB49-B793-4539244F6887}" srcOrd="0" destOrd="0" presId="urn:microsoft.com/office/officeart/2005/8/layout/process2"/>
    <dgm:cxn modelId="{166C5D61-32CE-CD40-BAF1-FBA2F574C7E2}" type="presParOf" srcId="{B54EC368-9BF5-E04C-A0E5-C7FE47DC3FD6}" destId="{7449BD6E-80F8-7D4C-8517-C4E9A06B3F9B}" srcOrd="0" destOrd="0" presId="urn:microsoft.com/office/officeart/2005/8/layout/process2"/>
    <dgm:cxn modelId="{6546820F-0409-A046-A42F-426592B5F32E}" type="presParOf" srcId="{B54EC368-9BF5-E04C-A0E5-C7FE47DC3FD6}" destId="{62DFD71D-6249-3C42-B5A7-6CAB3AC02A58}" srcOrd="1" destOrd="0" presId="urn:microsoft.com/office/officeart/2005/8/layout/process2"/>
    <dgm:cxn modelId="{0BDA1A88-12D0-0C4A-82D0-29AA80571128}" type="presParOf" srcId="{62DFD71D-6249-3C42-B5A7-6CAB3AC02A58}" destId="{5A194980-29DD-DB4F-9018-4221F209303C}" srcOrd="0" destOrd="0" presId="urn:microsoft.com/office/officeart/2005/8/layout/process2"/>
    <dgm:cxn modelId="{6A99E99A-D97A-8842-8D98-9624EBAC9B18}" type="presParOf" srcId="{B54EC368-9BF5-E04C-A0E5-C7FE47DC3FD6}" destId="{1BDA2EBD-7A2E-FB49-B793-4539244F6887}" srcOrd="2" destOrd="0" presId="urn:microsoft.com/office/officeart/2005/8/layout/process2"/>
    <dgm:cxn modelId="{DCDDE20B-7314-9149-BB2B-D58327A13B58}" type="presParOf" srcId="{B54EC368-9BF5-E04C-A0E5-C7FE47DC3FD6}" destId="{92851489-B92F-E842-987F-A207CF5AA5C1}" srcOrd="3" destOrd="0" presId="urn:microsoft.com/office/officeart/2005/8/layout/process2"/>
    <dgm:cxn modelId="{E64882C9-92CD-4D4F-AFA4-EC3CE80C7FFC}" type="presParOf" srcId="{92851489-B92F-E842-987F-A207CF5AA5C1}" destId="{002799C6-2474-0644-A489-A0677A5F543B}" srcOrd="0" destOrd="0" presId="urn:microsoft.com/office/officeart/2005/8/layout/process2"/>
    <dgm:cxn modelId="{0B77F523-7478-3743-806E-1C7360C23374}" type="presParOf" srcId="{B54EC368-9BF5-E04C-A0E5-C7FE47DC3FD6}" destId="{60410BB1-ECED-F342-992E-153E85D8ED18}" srcOrd="4" destOrd="0" presId="urn:microsoft.com/office/officeart/2005/8/layout/process2"/>
    <dgm:cxn modelId="{43F65293-7EEF-754B-BF05-FEB7CC8A8A3E}" type="presParOf" srcId="{B54EC368-9BF5-E04C-A0E5-C7FE47DC3FD6}" destId="{A3C844AE-099D-CF4E-856B-DC081A698B01}" srcOrd="5" destOrd="0" presId="urn:microsoft.com/office/officeart/2005/8/layout/process2"/>
    <dgm:cxn modelId="{D9D06CF4-0DAC-9746-8083-15DCEF917F37}" type="presParOf" srcId="{A3C844AE-099D-CF4E-856B-DC081A698B01}" destId="{B73EE185-9D92-094A-9DA3-9867496D0DA2}" srcOrd="0" destOrd="0" presId="urn:microsoft.com/office/officeart/2005/8/layout/process2"/>
    <dgm:cxn modelId="{50954F05-8083-6D47-9B4E-CE99D7E4653F}" type="presParOf" srcId="{B54EC368-9BF5-E04C-A0E5-C7FE47DC3FD6}" destId="{02C7755A-6569-AD4B-B91C-A7CA243D47C6}" srcOrd="6" destOrd="0" presId="urn:microsoft.com/office/officeart/2005/8/layout/process2"/>
    <dgm:cxn modelId="{F4B72212-C33B-1546-9E31-CB3B5C4FFDA8}" type="presParOf" srcId="{B54EC368-9BF5-E04C-A0E5-C7FE47DC3FD6}" destId="{3077ACD9-4492-524B-B6AF-71EF0EF58C45}" srcOrd="7" destOrd="0" presId="urn:microsoft.com/office/officeart/2005/8/layout/process2"/>
    <dgm:cxn modelId="{F2067257-20A8-3945-83F4-88D7900B58F1}" type="presParOf" srcId="{3077ACD9-4492-524B-B6AF-71EF0EF58C45}" destId="{24FA8450-C904-D445-A905-A7EB4BE2A1F4}" srcOrd="0" destOrd="0" presId="urn:microsoft.com/office/officeart/2005/8/layout/process2"/>
    <dgm:cxn modelId="{6488BBAD-1213-F745-9E6E-B4030D7BBE8C}" type="presParOf" srcId="{B54EC368-9BF5-E04C-A0E5-C7FE47DC3FD6}" destId="{3A0A30E9-2B8A-C543-8965-CE7CE8418119}"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3</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4</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56900058-5B6A-6940-8005-BD94F330B948}">
      <dgm:prSet phldrT="[Текст]"/>
      <dgm:spPr/>
      <dgm:t>
        <a:bodyPr/>
        <a:lstStyle/>
        <a:p>
          <a:r>
            <a:rPr lang="en-US" dirty="0"/>
            <a:t>5</a:t>
          </a:r>
          <a:endParaRPr lang="ru-RU" dirty="0"/>
        </a:p>
      </dgm:t>
    </dgm:pt>
    <dgm:pt modelId="{C4304B58-8D2A-6E41-B25E-97A10CA35D22}" type="parTrans" cxnId="{0FC87A4A-270D-A44A-BC6D-F73ABD0F0FF3}">
      <dgm:prSet/>
      <dgm:spPr/>
      <dgm:t>
        <a:bodyPr/>
        <a:lstStyle/>
        <a:p>
          <a:endParaRPr lang="ru-RU"/>
        </a:p>
      </dgm:t>
    </dgm:pt>
    <dgm:pt modelId="{7A40838E-6302-A243-B530-27D48643A4A2}" type="sibTrans" cxnId="{0FC87A4A-270D-A44A-BC6D-F73ABD0F0FF3}">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3">
        <dgm:presLayoutVars>
          <dgm:bulletEnabled val="1"/>
        </dgm:presLayoutVars>
      </dgm:prSet>
      <dgm:spPr/>
    </dgm:pt>
    <dgm:pt modelId="{E595D63F-D112-784E-BE60-0AD4A3C93654}" type="pres">
      <dgm:prSet presAssocID="{3B9E4B67-05DD-4149-B360-109DCCA47793}" presName="sibTrans" presStyleLbl="sibTrans2D1" presStyleIdx="0" presStyleCnt="2"/>
      <dgm:spPr/>
    </dgm:pt>
    <dgm:pt modelId="{476709DD-D9AD-5547-9BEC-1F8F5E5EDAB3}" type="pres">
      <dgm:prSet presAssocID="{3B9E4B67-05DD-4149-B360-109DCCA47793}" presName="connectorText" presStyleLbl="sibTrans2D1" presStyleIdx="0" presStyleCnt="2"/>
      <dgm:spPr/>
    </dgm:pt>
    <dgm:pt modelId="{60410BB1-ECED-F342-992E-153E85D8ED18}" type="pres">
      <dgm:prSet presAssocID="{7849FC19-0CF5-BA43-9F69-871F2EEF42F8}" presName="node" presStyleLbl="node1" presStyleIdx="1" presStyleCnt="3">
        <dgm:presLayoutVars>
          <dgm:bulletEnabled val="1"/>
        </dgm:presLayoutVars>
      </dgm:prSet>
      <dgm:spPr/>
    </dgm:pt>
    <dgm:pt modelId="{A3C844AE-099D-CF4E-856B-DC081A698B01}" type="pres">
      <dgm:prSet presAssocID="{98FE3DA1-6017-9743-8065-D31730814663}" presName="sibTrans" presStyleLbl="sibTrans2D1" presStyleIdx="1" presStyleCnt="2"/>
      <dgm:spPr/>
    </dgm:pt>
    <dgm:pt modelId="{B73EE185-9D92-094A-9DA3-9867496D0DA2}" type="pres">
      <dgm:prSet presAssocID="{98FE3DA1-6017-9743-8065-D31730814663}" presName="connectorText" presStyleLbl="sibTrans2D1" presStyleIdx="1" presStyleCnt="2"/>
      <dgm:spPr/>
    </dgm:pt>
    <dgm:pt modelId="{02C7755A-6569-AD4B-B91C-A7CA243D47C6}" type="pres">
      <dgm:prSet presAssocID="{56900058-5B6A-6940-8005-BD94F330B948}" presName="node" presStyleLbl="node1" presStyleIdx="2" presStyleCnt="3">
        <dgm:presLayoutVars>
          <dgm:bulletEnabled val="1"/>
        </dgm:presLayoutVars>
      </dgm:prSet>
      <dgm:spPr/>
    </dgm:pt>
  </dgm:ptLst>
  <dgm:cxnLst>
    <dgm:cxn modelId="{DE062800-2C35-974A-AC9D-4BF53E52AA20}" type="presOf" srcId="{56900058-5B6A-6940-8005-BD94F330B948}" destId="{02C7755A-6569-AD4B-B91C-A7CA243D47C6}" srcOrd="0" destOrd="0" presId="urn:microsoft.com/office/officeart/2005/8/layout/process2"/>
    <dgm:cxn modelId="{D05A130C-9762-8C48-949E-A84117C202FF}" type="presOf" srcId="{294A96C1-4B4B-814B-B61B-4A4F1AB97078}" destId="{9DDA0B35-A7CB-3143-9D20-8229CE158678}" srcOrd="0" destOrd="0" presId="urn:microsoft.com/office/officeart/2005/8/layout/process2"/>
    <dgm:cxn modelId="{A2477A20-12E8-7E49-B6D1-E45B56B147BD}" srcId="{EBBC9A32-2FDC-6B4C-9D7F-7DC59C2F670C}" destId="{7849FC19-0CF5-BA43-9F69-871F2EEF42F8}" srcOrd="1"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4FBEFA2C-99A1-074D-B375-EAEC3FD885ED}" type="presOf" srcId="{98FE3DA1-6017-9743-8065-D31730814663}" destId="{B73EE185-9D92-094A-9DA3-9867496D0DA2}" srcOrd="1" destOrd="0" presId="urn:microsoft.com/office/officeart/2005/8/layout/process2"/>
    <dgm:cxn modelId="{0FC87A4A-270D-A44A-BC6D-F73ABD0F0FF3}" srcId="{EBBC9A32-2FDC-6B4C-9D7F-7DC59C2F670C}" destId="{56900058-5B6A-6940-8005-BD94F330B948}" srcOrd="2" destOrd="0" parTransId="{C4304B58-8D2A-6E41-B25E-97A10CA35D22}" sibTransId="{7A40838E-6302-A243-B530-27D48643A4A2}"/>
    <dgm:cxn modelId="{D77218AE-FB02-9D41-B6FB-27FA151DCD86}" type="presOf" srcId="{EBBC9A32-2FDC-6B4C-9D7F-7DC59C2F670C}" destId="{B54EC368-9BF5-E04C-A0E5-C7FE47DC3FD6}"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C4571CFA-B941-8F48-B93D-00AC5A206A48}" type="presOf" srcId="{98FE3DA1-6017-9743-8065-D31730814663}" destId="{A3C844AE-099D-CF4E-856B-DC081A698B01}" srcOrd="0" destOrd="0" presId="urn:microsoft.com/office/officeart/2005/8/layout/process2"/>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0B77F523-7478-3743-806E-1C7360C23374}" type="presParOf" srcId="{B54EC368-9BF5-E04C-A0E5-C7FE47DC3FD6}" destId="{60410BB1-ECED-F342-992E-153E85D8ED18}" srcOrd="2" destOrd="0" presId="urn:microsoft.com/office/officeart/2005/8/layout/process2"/>
    <dgm:cxn modelId="{43F65293-7EEF-754B-BF05-FEB7CC8A8A3E}" type="presParOf" srcId="{B54EC368-9BF5-E04C-A0E5-C7FE47DC3FD6}" destId="{A3C844AE-099D-CF4E-856B-DC081A698B01}" srcOrd="3" destOrd="0" presId="urn:microsoft.com/office/officeart/2005/8/layout/process2"/>
    <dgm:cxn modelId="{D9D06CF4-0DAC-9746-8083-15DCEF917F37}" type="presParOf" srcId="{A3C844AE-099D-CF4E-856B-DC081A698B01}" destId="{B73EE185-9D92-094A-9DA3-9867496D0DA2}" srcOrd="0" destOrd="0" presId="urn:microsoft.com/office/officeart/2005/8/layout/process2"/>
    <dgm:cxn modelId="{50954F05-8083-6D47-9B4E-CE99D7E4653F}" type="presParOf" srcId="{B54EC368-9BF5-E04C-A0E5-C7FE47DC3FD6}" destId="{02C7755A-6569-AD4B-B91C-A7CA243D47C6}"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2</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1</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2">
        <dgm:presLayoutVars>
          <dgm:bulletEnabled val="1"/>
        </dgm:presLayoutVars>
      </dgm:prSet>
      <dgm:spPr/>
    </dgm:pt>
    <dgm:pt modelId="{E595D63F-D112-784E-BE60-0AD4A3C93654}" type="pres">
      <dgm:prSet presAssocID="{3B9E4B67-05DD-4149-B360-109DCCA47793}" presName="sibTrans" presStyleLbl="sibTrans2D1" presStyleIdx="0" presStyleCnt="1"/>
      <dgm:spPr/>
    </dgm:pt>
    <dgm:pt modelId="{476709DD-D9AD-5547-9BEC-1F8F5E5EDAB3}" type="pres">
      <dgm:prSet presAssocID="{3B9E4B67-05DD-4149-B360-109DCCA47793}" presName="connectorText" presStyleLbl="sibTrans2D1" presStyleIdx="0" presStyleCnt="1"/>
      <dgm:spPr/>
    </dgm:pt>
    <dgm:pt modelId="{60410BB1-ECED-F342-992E-153E85D8ED18}" type="pres">
      <dgm:prSet presAssocID="{7849FC19-0CF5-BA43-9F69-871F2EEF42F8}" presName="node" presStyleLbl="node1" presStyleIdx="1" presStyleCnt="2">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A2477A20-12E8-7E49-B6D1-E45B56B147BD}" srcId="{EBBC9A32-2FDC-6B4C-9D7F-7DC59C2F670C}" destId="{7849FC19-0CF5-BA43-9F69-871F2EEF42F8}" srcOrd="1"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0B77F523-7478-3743-806E-1C7360C23374}" type="presParOf" srcId="{B54EC368-9BF5-E04C-A0E5-C7FE47DC3FD6}" destId="{60410BB1-ECED-F342-992E-153E85D8ED18}" srcOrd="2"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2</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4</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56900058-5B6A-6940-8005-BD94F330B948}">
      <dgm:prSet phldrT="[Текст]"/>
      <dgm:spPr/>
      <dgm:t>
        <a:bodyPr/>
        <a:lstStyle/>
        <a:p>
          <a:r>
            <a:rPr lang="en-US" dirty="0"/>
            <a:t>5</a:t>
          </a:r>
          <a:endParaRPr lang="ru-RU" dirty="0"/>
        </a:p>
      </dgm:t>
    </dgm:pt>
    <dgm:pt modelId="{C4304B58-8D2A-6E41-B25E-97A10CA35D22}" type="parTrans" cxnId="{0FC87A4A-270D-A44A-BC6D-F73ABD0F0FF3}">
      <dgm:prSet/>
      <dgm:spPr/>
      <dgm:t>
        <a:bodyPr/>
        <a:lstStyle/>
        <a:p>
          <a:endParaRPr lang="ru-RU"/>
        </a:p>
      </dgm:t>
    </dgm:pt>
    <dgm:pt modelId="{7A40838E-6302-A243-B530-27D48643A4A2}" type="sibTrans" cxnId="{0FC87A4A-270D-A44A-BC6D-F73ABD0F0FF3}">
      <dgm:prSet/>
      <dgm:spPr/>
      <dgm:t>
        <a:bodyPr/>
        <a:lstStyle/>
        <a:p>
          <a:endParaRPr lang="ru-RU"/>
        </a:p>
      </dgm:t>
    </dgm:pt>
    <dgm:pt modelId="{12BC61F2-1A09-344A-A895-50D8C5D61726}">
      <dgm:prSet phldrT="[Текст]"/>
      <dgm:spPr/>
      <dgm:t>
        <a:bodyPr/>
        <a:lstStyle/>
        <a:p>
          <a:r>
            <a:rPr lang="en-US" dirty="0"/>
            <a:t>3</a:t>
          </a:r>
          <a:endParaRPr lang="ru-RU" dirty="0"/>
        </a:p>
      </dgm:t>
    </dgm:pt>
    <dgm:pt modelId="{28158052-B7C6-8246-9179-618364D103CA}" type="parTrans" cxnId="{CBB2185A-88A8-7247-A630-7FF98772C603}">
      <dgm:prSet/>
      <dgm:spPr/>
      <dgm:t>
        <a:bodyPr/>
        <a:lstStyle/>
        <a:p>
          <a:endParaRPr lang="ru-RU"/>
        </a:p>
      </dgm:t>
    </dgm:pt>
    <dgm:pt modelId="{BDE76016-50F1-764F-B71B-8234E6924049}" type="sibTrans" cxnId="{CBB2185A-88A8-7247-A630-7FF98772C603}">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4">
        <dgm:presLayoutVars>
          <dgm:bulletEnabled val="1"/>
        </dgm:presLayoutVars>
      </dgm:prSet>
      <dgm:spPr/>
    </dgm:pt>
    <dgm:pt modelId="{E595D63F-D112-784E-BE60-0AD4A3C93654}" type="pres">
      <dgm:prSet presAssocID="{3B9E4B67-05DD-4149-B360-109DCCA47793}" presName="sibTrans" presStyleLbl="sibTrans2D1" presStyleIdx="0" presStyleCnt="3"/>
      <dgm:spPr/>
    </dgm:pt>
    <dgm:pt modelId="{476709DD-D9AD-5547-9BEC-1F8F5E5EDAB3}" type="pres">
      <dgm:prSet presAssocID="{3B9E4B67-05DD-4149-B360-109DCCA47793}" presName="connectorText" presStyleLbl="sibTrans2D1" presStyleIdx="0" presStyleCnt="3"/>
      <dgm:spPr/>
    </dgm:pt>
    <dgm:pt modelId="{39BD9FAE-EF6F-7542-9C1B-7ABF4A5D0264}" type="pres">
      <dgm:prSet presAssocID="{12BC61F2-1A09-344A-A895-50D8C5D61726}" presName="node" presStyleLbl="node1" presStyleIdx="1" presStyleCnt="4">
        <dgm:presLayoutVars>
          <dgm:bulletEnabled val="1"/>
        </dgm:presLayoutVars>
      </dgm:prSet>
      <dgm:spPr/>
    </dgm:pt>
    <dgm:pt modelId="{3DB9419C-F338-644F-8B90-DF3917687262}" type="pres">
      <dgm:prSet presAssocID="{BDE76016-50F1-764F-B71B-8234E6924049}" presName="sibTrans" presStyleLbl="sibTrans2D1" presStyleIdx="1" presStyleCnt="3"/>
      <dgm:spPr/>
    </dgm:pt>
    <dgm:pt modelId="{98EBD8F1-2DC5-DE42-A890-77B7EB33E75C}" type="pres">
      <dgm:prSet presAssocID="{BDE76016-50F1-764F-B71B-8234E6924049}" presName="connectorText" presStyleLbl="sibTrans2D1" presStyleIdx="1" presStyleCnt="3"/>
      <dgm:spPr/>
    </dgm:pt>
    <dgm:pt modelId="{60410BB1-ECED-F342-992E-153E85D8ED18}" type="pres">
      <dgm:prSet presAssocID="{7849FC19-0CF5-BA43-9F69-871F2EEF42F8}" presName="node" presStyleLbl="node1" presStyleIdx="2" presStyleCnt="4">
        <dgm:presLayoutVars>
          <dgm:bulletEnabled val="1"/>
        </dgm:presLayoutVars>
      </dgm:prSet>
      <dgm:spPr/>
    </dgm:pt>
    <dgm:pt modelId="{A3C844AE-099D-CF4E-856B-DC081A698B01}" type="pres">
      <dgm:prSet presAssocID="{98FE3DA1-6017-9743-8065-D31730814663}" presName="sibTrans" presStyleLbl="sibTrans2D1" presStyleIdx="2" presStyleCnt="3"/>
      <dgm:spPr/>
    </dgm:pt>
    <dgm:pt modelId="{B73EE185-9D92-094A-9DA3-9867496D0DA2}" type="pres">
      <dgm:prSet presAssocID="{98FE3DA1-6017-9743-8065-D31730814663}" presName="connectorText" presStyleLbl="sibTrans2D1" presStyleIdx="2" presStyleCnt="3"/>
      <dgm:spPr/>
    </dgm:pt>
    <dgm:pt modelId="{02C7755A-6569-AD4B-B91C-A7CA243D47C6}" type="pres">
      <dgm:prSet presAssocID="{56900058-5B6A-6940-8005-BD94F330B948}" presName="node" presStyleLbl="node1" presStyleIdx="3" presStyleCnt="4">
        <dgm:presLayoutVars>
          <dgm:bulletEnabled val="1"/>
        </dgm:presLayoutVars>
      </dgm:prSet>
      <dgm:spPr/>
    </dgm:pt>
  </dgm:ptLst>
  <dgm:cxnLst>
    <dgm:cxn modelId="{DE062800-2C35-974A-AC9D-4BF53E52AA20}" type="presOf" srcId="{56900058-5B6A-6940-8005-BD94F330B948}" destId="{02C7755A-6569-AD4B-B91C-A7CA243D47C6}" srcOrd="0" destOrd="0" presId="urn:microsoft.com/office/officeart/2005/8/layout/process2"/>
    <dgm:cxn modelId="{D05A130C-9762-8C48-949E-A84117C202FF}" type="presOf" srcId="{294A96C1-4B4B-814B-B61B-4A4F1AB97078}" destId="{9DDA0B35-A7CB-3143-9D20-8229CE158678}" srcOrd="0" destOrd="0" presId="urn:microsoft.com/office/officeart/2005/8/layout/process2"/>
    <dgm:cxn modelId="{A2477A20-12E8-7E49-B6D1-E45B56B147BD}" srcId="{EBBC9A32-2FDC-6B4C-9D7F-7DC59C2F670C}" destId="{7849FC19-0CF5-BA43-9F69-871F2EEF42F8}" srcOrd="2"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4FBEFA2C-99A1-074D-B375-EAEC3FD885ED}" type="presOf" srcId="{98FE3DA1-6017-9743-8065-D31730814663}" destId="{B73EE185-9D92-094A-9DA3-9867496D0DA2}" srcOrd="1" destOrd="0" presId="urn:microsoft.com/office/officeart/2005/8/layout/process2"/>
    <dgm:cxn modelId="{0E862730-0A5A-2D44-BDC4-1BC11566E88F}" type="presOf" srcId="{12BC61F2-1A09-344A-A895-50D8C5D61726}" destId="{39BD9FAE-EF6F-7542-9C1B-7ABF4A5D0264}" srcOrd="0" destOrd="0" presId="urn:microsoft.com/office/officeart/2005/8/layout/process2"/>
    <dgm:cxn modelId="{0FC87A4A-270D-A44A-BC6D-F73ABD0F0FF3}" srcId="{EBBC9A32-2FDC-6B4C-9D7F-7DC59C2F670C}" destId="{56900058-5B6A-6940-8005-BD94F330B948}" srcOrd="3" destOrd="0" parTransId="{C4304B58-8D2A-6E41-B25E-97A10CA35D22}" sibTransId="{7A40838E-6302-A243-B530-27D48643A4A2}"/>
    <dgm:cxn modelId="{CBB2185A-88A8-7247-A630-7FF98772C603}" srcId="{EBBC9A32-2FDC-6B4C-9D7F-7DC59C2F670C}" destId="{12BC61F2-1A09-344A-A895-50D8C5D61726}" srcOrd="1" destOrd="0" parTransId="{28158052-B7C6-8246-9179-618364D103CA}" sibTransId="{BDE76016-50F1-764F-B71B-8234E6924049}"/>
    <dgm:cxn modelId="{73B7268C-9848-AC4C-96CA-996348BB094F}" type="presOf" srcId="{BDE76016-50F1-764F-B71B-8234E6924049}" destId="{3DB9419C-F338-644F-8B90-DF3917687262}" srcOrd="0" destOrd="0" presId="urn:microsoft.com/office/officeart/2005/8/layout/process2"/>
    <dgm:cxn modelId="{1517F199-2963-B04B-AD6E-E815F2ABAB01}" type="presOf" srcId="{BDE76016-50F1-764F-B71B-8234E6924049}" destId="{98EBD8F1-2DC5-DE42-A890-77B7EB33E75C}" srcOrd="1"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C4571CFA-B941-8F48-B93D-00AC5A206A48}" type="presOf" srcId="{98FE3DA1-6017-9743-8065-D31730814663}" destId="{A3C844AE-099D-CF4E-856B-DC081A698B01}" srcOrd="0" destOrd="0" presId="urn:microsoft.com/office/officeart/2005/8/layout/process2"/>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08FEF896-5D6B-3944-A90F-70E7402B52CB}" type="presParOf" srcId="{B54EC368-9BF5-E04C-A0E5-C7FE47DC3FD6}" destId="{39BD9FAE-EF6F-7542-9C1B-7ABF4A5D0264}" srcOrd="2" destOrd="0" presId="urn:microsoft.com/office/officeart/2005/8/layout/process2"/>
    <dgm:cxn modelId="{A6249376-434E-F24B-8AEC-6008812F1340}" type="presParOf" srcId="{B54EC368-9BF5-E04C-A0E5-C7FE47DC3FD6}" destId="{3DB9419C-F338-644F-8B90-DF3917687262}" srcOrd="3" destOrd="0" presId="urn:microsoft.com/office/officeart/2005/8/layout/process2"/>
    <dgm:cxn modelId="{AF1AE659-FD70-BD49-BD4F-628C6BCF0482}" type="presParOf" srcId="{3DB9419C-F338-644F-8B90-DF3917687262}" destId="{98EBD8F1-2DC5-DE42-A890-77B7EB33E75C}" srcOrd="0" destOrd="0" presId="urn:microsoft.com/office/officeart/2005/8/layout/process2"/>
    <dgm:cxn modelId="{0B77F523-7478-3743-806E-1C7360C23374}" type="presParOf" srcId="{B54EC368-9BF5-E04C-A0E5-C7FE47DC3FD6}" destId="{60410BB1-ECED-F342-992E-153E85D8ED18}" srcOrd="4" destOrd="0" presId="urn:microsoft.com/office/officeart/2005/8/layout/process2"/>
    <dgm:cxn modelId="{43F65293-7EEF-754B-BF05-FEB7CC8A8A3E}" type="presParOf" srcId="{B54EC368-9BF5-E04C-A0E5-C7FE47DC3FD6}" destId="{A3C844AE-099D-CF4E-856B-DC081A698B01}" srcOrd="5" destOrd="0" presId="urn:microsoft.com/office/officeart/2005/8/layout/process2"/>
    <dgm:cxn modelId="{D9D06CF4-0DAC-9746-8083-15DCEF917F37}" type="presParOf" srcId="{A3C844AE-099D-CF4E-856B-DC081A698B01}" destId="{B73EE185-9D92-094A-9DA3-9867496D0DA2}" srcOrd="0" destOrd="0" presId="urn:microsoft.com/office/officeart/2005/8/layout/process2"/>
    <dgm:cxn modelId="{50954F05-8083-6D47-9B4E-CE99D7E4653F}" type="presParOf" srcId="{B54EC368-9BF5-E04C-A0E5-C7FE47DC3FD6}" destId="{02C7755A-6569-AD4B-B91C-A7CA243D47C6}"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1</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1</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4</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56900058-5B6A-6940-8005-BD94F330B948}">
      <dgm:prSet phldrT="[Текст]"/>
      <dgm:spPr/>
      <dgm:t>
        <a:bodyPr/>
        <a:lstStyle/>
        <a:p>
          <a:r>
            <a:rPr lang="en-US" dirty="0"/>
            <a:t>5</a:t>
          </a:r>
          <a:endParaRPr lang="ru-RU" dirty="0"/>
        </a:p>
      </dgm:t>
    </dgm:pt>
    <dgm:pt modelId="{C4304B58-8D2A-6E41-B25E-97A10CA35D22}" type="parTrans" cxnId="{0FC87A4A-270D-A44A-BC6D-F73ABD0F0FF3}">
      <dgm:prSet/>
      <dgm:spPr/>
      <dgm:t>
        <a:bodyPr/>
        <a:lstStyle/>
        <a:p>
          <a:endParaRPr lang="ru-RU"/>
        </a:p>
      </dgm:t>
    </dgm:pt>
    <dgm:pt modelId="{7A40838E-6302-A243-B530-27D48643A4A2}" type="sibTrans" cxnId="{0FC87A4A-270D-A44A-BC6D-F73ABD0F0FF3}">
      <dgm:prSet/>
      <dgm:spPr/>
      <dgm:t>
        <a:bodyPr/>
        <a:lstStyle/>
        <a:p>
          <a:endParaRPr lang="ru-RU"/>
        </a:p>
      </dgm:t>
    </dgm:pt>
    <dgm:pt modelId="{12BC61F2-1A09-344A-A895-50D8C5D61726}">
      <dgm:prSet phldrT="[Текст]"/>
      <dgm:spPr/>
      <dgm:t>
        <a:bodyPr/>
        <a:lstStyle/>
        <a:p>
          <a:r>
            <a:rPr lang="en-US" dirty="0"/>
            <a:t>3</a:t>
          </a:r>
          <a:endParaRPr lang="ru-RU" dirty="0"/>
        </a:p>
      </dgm:t>
    </dgm:pt>
    <dgm:pt modelId="{28158052-B7C6-8246-9179-618364D103CA}" type="parTrans" cxnId="{CBB2185A-88A8-7247-A630-7FF98772C603}">
      <dgm:prSet/>
      <dgm:spPr/>
      <dgm:t>
        <a:bodyPr/>
        <a:lstStyle/>
        <a:p>
          <a:endParaRPr lang="ru-RU"/>
        </a:p>
      </dgm:t>
    </dgm:pt>
    <dgm:pt modelId="{BDE76016-50F1-764F-B71B-8234E6924049}" type="sibTrans" cxnId="{CBB2185A-88A8-7247-A630-7FF98772C603}">
      <dgm:prSet/>
      <dgm:spPr/>
      <dgm:t>
        <a:bodyPr/>
        <a:lstStyle/>
        <a:p>
          <a:endParaRPr lang="ru-RU"/>
        </a:p>
      </dgm:t>
    </dgm:pt>
    <dgm:pt modelId="{EC694612-88AA-7F47-8A96-C536CA97D452}">
      <dgm:prSet phldrT="[Текст]"/>
      <dgm:spPr/>
      <dgm:t>
        <a:bodyPr/>
        <a:lstStyle/>
        <a:p>
          <a:r>
            <a:rPr lang="en-US" dirty="0"/>
            <a:t>2</a:t>
          </a:r>
          <a:endParaRPr lang="ru-RU" dirty="0"/>
        </a:p>
      </dgm:t>
    </dgm:pt>
    <dgm:pt modelId="{EC9922FF-A0F8-5943-AD70-C0264303C38F}" type="parTrans" cxnId="{37B7941E-58F7-8D41-936C-A7B2B888CC38}">
      <dgm:prSet/>
      <dgm:spPr/>
      <dgm:t>
        <a:bodyPr/>
        <a:lstStyle/>
        <a:p>
          <a:endParaRPr lang="ru-RU"/>
        </a:p>
      </dgm:t>
    </dgm:pt>
    <dgm:pt modelId="{00821765-C813-8A4C-9A57-5F9335C0EB86}" type="sibTrans" cxnId="{37B7941E-58F7-8D41-936C-A7B2B888CC38}">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5">
        <dgm:presLayoutVars>
          <dgm:bulletEnabled val="1"/>
        </dgm:presLayoutVars>
      </dgm:prSet>
      <dgm:spPr/>
    </dgm:pt>
    <dgm:pt modelId="{E595D63F-D112-784E-BE60-0AD4A3C93654}" type="pres">
      <dgm:prSet presAssocID="{3B9E4B67-05DD-4149-B360-109DCCA47793}" presName="sibTrans" presStyleLbl="sibTrans2D1" presStyleIdx="0" presStyleCnt="4"/>
      <dgm:spPr/>
    </dgm:pt>
    <dgm:pt modelId="{476709DD-D9AD-5547-9BEC-1F8F5E5EDAB3}" type="pres">
      <dgm:prSet presAssocID="{3B9E4B67-05DD-4149-B360-109DCCA47793}" presName="connectorText" presStyleLbl="sibTrans2D1" presStyleIdx="0" presStyleCnt="4"/>
      <dgm:spPr/>
    </dgm:pt>
    <dgm:pt modelId="{6D945D10-2D4A-F643-9A7F-7CC3ED31733B}" type="pres">
      <dgm:prSet presAssocID="{EC694612-88AA-7F47-8A96-C536CA97D452}" presName="node" presStyleLbl="node1" presStyleIdx="1" presStyleCnt="5">
        <dgm:presLayoutVars>
          <dgm:bulletEnabled val="1"/>
        </dgm:presLayoutVars>
      </dgm:prSet>
      <dgm:spPr/>
    </dgm:pt>
    <dgm:pt modelId="{6C463C12-0B54-8C49-B75F-D5F1B9B38DC6}" type="pres">
      <dgm:prSet presAssocID="{00821765-C813-8A4C-9A57-5F9335C0EB86}" presName="sibTrans" presStyleLbl="sibTrans2D1" presStyleIdx="1" presStyleCnt="4"/>
      <dgm:spPr/>
    </dgm:pt>
    <dgm:pt modelId="{FB3C21DE-08AE-F149-B3A1-34F87C07D030}" type="pres">
      <dgm:prSet presAssocID="{00821765-C813-8A4C-9A57-5F9335C0EB86}" presName="connectorText" presStyleLbl="sibTrans2D1" presStyleIdx="1" presStyleCnt="4"/>
      <dgm:spPr/>
    </dgm:pt>
    <dgm:pt modelId="{39BD9FAE-EF6F-7542-9C1B-7ABF4A5D0264}" type="pres">
      <dgm:prSet presAssocID="{12BC61F2-1A09-344A-A895-50D8C5D61726}" presName="node" presStyleLbl="node1" presStyleIdx="2" presStyleCnt="5">
        <dgm:presLayoutVars>
          <dgm:bulletEnabled val="1"/>
        </dgm:presLayoutVars>
      </dgm:prSet>
      <dgm:spPr/>
    </dgm:pt>
    <dgm:pt modelId="{3DB9419C-F338-644F-8B90-DF3917687262}" type="pres">
      <dgm:prSet presAssocID="{BDE76016-50F1-764F-B71B-8234E6924049}" presName="sibTrans" presStyleLbl="sibTrans2D1" presStyleIdx="2" presStyleCnt="4"/>
      <dgm:spPr/>
    </dgm:pt>
    <dgm:pt modelId="{98EBD8F1-2DC5-DE42-A890-77B7EB33E75C}" type="pres">
      <dgm:prSet presAssocID="{BDE76016-50F1-764F-B71B-8234E6924049}" presName="connectorText" presStyleLbl="sibTrans2D1" presStyleIdx="2" presStyleCnt="4"/>
      <dgm:spPr/>
    </dgm:pt>
    <dgm:pt modelId="{60410BB1-ECED-F342-992E-153E85D8ED18}" type="pres">
      <dgm:prSet presAssocID="{7849FC19-0CF5-BA43-9F69-871F2EEF42F8}" presName="node" presStyleLbl="node1" presStyleIdx="3" presStyleCnt="5">
        <dgm:presLayoutVars>
          <dgm:bulletEnabled val="1"/>
        </dgm:presLayoutVars>
      </dgm:prSet>
      <dgm:spPr/>
    </dgm:pt>
    <dgm:pt modelId="{A3C844AE-099D-CF4E-856B-DC081A698B01}" type="pres">
      <dgm:prSet presAssocID="{98FE3DA1-6017-9743-8065-D31730814663}" presName="sibTrans" presStyleLbl="sibTrans2D1" presStyleIdx="3" presStyleCnt="4"/>
      <dgm:spPr/>
    </dgm:pt>
    <dgm:pt modelId="{B73EE185-9D92-094A-9DA3-9867496D0DA2}" type="pres">
      <dgm:prSet presAssocID="{98FE3DA1-6017-9743-8065-D31730814663}" presName="connectorText" presStyleLbl="sibTrans2D1" presStyleIdx="3" presStyleCnt="4"/>
      <dgm:spPr/>
    </dgm:pt>
    <dgm:pt modelId="{02C7755A-6569-AD4B-B91C-A7CA243D47C6}" type="pres">
      <dgm:prSet presAssocID="{56900058-5B6A-6940-8005-BD94F330B948}" presName="node" presStyleLbl="node1" presStyleIdx="4" presStyleCnt="5">
        <dgm:presLayoutVars>
          <dgm:bulletEnabled val="1"/>
        </dgm:presLayoutVars>
      </dgm:prSet>
      <dgm:spPr/>
    </dgm:pt>
  </dgm:ptLst>
  <dgm:cxnLst>
    <dgm:cxn modelId="{DE062800-2C35-974A-AC9D-4BF53E52AA20}" type="presOf" srcId="{56900058-5B6A-6940-8005-BD94F330B948}" destId="{02C7755A-6569-AD4B-B91C-A7CA243D47C6}" srcOrd="0" destOrd="0" presId="urn:microsoft.com/office/officeart/2005/8/layout/process2"/>
    <dgm:cxn modelId="{D05A130C-9762-8C48-949E-A84117C202FF}" type="presOf" srcId="{294A96C1-4B4B-814B-B61B-4A4F1AB97078}" destId="{9DDA0B35-A7CB-3143-9D20-8229CE158678}" srcOrd="0" destOrd="0" presId="urn:microsoft.com/office/officeart/2005/8/layout/process2"/>
    <dgm:cxn modelId="{37B7941E-58F7-8D41-936C-A7B2B888CC38}" srcId="{EBBC9A32-2FDC-6B4C-9D7F-7DC59C2F670C}" destId="{EC694612-88AA-7F47-8A96-C536CA97D452}" srcOrd="1" destOrd="0" parTransId="{EC9922FF-A0F8-5943-AD70-C0264303C38F}" sibTransId="{00821765-C813-8A4C-9A57-5F9335C0EB86}"/>
    <dgm:cxn modelId="{A2477A20-12E8-7E49-B6D1-E45B56B147BD}" srcId="{EBBC9A32-2FDC-6B4C-9D7F-7DC59C2F670C}" destId="{7849FC19-0CF5-BA43-9F69-871F2EEF42F8}" srcOrd="3"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4FBEFA2C-99A1-074D-B375-EAEC3FD885ED}" type="presOf" srcId="{98FE3DA1-6017-9743-8065-D31730814663}" destId="{B73EE185-9D92-094A-9DA3-9867496D0DA2}" srcOrd="1" destOrd="0" presId="urn:microsoft.com/office/officeart/2005/8/layout/process2"/>
    <dgm:cxn modelId="{0E862730-0A5A-2D44-BDC4-1BC11566E88F}" type="presOf" srcId="{12BC61F2-1A09-344A-A895-50D8C5D61726}" destId="{39BD9FAE-EF6F-7542-9C1B-7ABF4A5D0264}" srcOrd="0" destOrd="0" presId="urn:microsoft.com/office/officeart/2005/8/layout/process2"/>
    <dgm:cxn modelId="{2B40F240-C891-E143-8A35-87C6688190A3}" type="presOf" srcId="{00821765-C813-8A4C-9A57-5F9335C0EB86}" destId="{FB3C21DE-08AE-F149-B3A1-34F87C07D030}" srcOrd="1" destOrd="0" presId="urn:microsoft.com/office/officeart/2005/8/layout/process2"/>
    <dgm:cxn modelId="{0FC87A4A-270D-A44A-BC6D-F73ABD0F0FF3}" srcId="{EBBC9A32-2FDC-6B4C-9D7F-7DC59C2F670C}" destId="{56900058-5B6A-6940-8005-BD94F330B948}" srcOrd="4" destOrd="0" parTransId="{C4304B58-8D2A-6E41-B25E-97A10CA35D22}" sibTransId="{7A40838E-6302-A243-B530-27D48643A4A2}"/>
    <dgm:cxn modelId="{CBB2185A-88A8-7247-A630-7FF98772C603}" srcId="{EBBC9A32-2FDC-6B4C-9D7F-7DC59C2F670C}" destId="{12BC61F2-1A09-344A-A895-50D8C5D61726}" srcOrd="2" destOrd="0" parTransId="{28158052-B7C6-8246-9179-618364D103CA}" sibTransId="{BDE76016-50F1-764F-B71B-8234E6924049}"/>
    <dgm:cxn modelId="{73B7268C-9848-AC4C-96CA-996348BB094F}" type="presOf" srcId="{BDE76016-50F1-764F-B71B-8234E6924049}" destId="{3DB9419C-F338-644F-8B90-DF3917687262}" srcOrd="0" destOrd="0" presId="urn:microsoft.com/office/officeart/2005/8/layout/process2"/>
    <dgm:cxn modelId="{1517F199-2963-B04B-AD6E-E815F2ABAB01}" type="presOf" srcId="{BDE76016-50F1-764F-B71B-8234E6924049}" destId="{98EBD8F1-2DC5-DE42-A890-77B7EB33E75C}" srcOrd="1" destOrd="0" presId="urn:microsoft.com/office/officeart/2005/8/layout/process2"/>
    <dgm:cxn modelId="{953F98A6-DCC1-F740-A290-45D1B5E49A17}" type="presOf" srcId="{00821765-C813-8A4C-9A57-5F9335C0EB86}" destId="{6C463C12-0B54-8C49-B75F-D5F1B9B38DC6}"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FE74F9BE-4E3D-BA47-A15E-DF34C6564199}" type="presOf" srcId="{EC694612-88AA-7F47-8A96-C536CA97D452}" destId="{6D945D10-2D4A-F643-9A7F-7CC3ED31733B}"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C4571CFA-B941-8F48-B93D-00AC5A206A48}" type="presOf" srcId="{98FE3DA1-6017-9743-8065-D31730814663}" destId="{A3C844AE-099D-CF4E-856B-DC081A698B01}" srcOrd="0" destOrd="0" presId="urn:microsoft.com/office/officeart/2005/8/layout/process2"/>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A18D6038-BA0A-7349-98E0-71B59C034461}" type="presParOf" srcId="{B54EC368-9BF5-E04C-A0E5-C7FE47DC3FD6}" destId="{6D945D10-2D4A-F643-9A7F-7CC3ED31733B}" srcOrd="2" destOrd="0" presId="urn:microsoft.com/office/officeart/2005/8/layout/process2"/>
    <dgm:cxn modelId="{72EECAC2-788D-D545-AF9A-832C44C1BDA5}" type="presParOf" srcId="{B54EC368-9BF5-E04C-A0E5-C7FE47DC3FD6}" destId="{6C463C12-0B54-8C49-B75F-D5F1B9B38DC6}" srcOrd="3" destOrd="0" presId="urn:microsoft.com/office/officeart/2005/8/layout/process2"/>
    <dgm:cxn modelId="{DBB4B824-C654-7B49-AC8B-B36C572DCF5F}" type="presParOf" srcId="{6C463C12-0B54-8C49-B75F-D5F1B9B38DC6}" destId="{FB3C21DE-08AE-F149-B3A1-34F87C07D030}" srcOrd="0" destOrd="0" presId="urn:microsoft.com/office/officeart/2005/8/layout/process2"/>
    <dgm:cxn modelId="{08FEF896-5D6B-3944-A90F-70E7402B52CB}" type="presParOf" srcId="{B54EC368-9BF5-E04C-A0E5-C7FE47DC3FD6}" destId="{39BD9FAE-EF6F-7542-9C1B-7ABF4A5D0264}" srcOrd="4" destOrd="0" presId="urn:microsoft.com/office/officeart/2005/8/layout/process2"/>
    <dgm:cxn modelId="{A6249376-434E-F24B-8AEC-6008812F1340}" type="presParOf" srcId="{B54EC368-9BF5-E04C-A0E5-C7FE47DC3FD6}" destId="{3DB9419C-F338-644F-8B90-DF3917687262}" srcOrd="5" destOrd="0" presId="urn:microsoft.com/office/officeart/2005/8/layout/process2"/>
    <dgm:cxn modelId="{AF1AE659-FD70-BD49-BD4F-628C6BCF0482}" type="presParOf" srcId="{3DB9419C-F338-644F-8B90-DF3917687262}" destId="{98EBD8F1-2DC5-DE42-A890-77B7EB33E75C}" srcOrd="0" destOrd="0" presId="urn:microsoft.com/office/officeart/2005/8/layout/process2"/>
    <dgm:cxn modelId="{0B77F523-7478-3743-806E-1C7360C23374}" type="presParOf" srcId="{B54EC368-9BF5-E04C-A0E5-C7FE47DC3FD6}" destId="{60410BB1-ECED-F342-992E-153E85D8ED18}" srcOrd="6" destOrd="0" presId="urn:microsoft.com/office/officeart/2005/8/layout/process2"/>
    <dgm:cxn modelId="{43F65293-7EEF-754B-BF05-FEB7CC8A8A3E}" type="presParOf" srcId="{B54EC368-9BF5-E04C-A0E5-C7FE47DC3FD6}" destId="{A3C844AE-099D-CF4E-856B-DC081A698B01}" srcOrd="7" destOrd="0" presId="urn:microsoft.com/office/officeart/2005/8/layout/process2"/>
    <dgm:cxn modelId="{D9D06CF4-0DAC-9746-8083-15DCEF917F37}" type="presParOf" srcId="{A3C844AE-099D-CF4E-856B-DC081A698B01}" destId="{B73EE185-9D92-094A-9DA3-9867496D0DA2}" srcOrd="0" destOrd="0" presId="urn:microsoft.com/office/officeart/2005/8/layout/process2"/>
    <dgm:cxn modelId="{50954F05-8083-6D47-9B4E-CE99D7E4653F}" type="presParOf" srcId="{B54EC368-9BF5-E04C-A0E5-C7FE47DC3FD6}" destId="{02C7755A-6569-AD4B-B91C-A7CA243D47C6}"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1</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3</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56900058-5B6A-6940-8005-BD94F330B948}">
      <dgm:prSet phldrT="[Текст]"/>
      <dgm:spPr/>
      <dgm:t>
        <a:bodyPr/>
        <a:lstStyle/>
        <a:p>
          <a:r>
            <a:rPr lang="en-US" dirty="0"/>
            <a:t>5</a:t>
          </a:r>
          <a:endParaRPr lang="ru-RU" dirty="0"/>
        </a:p>
      </dgm:t>
    </dgm:pt>
    <dgm:pt modelId="{C4304B58-8D2A-6E41-B25E-97A10CA35D22}" type="parTrans" cxnId="{0FC87A4A-270D-A44A-BC6D-F73ABD0F0FF3}">
      <dgm:prSet/>
      <dgm:spPr/>
      <dgm:t>
        <a:bodyPr/>
        <a:lstStyle/>
        <a:p>
          <a:endParaRPr lang="ru-RU"/>
        </a:p>
      </dgm:t>
    </dgm:pt>
    <dgm:pt modelId="{7A40838E-6302-A243-B530-27D48643A4A2}" type="sibTrans" cxnId="{0FC87A4A-270D-A44A-BC6D-F73ABD0F0FF3}">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3">
        <dgm:presLayoutVars>
          <dgm:bulletEnabled val="1"/>
        </dgm:presLayoutVars>
      </dgm:prSet>
      <dgm:spPr/>
    </dgm:pt>
    <dgm:pt modelId="{E595D63F-D112-784E-BE60-0AD4A3C93654}" type="pres">
      <dgm:prSet presAssocID="{3B9E4B67-05DD-4149-B360-109DCCA47793}" presName="sibTrans" presStyleLbl="sibTrans2D1" presStyleIdx="0" presStyleCnt="2"/>
      <dgm:spPr/>
    </dgm:pt>
    <dgm:pt modelId="{476709DD-D9AD-5547-9BEC-1F8F5E5EDAB3}" type="pres">
      <dgm:prSet presAssocID="{3B9E4B67-05DD-4149-B360-109DCCA47793}" presName="connectorText" presStyleLbl="sibTrans2D1" presStyleIdx="0" presStyleCnt="2"/>
      <dgm:spPr/>
    </dgm:pt>
    <dgm:pt modelId="{60410BB1-ECED-F342-992E-153E85D8ED18}" type="pres">
      <dgm:prSet presAssocID="{7849FC19-0CF5-BA43-9F69-871F2EEF42F8}" presName="node" presStyleLbl="node1" presStyleIdx="1" presStyleCnt="3">
        <dgm:presLayoutVars>
          <dgm:bulletEnabled val="1"/>
        </dgm:presLayoutVars>
      </dgm:prSet>
      <dgm:spPr/>
    </dgm:pt>
    <dgm:pt modelId="{A3C844AE-099D-CF4E-856B-DC081A698B01}" type="pres">
      <dgm:prSet presAssocID="{98FE3DA1-6017-9743-8065-D31730814663}" presName="sibTrans" presStyleLbl="sibTrans2D1" presStyleIdx="1" presStyleCnt="2"/>
      <dgm:spPr/>
    </dgm:pt>
    <dgm:pt modelId="{B73EE185-9D92-094A-9DA3-9867496D0DA2}" type="pres">
      <dgm:prSet presAssocID="{98FE3DA1-6017-9743-8065-D31730814663}" presName="connectorText" presStyleLbl="sibTrans2D1" presStyleIdx="1" presStyleCnt="2"/>
      <dgm:spPr/>
    </dgm:pt>
    <dgm:pt modelId="{02C7755A-6569-AD4B-B91C-A7CA243D47C6}" type="pres">
      <dgm:prSet presAssocID="{56900058-5B6A-6940-8005-BD94F330B948}" presName="node" presStyleLbl="node1" presStyleIdx="2" presStyleCnt="3">
        <dgm:presLayoutVars>
          <dgm:bulletEnabled val="1"/>
        </dgm:presLayoutVars>
      </dgm:prSet>
      <dgm:spPr/>
    </dgm:pt>
  </dgm:ptLst>
  <dgm:cxnLst>
    <dgm:cxn modelId="{DE062800-2C35-974A-AC9D-4BF53E52AA20}" type="presOf" srcId="{56900058-5B6A-6940-8005-BD94F330B948}" destId="{02C7755A-6569-AD4B-B91C-A7CA243D47C6}" srcOrd="0" destOrd="0" presId="urn:microsoft.com/office/officeart/2005/8/layout/process2"/>
    <dgm:cxn modelId="{D05A130C-9762-8C48-949E-A84117C202FF}" type="presOf" srcId="{294A96C1-4B4B-814B-B61B-4A4F1AB97078}" destId="{9DDA0B35-A7CB-3143-9D20-8229CE158678}" srcOrd="0" destOrd="0" presId="urn:microsoft.com/office/officeart/2005/8/layout/process2"/>
    <dgm:cxn modelId="{A2477A20-12E8-7E49-B6D1-E45B56B147BD}" srcId="{EBBC9A32-2FDC-6B4C-9D7F-7DC59C2F670C}" destId="{7849FC19-0CF5-BA43-9F69-871F2EEF42F8}" srcOrd="1"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4FBEFA2C-99A1-074D-B375-EAEC3FD885ED}" type="presOf" srcId="{98FE3DA1-6017-9743-8065-D31730814663}" destId="{B73EE185-9D92-094A-9DA3-9867496D0DA2}" srcOrd="1" destOrd="0" presId="urn:microsoft.com/office/officeart/2005/8/layout/process2"/>
    <dgm:cxn modelId="{0FC87A4A-270D-A44A-BC6D-F73ABD0F0FF3}" srcId="{EBBC9A32-2FDC-6B4C-9D7F-7DC59C2F670C}" destId="{56900058-5B6A-6940-8005-BD94F330B948}" srcOrd="2" destOrd="0" parTransId="{C4304B58-8D2A-6E41-B25E-97A10CA35D22}" sibTransId="{7A40838E-6302-A243-B530-27D48643A4A2}"/>
    <dgm:cxn modelId="{D77218AE-FB02-9D41-B6FB-27FA151DCD86}" type="presOf" srcId="{EBBC9A32-2FDC-6B4C-9D7F-7DC59C2F670C}" destId="{B54EC368-9BF5-E04C-A0E5-C7FE47DC3FD6}"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C4571CFA-B941-8F48-B93D-00AC5A206A48}" type="presOf" srcId="{98FE3DA1-6017-9743-8065-D31730814663}" destId="{A3C844AE-099D-CF4E-856B-DC081A698B01}" srcOrd="0" destOrd="0" presId="urn:microsoft.com/office/officeart/2005/8/layout/process2"/>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0B77F523-7478-3743-806E-1C7360C23374}" type="presParOf" srcId="{B54EC368-9BF5-E04C-A0E5-C7FE47DC3FD6}" destId="{60410BB1-ECED-F342-992E-153E85D8ED18}" srcOrd="2" destOrd="0" presId="urn:microsoft.com/office/officeart/2005/8/layout/process2"/>
    <dgm:cxn modelId="{43F65293-7EEF-754B-BF05-FEB7CC8A8A3E}" type="presParOf" srcId="{B54EC368-9BF5-E04C-A0E5-C7FE47DC3FD6}" destId="{A3C844AE-099D-CF4E-856B-DC081A698B01}" srcOrd="3" destOrd="0" presId="urn:microsoft.com/office/officeart/2005/8/layout/process2"/>
    <dgm:cxn modelId="{D9D06CF4-0DAC-9746-8083-15DCEF917F37}" type="presParOf" srcId="{A3C844AE-099D-CF4E-856B-DC081A698B01}" destId="{B73EE185-9D92-094A-9DA3-9867496D0DA2}" srcOrd="0" destOrd="0" presId="urn:microsoft.com/office/officeart/2005/8/layout/process2"/>
    <dgm:cxn modelId="{50954F05-8083-6D47-9B4E-CE99D7E4653F}" type="presParOf" srcId="{B54EC368-9BF5-E04C-A0E5-C7FE47DC3FD6}" destId="{02C7755A-6569-AD4B-B91C-A7CA243D47C6}"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214BC4-6B19-F048-A0F7-010EB636AC57}" type="doc">
      <dgm:prSet loTypeId="urn:microsoft.com/office/officeart/2005/8/layout/process1" loCatId="" qsTypeId="urn:microsoft.com/office/officeart/2005/8/quickstyle/simple1" qsCatId="simple" csTypeId="urn:microsoft.com/office/officeart/2005/8/colors/accent1_2" csCatId="accent1" phldr="1"/>
      <dgm:spPr/>
    </dgm:pt>
    <dgm:pt modelId="{426AED08-AA54-414C-90B5-1105AB72AB0D}">
      <dgm:prSet phldrT="[Текст]"/>
      <dgm:spPr/>
      <dgm:t>
        <a:bodyPr/>
        <a:lstStyle/>
        <a:p>
          <a:r>
            <a:rPr lang="en-US" dirty="0"/>
            <a:t>1</a:t>
          </a:r>
          <a:endParaRPr lang="ru-RU" dirty="0"/>
        </a:p>
      </dgm:t>
    </dgm:pt>
    <dgm:pt modelId="{F608562E-F827-544E-9CBD-8A25B6C116F0}" type="parTrans" cxnId="{60FD416D-DF97-6242-A37D-724E2364DE54}">
      <dgm:prSet/>
      <dgm:spPr/>
      <dgm:t>
        <a:bodyPr/>
        <a:lstStyle/>
        <a:p>
          <a:endParaRPr lang="ru-RU"/>
        </a:p>
      </dgm:t>
    </dgm:pt>
    <dgm:pt modelId="{A49DA522-43EC-E447-B2F4-A3828B833B17}" type="sibTrans" cxnId="{60FD416D-DF97-6242-A37D-724E2364DE54}">
      <dgm:prSet/>
      <dgm:spPr/>
      <dgm:t>
        <a:bodyPr/>
        <a:lstStyle/>
        <a:p>
          <a:endParaRPr lang="ru-RU"/>
        </a:p>
      </dgm:t>
    </dgm:pt>
    <dgm:pt modelId="{BBD558C5-95DB-544A-810A-BA846F36A3DF}">
      <dgm:prSet phldrT="[Текст]"/>
      <dgm:spPr/>
      <dgm:t>
        <a:bodyPr/>
        <a:lstStyle/>
        <a:p>
          <a:r>
            <a:rPr lang="en-US" dirty="0"/>
            <a:t>2</a:t>
          </a:r>
          <a:endParaRPr lang="ru-RU" dirty="0"/>
        </a:p>
      </dgm:t>
    </dgm:pt>
    <dgm:pt modelId="{E16951C6-C7B9-EC47-9CF2-C4F11CF41ECC}" type="parTrans" cxnId="{594924C0-4F78-844C-A82F-D1078DE92B6B}">
      <dgm:prSet/>
      <dgm:spPr/>
      <dgm:t>
        <a:bodyPr/>
        <a:lstStyle/>
        <a:p>
          <a:endParaRPr lang="ru-RU"/>
        </a:p>
      </dgm:t>
    </dgm:pt>
    <dgm:pt modelId="{9C6E38D2-DCCF-B849-9E40-29B9CDB36F06}" type="sibTrans" cxnId="{594924C0-4F78-844C-A82F-D1078DE92B6B}">
      <dgm:prSet/>
      <dgm:spPr/>
      <dgm:t>
        <a:bodyPr/>
        <a:lstStyle/>
        <a:p>
          <a:endParaRPr lang="ru-RU"/>
        </a:p>
      </dgm:t>
    </dgm:pt>
    <dgm:pt modelId="{5F8FA23A-1311-F140-BDB2-6FF90E7DF1EC}">
      <dgm:prSet phldrT="[Текст]"/>
      <dgm:spPr/>
      <dgm:t>
        <a:bodyPr/>
        <a:lstStyle/>
        <a:p>
          <a:r>
            <a:rPr lang="en-US" dirty="0"/>
            <a:t>3</a:t>
          </a:r>
          <a:endParaRPr lang="ru-RU" dirty="0"/>
        </a:p>
      </dgm:t>
    </dgm:pt>
    <dgm:pt modelId="{A3169052-AD0A-824F-A832-BF137DEF7A25}" type="parTrans" cxnId="{FDD21A3A-60CF-8741-BE6D-5A2CDDABB62F}">
      <dgm:prSet/>
      <dgm:spPr/>
      <dgm:t>
        <a:bodyPr/>
        <a:lstStyle/>
        <a:p>
          <a:endParaRPr lang="ru-RU"/>
        </a:p>
      </dgm:t>
    </dgm:pt>
    <dgm:pt modelId="{E0A8C1F1-1B15-3D41-A02C-F06F0FD3FAEA}" type="sibTrans" cxnId="{FDD21A3A-60CF-8741-BE6D-5A2CDDABB62F}">
      <dgm:prSet/>
      <dgm:spPr/>
      <dgm:t>
        <a:bodyPr/>
        <a:lstStyle/>
        <a:p>
          <a:endParaRPr lang="ru-RU"/>
        </a:p>
      </dgm:t>
    </dgm:pt>
    <dgm:pt modelId="{E417640A-DA6A-114C-BCCB-9ADC20D0E308}" type="pres">
      <dgm:prSet presAssocID="{E6214BC4-6B19-F048-A0F7-010EB636AC57}" presName="Name0" presStyleCnt="0">
        <dgm:presLayoutVars>
          <dgm:dir/>
          <dgm:resizeHandles val="exact"/>
        </dgm:presLayoutVars>
      </dgm:prSet>
      <dgm:spPr/>
    </dgm:pt>
    <dgm:pt modelId="{DA602766-6ADC-F840-AC7C-675992C921B6}" type="pres">
      <dgm:prSet presAssocID="{426AED08-AA54-414C-90B5-1105AB72AB0D}" presName="node" presStyleLbl="node1" presStyleIdx="0" presStyleCnt="3">
        <dgm:presLayoutVars>
          <dgm:bulletEnabled val="1"/>
        </dgm:presLayoutVars>
      </dgm:prSet>
      <dgm:spPr/>
    </dgm:pt>
    <dgm:pt modelId="{C33E74FC-D1E0-CA45-A859-E55444B2B98F}" type="pres">
      <dgm:prSet presAssocID="{A49DA522-43EC-E447-B2F4-A3828B833B17}" presName="sibTrans" presStyleLbl="sibTrans2D1" presStyleIdx="0" presStyleCnt="2"/>
      <dgm:spPr/>
    </dgm:pt>
    <dgm:pt modelId="{DDEB3DAE-DB2E-C741-8947-CCC17F98BE6A}" type="pres">
      <dgm:prSet presAssocID="{A49DA522-43EC-E447-B2F4-A3828B833B17}" presName="connectorText" presStyleLbl="sibTrans2D1" presStyleIdx="0" presStyleCnt="2"/>
      <dgm:spPr/>
    </dgm:pt>
    <dgm:pt modelId="{BD62D44A-0113-5243-AF9D-2B26E429C023}" type="pres">
      <dgm:prSet presAssocID="{BBD558C5-95DB-544A-810A-BA846F36A3DF}" presName="node" presStyleLbl="node1" presStyleIdx="1" presStyleCnt="3">
        <dgm:presLayoutVars>
          <dgm:bulletEnabled val="1"/>
        </dgm:presLayoutVars>
      </dgm:prSet>
      <dgm:spPr/>
    </dgm:pt>
    <dgm:pt modelId="{803A3064-B529-3945-AD9C-A7C935FEE6AE}" type="pres">
      <dgm:prSet presAssocID="{9C6E38D2-DCCF-B849-9E40-29B9CDB36F06}" presName="sibTrans" presStyleLbl="sibTrans2D1" presStyleIdx="1" presStyleCnt="2"/>
      <dgm:spPr/>
    </dgm:pt>
    <dgm:pt modelId="{9F3B19AD-A6C2-3444-8476-033149BC1F31}" type="pres">
      <dgm:prSet presAssocID="{9C6E38D2-DCCF-B849-9E40-29B9CDB36F06}" presName="connectorText" presStyleLbl="sibTrans2D1" presStyleIdx="1" presStyleCnt="2"/>
      <dgm:spPr/>
    </dgm:pt>
    <dgm:pt modelId="{7E03692B-D624-5742-B810-2D3023364B80}" type="pres">
      <dgm:prSet presAssocID="{5F8FA23A-1311-F140-BDB2-6FF90E7DF1EC}" presName="node" presStyleLbl="node1" presStyleIdx="2" presStyleCnt="3">
        <dgm:presLayoutVars>
          <dgm:bulletEnabled val="1"/>
        </dgm:presLayoutVars>
      </dgm:prSet>
      <dgm:spPr/>
    </dgm:pt>
  </dgm:ptLst>
  <dgm:cxnLst>
    <dgm:cxn modelId="{0D21CE02-D767-C549-9CEF-3447A76049E8}" type="presOf" srcId="{A49DA522-43EC-E447-B2F4-A3828B833B17}" destId="{C33E74FC-D1E0-CA45-A859-E55444B2B98F}" srcOrd="0" destOrd="0" presId="urn:microsoft.com/office/officeart/2005/8/layout/process1"/>
    <dgm:cxn modelId="{4E543A04-A464-5F44-9B14-19BC43D3D2FC}" type="presOf" srcId="{E6214BC4-6B19-F048-A0F7-010EB636AC57}" destId="{E417640A-DA6A-114C-BCCB-9ADC20D0E308}" srcOrd="0" destOrd="0" presId="urn:microsoft.com/office/officeart/2005/8/layout/process1"/>
    <dgm:cxn modelId="{FDD21A3A-60CF-8741-BE6D-5A2CDDABB62F}" srcId="{E6214BC4-6B19-F048-A0F7-010EB636AC57}" destId="{5F8FA23A-1311-F140-BDB2-6FF90E7DF1EC}" srcOrd="2" destOrd="0" parTransId="{A3169052-AD0A-824F-A832-BF137DEF7A25}" sibTransId="{E0A8C1F1-1B15-3D41-A02C-F06F0FD3FAEA}"/>
    <dgm:cxn modelId="{7BE37869-E882-2F43-870F-9D37107C4786}" type="presOf" srcId="{A49DA522-43EC-E447-B2F4-A3828B833B17}" destId="{DDEB3DAE-DB2E-C741-8947-CCC17F98BE6A}" srcOrd="1" destOrd="0" presId="urn:microsoft.com/office/officeart/2005/8/layout/process1"/>
    <dgm:cxn modelId="{60FD416D-DF97-6242-A37D-724E2364DE54}" srcId="{E6214BC4-6B19-F048-A0F7-010EB636AC57}" destId="{426AED08-AA54-414C-90B5-1105AB72AB0D}" srcOrd="0" destOrd="0" parTransId="{F608562E-F827-544E-9CBD-8A25B6C116F0}" sibTransId="{A49DA522-43EC-E447-B2F4-A3828B833B17}"/>
    <dgm:cxn modelId="{3DF20086-E4A3-074F-86FE-38635A1C382E}" type="presOf" srcId="{9C6E38D2-DCCF-B849-9E40-29B9CDB36F06}" destId="{803A3064-B529-3945-AD9C-A7C935FEE6AE}" srcOrd="0" destOrd="0" presId="urn:microsoft.com/office/officeart/2005/8/layout/process1"/>
    <dgm:cxn modelId="{33898CB7-2CE2-5D4C-BE32-B8ECDFB83DF9}" type="presOf" srcId="{BBD558C5-95DB-544A-810A-BA846F36A3DF}" destId="{BD62D44A-0113-5243-AF9D-2B26E429C023}" srcOrd="0" destOrd="0" presId="urn:microsoft.com/office/officeart/2005/8/layout/process1"/>
    <dgm:cxn modelId="{4FB4C5BB-800E-6546-A09F-9BD61C31AC25}" type="presOf" srcId="{426AED08-AA54-414C-90B5-1105AB72AB0D}" destId="{DA602766-6ADC-F840-AC7C-675992C921B6}" srcOrd="0" destOrd="0" presId="urn:microsoft.com/office/officeart/2005/8/layout/process1"/>
    <dgm:cxn modelId="{F7F5C7BD-5A0B-1E4D-AB2D-AFA15871D6E3}" type="presOf" srcId="{9C6E38D2-DCCF-B849-9E40-29B9CDB36F06}" destId="{9F3B19AD-A6C2-3444-8476-033149BC1F31}" srcOrd="1" destOrd="0" presId="urn:microsoft.com/office/officeart/2005/8/layout/process1"/>
    <dgm:cxn modelId="{594924C0-4F78-844C-A82F-D1078DE92B6B}" srcId="{E6214BC4-6B19-F048-A0F7-010EB636AC57}" destId="{BBD558C5-95DB-544A-810A-BA846F36A3DF}" srcOrd="1" destOrd="0" parTransId="{E16951C6-C7B9-EC47-9CF2-C4F11CF41ECC}" sibTransId="{9C6E38D2-DCCF-B849-9E40-29B9CDB36F06}"/>
    <dgm:cxn modelId="{949865E0-4AF3-6D46-B66D-983DDC45A973}" type="presOf" srcId="{5F8FA23A-1311-F140-BDB2-6FF90E7DF1EC}" destId="{7E03692B-D624-5742-B810-2D3023364B80}" srcOrd="0" destOrd="0" presId="urn:microsoft.com/office/officeart/2005/8/layout/process1"/>
    <dgm:cxn modelId="{4240E66C-A6B0-3042-81DB-2AC85EC3C32B}" type="presParOf" srcId="{E417640A-DA6A-114C-BCCB-9ADC20D0E308}" destId="{DA602766-6ADC-F840-AC7C-675992C921B6}" srcOrd="0" destOrd="0" presId="urn:microsoft.com/office/officeart/2005/8/layout/process1"/>
    <dgm:cxn modelId="{D822BC4A-0FCA-6E4C-A79C-38C224B88CAF}" type="presParOf" srcId="{E417640A-DA6A-114C-BCCB-9ADC20D0E308}" destId="{C33E74FC-D1E0-CA45-A859-E55444B2B98F}" srcOrd="1" destOrd="0" presId="urn:microsoft.com/office/officeart/2005/8/layout/process1"/>
    <dgm:cxn modelId="{68A5C07D-C7E5-6747-8721-374F187934AC}" type="presParOf" srcId="{C33E74FC-D1E0-CA45-A859-E55444B2B98F}" destId="{DDEB3DAE-DB2E-C741-8947-CCC17F98BE6A}" srcOrd="0" destOrd="0" presId="urn:microsoft.com/office/officeart/2005/8/layout/process1"/>
    <dgm:cxn modelId="{1434C0A6-8341-384E-B205-69AAE3DA303A}" type="presParOf" srcId="{E417640A-DA6A-114C-BCCB-9ADC20D0E308}" destId="{BD62D44A-0113-5243-AF9D-2B26E429C023}" srcOrd="2" destOrd="0" presId="urn:microsoft.com/office/officeart/2005/8/layout/process1"/>
    <dgm:cxn modelId="{F9F952B6-1B8D-734B-BDDD-F28666D0D486}" type="presParOf" srcId="{E417640A-DA6A-114C-BCCB-9ADC20D0E308}" destId="{803A3064-B529-3945-AD9C-A7C935FEE6AE}" srcOrd="3" destOrd="0" presId="urn:microsoft.com/office/officeart/2005/8/layout/process1"/>
    <dgm:cxn modelId="{6A62A187-7D01-4B4B-99F0-5FE9915B5CB5}" type="presParOf" srcId="{803A3064-B529-3945-AD9C-A7C935FEE6AE}" destId="{9F3B19AD-A6C2-3444-8476-033149BC1F31}" srcOrd="0" destOrd="0" presId="urn:microsoft.com/office/officeart/2005/8/layout/process1"/>
    <dgm:cxn modelId="{CC808F20-5270-E241-A938-98DE2AE8743A}" type="presParOf" srcId="{E417640A-DA6A-114C-BCCB-9ADC20D0E308}" destId="{7E03692B-D624-5742-B810-2D3023364B8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4</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2</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2">
        <dgm:presLayoutVars>
          <dgm:bulletEnabled val="1"/>
        </dgm:presLayoutVars>
      </dgm:prSet>
      <dgm:spPr/>
    </dgm:pt>
    <dgm:pt modelId="{E595D63F-D112-784E-BE60-0AD4A3C93654}" type="pres">
      <dgm:prSet presAssocID="{3B9E4B67-05DD-4149-B360-109DCCA47793}" presName="sibTrans" presStyleLbl="sibTrans2D1" presStyleIdx="0" presStyleCnt="1"/>
      <dgm:spPr/>
    </dgm:pt>
    <dgm:pt modelId="{476709DD-D9AD-5547-9BEC-1F8F5E5EDAB3}" type="pres">
      <dgm:prSet presAssocID="{3B9E4B67-05DD-4149-B360-109DCCA47793}" presName="connectorText" presStyleLbl="sibTrans2D1" presStyleIdx="0" presStyleCnt="1"/>
      <dgm:spPr/>
    </dgm:pt>
    <dgm:pt modelId="{60410BB1-ECED-F342-992E-153E85D8ED18}" type="pres">
      <dgm:prSet presAssocID="{7849FC19-0CF5-BA43-9F69-871F2EEF42F8}" presName="node" presStyleLbl="node1" presStyleIdx="1" presStyleCnt="2">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A2477A20-12E8-7E49-B6D1-E45B56B147BD}" srcId="{EBBC9A32-2FDC-6B4C-9D7F-7DC59C2F670C}" destId="{7849FC19-0CF5-BA43-9F69-871F2EEF42F8}" srcOrd="1"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0B77F523-7478-3743-806E-1C7360C23374}" type="presParOf" srcId="{B54EC368-9BF5-E04C-A0E5-C7FE47DC3FD6}" destId="{60410BB1-ECED-F342-992E-153E85D8ED18}" srcOrd="2"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4</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3</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56900058-5B6A-6940-8005-BD94F330B948}">
      <dgm:prSet phldrT="[Текст]"/>
      <dgm:spPr/>
      <dgm:t>
        <a:bodyPr/>
        <a:lstStyle/>
        <a:p>
          <a:r>
            <a:rPr lang="en-US" dirty="0"/>
            <a:t>5</a:t>
          </a:r>
          <a:endParaRPr lang="ru-RU" dirty="0"/>
        </a:p>
      </dgm:t>
    </dgm:pt>
    <dgm:pt modelId="{C4304B58-8D2A-6E41-B25E-97A10CA35D22}" type="parTrans" cxnId="{0FC87A4A-270D-A44A-BC6D-F73ABD0F0FF3}">
      <dgm:prSet/>
      <dgm:spPr/>
      <dgm:t>
        <a:bodyPr/>
        <a:lstStyle/>
        <a:p>
          <a:endParaRPr lang="ru-RU"/>
        </a:p>
      </dgm:t>
    </dgm:pt>
    <dgm:pt modelId="{7A40838E-6302-A243-B530-27D48643A4A2}" type="sibTrans" cxnId="{0FC87A4A-270D-A44A-BC6D-F73ABD0F0FF3}">
      <dgm:prSet/>
      <dgm:spPr/>
      <dgm:t>
        <a:bodyPr/>
        <a:lstStyle/>
        <a:p>
          <a:endParaRPr lang="ru-RU"/>
        </a:p>
      </dgm:t>
    </dgm:pt>
    <dgm:pt modelId="{5860C814-385C-2549-A3FD-41110BDEFC5E}">
      <dgm:prSet phldrT="[Текст]"/>
      <dgm:spPr/>
      <dgm:t>
        <a:bodyPr/>
        <a:lstStyle/>
        <a:p>
          <a:r>
            <a:rPr lang="en-US" dirty="0"/>
            <a:t>1</a:t>
          </a:r>
          <a:endParaRPr lang="ru-RU" dirty="0"/>
        </a:p>
      </dgm:t>
    </dgm:pt>
    <dgm:pt modelId="{33CFAF1C-760D-4645-B3C1-458F5B13D53B}" type="parTrans" cxnId="{6065C5EB-81B5-9047-B85C-24CAAEC02955}">
      <dgm:prSet/>
      <dgm:spPr/>
      <dgm:t>
        <a:bodyPr/>
        <a:lstStyle/>
        <a:p>
          <a:endParaRPr lang="ru-RU"/>
        </a:p>
      </dgm:t>
    </dgm:pt>
    <dgm:pt modelId="{7AE44F18-5FBB-9946-BFA7-02683C08568E}" type="sibTrans" cxnId="{6065C5EB-81B5-9047-B85C-24CAAEC02955}">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4">
        <dgm:presLayoutVars>
          <dgm:bulletEnabled val="1"/>
        </dgm:presLayoutVars>
      </dgm:prSet>
      <dgm:spPr/>
    </dgm:pt>
    <dgm:pt modelId="{E595D63F-D112-784E-BE60-0AD4A3C93654}" type="pres">
      <dgm:prSet presAssocID="{3B9E4B67-05DD-4149-B360-109DCCA47793}" presName="sibTrans" presStyleLbl="sibTrans2D1" presStyleIdx="0" presStyleCnt="3"/>
      <dgm:spPr/>
    </dgm:pt>
    <dgm:pt modelId="{476709DD-D9AD-5547-9BEC-1F8F5E5EDAB3}" type="pres">
      <dgm:prSet presAssocID="{3B9E4B67-05DD-4149-B360-109DCCA47793}" presName="connectorText" presStyleLbl="sibTrans2D1" presStyleIdx="0" presStyleCnt="3"/>
      <dgm:spPr/>
    </dgm:pt>
    <dgm:pt modelId="{886F6A49-DE09-E848-AA59-F8CDC1FBAC61}" type="pres">
      <dgm:prSet presAssocID="{5860C814-385C-2549-A3FD-41110BDEFC5E}" presName="node" presStyleLbl="node1" presStyleIdx="1" presStyleCnt="4">
        <dgm:presLayoutVars>
          <dgm:bulletEnabled val="1"/>
        </dgm:presLayoutVars>
      </dgm:prSet>
      <dgm:spPr/>
    </dgm:pt>
    <dgm:pt modelId="{156EE04B-4DF6-714F-A197-3232A4B72E77}" type="pres">
      <dgm:prSet presAssocID="{7AE44F18-5FBB-9946-BFA7-02683C08568E}" presName="sibTrans" presStyleLbl="sibTrans2D1" presStyleIdx="1" presStyleCnt="3"/>
      <dgm:spPr/>
    </dgm:pt>
    <dgm:pt modelId="{4014BD5D-9CFA-EE49-B256-1478D160A3C3}" type="pres">
      <dgm:prSet presAssocID="{7AE44F18-5FBB-9946-BFA7-02683C08568E}" presName="connectorText" presStyleLbl="sibTrans2D1" presStyleIdx="1" presStyleCnt="3"/>
      <dgm:spPr/>
    </dgm:pt>
    <dgm:pt modelId="{60410BB1-ECED-F342-992E-153E85D8ED18}" type="pres">
      <dgm:prSet presAssocID="{7849FC19-0CF5-BA43-9F69-871F2EEF42F8}" presName="node" presStyleLbl="node1" presStyleIdx="2" presStyleCnt="4">
        <dgm:presLayoutVars>
          <dgm:bulletEnabled val="1"/>
        </dgm:presLayoutVars>
      </dgm:prSet>
      <dgm:spPr/>
    </dgm:pt>
    <dgm:pt modelId="{A3C844AE-099D-CF4E-856B-DC081A698B01}" type="pres">
      <dgm:prSet presAssocID="{98FE3DA1-6017-9743-8065-D31730814663}" presName="sibTrans" presStyleLbl="sibTrans2D1" presStyleIdx="2" presStyleCnt="3"/>
      <dgm:spPr/>
    </dgm:pt>
    <dgm:pt modelId="{B73EE185-9D92-094A-9DA3-9867496D0DA2}" type="pres">
      <dgm:prSet presAssocID="{98FE3DA1-6017-9743-8065-D31730814663}" presName="connectorText" presStyleLbl="sibTrans2D1" presStyleIdx="2" presStyleCnt="3"/>
      <dgm:spPr/>
    </dgm:pt>
    <dgm:pt modelId="{02C7755A-6569-AD4B-B91C-A7CA243D47C6}" type="pres">
      <dgm:prSet presAssocID="{56900058-5B6A-6940-8005-BD94F330B948}" presName="node" presStyleLbl="node1" presStyleIdx="3" presStyleCnt="4">
        <dgm:presLayoutVars>
          <dgm:bulletEnabled val="1"/>
        </dgm:presLayoutVars>
      </dgm:prSet>
      <dgm:spPr/>
    </dgm:pt>
  </dgm:ptLst>
  <dgm:cxnLst>
    <dgm:cxn modelId="{DE062800-2C35-974A-AC9D-4BF53E52AA20}" type="presOf" srcId="{56900058-5B6A-6940-8005-BD94F330B948}" destId="{02C7755A-6569-AD4B-B91C-A7CA243D47C6}" srcOrd="0" destOrd="0" presId="urn:microsoft.com/office/officeart/2005/8/layout/process2"/>
    <dgm:cxn modelId="{D05A130C-9762-8C48-949E-A84117C202FF}" type="presOf" srcId="{294A96C1-4B4B-814B-B61B-4A4F1AB97078}" destId="{9DDA0B35-A7CB-3143-9D20-8229CE158678}" srcOrd="0" destOrd="0" presId="urn:microsoft.com/office/officeart/2005/8/layout/process2"/>
    <dgm:cxn modelId="{A2477A20-12E8-7E49-B6D1-E45B56B147BD}" srcId="{EBBC9A32-2FDC-6B4C-9D7F-7DC59C2F670C}" destId="{7849FC19-0CF5-BA43-9F69-871F2EEF42F8}" srcOrd="2"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4FBEFA2C-99A1-074D-B375-EAEC3FD885ED}" type="presOf" srcId="{98FE3DA1-6017-9743-8065-D31730814663}" destId="{B73EE185-9D92-094A-9DA3-9867496D0DA2}" srcOrd="1" destOrd="0" presId="urn:microsoft.com/office/officeart/2005/8/layout/process2"/>
    <dgm:cxn modelId="{0FC87A4A-270D-A44A-BC6D-F73ABD0F0FF3}" srcId="{EBBC9A32-2FDC-6B4C-9D7F-7DC59C2F670C}" destId="{56900058-5B6A-6940-8005-BD94F330B948}" srcOrd="3" destOrd="0" parTransId="{C4304B58-8D2A-6E41-B25E-97A10CA35D22}" sibTransId="{7A40838E-6302-A243-B530-27D48643A4A2}"/>
    <dgm:cxn modelId="{A8D9CB52-C74D-3244-897A-42CA063FC19F}" type="presOf" srcId="{5860C814-385C-2549-A3FD-41110BDEFC5E}" destId="{886F6A49-DE09-E848-AA59-F8CDC1FBAC61}" srcOrd="0" destOrd="0" presId="urn:microsoft.com/office/officeart/2005/8/layout/process2"/>
    <dgm:cxn modelId="{550D2B53-08E1-B841-B1A1-F91EF0D9DCC3}" type="presOf" srcId="{7AE44F18-5FBB-9946-BFA7-02683C08568E}" destId="{156EE04B-4DF6-714F-A197-3232A4B72E77}" srcOrd="0" destOrd="0" presId="urn:microsoft.com/office/officeart/2005/8/layout/process2"/>
    <dgm:cxn modelId="{9EE58597-8DE4-BC43-A6AC-2F64B6955713}" type="presOf" srcId="{7AE44F18-5FBB-9946-BFA7-02683C08568E}" destId="{4014BD5D-9CFA-EE49-B256-1478D160A3C3}" srcOrd="1"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065C5EB-81B5-9047-B85C-24CAAEC02955}" srcId="{EBBC9A32-2FDC-6B4C-9D7F-7DC59C2F670C}" destId="{5860C814-385C-2549-A3FD-41110BDEFC5E}" srcOrd="1" destOrd="0" parTransId="{33CFAF1C-760D-4645-B3C1-458F5B13D53B}" sibTransId="{7AE44F18-5FBB-9946-BFA7-02683C08568E}"/>
    <dgm:cxn modelId="{C4571CFA-B941-8F48-B93D-00AC5A206A48}" type="presOf" srcId="{98FE3DA1-6017-9743-8065-D31730814663}" destId="{A3C844AE-099D-CF4E-856B-DC081A698B01}" srcOrd="0" destOrd="0" presId="urn:microsoft.com/office/officeart/2005/8/layout/process2"/>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D79375C2-BB12-604C-B0B5-717FD4B476E9}" type="presParOf" srcId="{B54EC368-9BF5-E04C-A0E5-C7FE47DC3FD6}" destId="{886F6A49-DE09-E848-AA59-F8CDC1FBAC61}" srcOrd="2" destOrd="0" presId="urn:microsoft.com/office/officeart/2005/8/layout/process2"/>
    <dgm:cxn modelId="{1A51A944-4A58-C54F-BECE-4ECED22DC0EE}" type="presParOf" srcId="{B54EC368-9BF5-E04C-A0E5-C7FE47DC3FD6}" destId="{156EE04B-4DF6-714F-A197-3232A4B72E77}" srcOrd="3" destOrd="0" presId="urn:microsoft.com/office/officeart/2005/8/layout/process2"/>
    <dgm:cxn modelId="{B924E20E-E22C-314E-B952-F67F88F329E2}" type="presParOf" srcId="{156EE04B-4DF6-714F-A197-3232A4B72E77}" destId="{4014BD5D-9CFA-EE49-B256-1478D160A3C3}" srcOrd="0" destOrd="0" presId="urn:microsoft.com/office/officeart/2005/8/layout/process2"/>
    <dgm:cxn modelId="{0B77F523-7478-3743-806E-1C7360C23374}" type="presParOf" srcId="{B54EC368-9BF5-E04C-A0E5-C7FE47DC3FD6}" destId="{60410BB1-ECED-F342-992E-153E85D8ED18}" srcOrd="4" destOrd="0" presId="urn:microsoft.com/office/officeart/2005/8/layout/process2"/>
    <dgm:cxn modelId="{43F65293-7EEF-754B-BF05-FEB7CC8A8A3E}" type="presParOf" srcId="{B54EC368-9BF5-E04C-A0E5-C7FE47DC3FD6}" destId="{A3C844AE-099D-CF4E-856B-DC081A698B01}" srcOrd="5" destOrd="0" presId="urn:microsoft.com/office/officeart/2005/8/layout/process2"/>
    <dgm:cxn modelId="{D9D06CF4-0DAC-9746-8083-15DCEF917F37}" type="presParOf" srcId="{A3C844AE-099D-CF4E-856B-DC081A698B01}" destId="{B73EE185-9D92-094A-9DA3-9867496D0DA2}" srcOrd="0" destOrd="0" presId="urn:microsoft.com/office/officeart/2005/8/layout/process2"/>
    <dgm:cxn modelId="{50954F05-8083-6D47-9B4E-CE99D7E4653F}" type="presParOf" srcId="{B54EC368-9BF5-E04C-A0E5-C7FE47DC3FD6}" destId="{02C7755A-6569-AD4B-B91C-A7CA243D47C6}"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2</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5</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3</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5860C814-385C-2549-A3FD-41110BDEFC5E}">
      <dgm:prSet phldrT="[Текст]"/>
      <dgm:spPr/>
      <dgm:t>
        <a:bodyPr/>
        <a:lstStyle/>
        <a:p>
          <a:r>
            <a:rPr lang="en-US" dirty="0"/>
            <a:t>1</a:t>
          </a:r>
          <a:endParaRPr lang="ru-RU" dirty="0"/>
        </a:p>
      </dgm:t>
    </dgm:pt>
    <dgm:pt modelId="{33CFAF1C-760D-4645-B3C1-458F5B13D53B}" type="parTrans" cxnId="{6065C5EB-81B5-9047-B85C-24CAAEC02955}">
      <dgm:prSet/>
      <dgm:spPr/>
      <dgm:t>
        <a:bodyPr/>
        <a:lstStyle/>
        <a:p>
          <a:endParaRPr lang="ru-RU"/>
        </a:p>
      </dgm:t>
    </dgm:pt>
    <dgm:pt modelId="{7AE44F18-5FBB-9946-BFA7-02683C08568E}" type="sibTrans" cxnId="{6065C5EB-81B5-9047-B85C-24CAAEC02955}">
      <dgm:prSet/>
      <dgm:spPr/>
      <dgm:t>
        <a:bodyPr/>
        <a:lstStyle/>
        <a:p>
          <a:endParaRPr lang="ru-RU"/>
        </a:p>
      </dgm:t>
    </dgm:pt>
    <dgm:pt modelId="{A102B637-8B10-084A-AA1D-214EFE440306}">
      <dgm:prSet phldrT="[Текст]"/>
      <dgm:spPr/>
      <dgm:t>
        <a:bodyPr/>
        <a:lstStyle/>
        <a:p>
          <a:r>
            <a:rPr lang="en-US" dirty="0"/>
            <a:t>4</a:t>
          </a:r>
          <a:endParaRPr lang="ru-RU" dirty="0"/>
        </a:p>
      </dgm:t>
    </dgm:pt>
    <dgm:pt modelId="{FD643101-A7FC-E645-8154-E5E675D9F58E}" type="parTrans" cxnId="{84DC9970-EBCB-4945-B238-6F2233E812E9}">
      <dgm:prSet/>
      <dgm:spPr/>
      <dgm:t>
        <a:bodyPr/>
        <a:lstStyle/>
        <a:p>
          <a:endParaRPr lang="ru-RU"/>
        </a:p>
      </dgm:t>
    </dgm:pt>
    <dgm:pt modelId="{42A8F7B0-CBDF-0D4C-9061-0506D72AACCE}" type="sibTrans" cxnId="{84DC9970-EBCB-4945-B238-6F2233E812E9}">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4">
        <dgm:presLayoutVars>
          <dgm:bulletEnabled val="1"/>
        </dgm:presLayoutVars>
      </dgm:prSet>
      <dgm:spPr/>
    </dgm:pt>
    <dgm:pt modelId="{E595D63F-D112-784E-BE60-0AD4A3C93654}" type="pres">
      <dgm:prSet presAssocID="{3B9E4B67-05DD-4149-B360-109DCCA47793}" presName="sibTrans" presStyleLbl="sibTrans2D1" presStyleIdx="0" presStyleCnt="3"/>
      <dgm:spPr/>
    </dgm:pt>
    <dgm:pt modelId="{476709DD-D9AD-5547-9BEC-1F8F5E5EDAB3}" type="pres">
      <dgm:prSet presAssocID="{3B9E4B67-05DD-4149-B360-109DCCA47793}" presName="connectorText" presStyleLbl="sibTrans2D1" presStyleIdx="0" presStyleCnt="3"/>
      <dgm:spPr/>
    </dgm:pt>
    <dgm:pt modelId="{8F0A3903-4190-8641-98F8-258DE397992F}" type="pres">
      <dgm:prSet presAssocID="{A102B637-8B10-084A-AA1D-214EFE440306}" presName="node" presStyleLbl="node1" presStyleIdx="1" presStyleCnt="4">
        <dgm:presLayoutVars>
          <dgm:bulletEnabled val="1"/>
        </dgm:presLayoutVars>
      </dgm:prSet>
      <dgm:spPr/>
    </dgm:pt>
    <dgm:pt modelId="{0F00BEE3-E382-FA45-BA89-D7A1F7B1E90F}" type="pres">
      <dgm:prSet presAssocID="{42A8F7B0-CBDF-0D4C-9061-0506D72AACCE}" presName="sibTrans" presStyleLbl="sibTrans2D1" presStyleIdx="1" presStyleCnt="3"/>
      <dgm:spPr/>
    </dgm:pt>
    <dgm:pt modelId="{466640B1-4507-ED46-BA83-7DFC40563CD0}" type="pres">
      <dgm:prSet presAssocID="{42A8F7B0-CBDF-0D4C-9061-0506D72AACCE}" presName="connectorText" presStyleLbl="sibTrans2D1" presStyleIdx="1" presStyleCnt="3"/>
      <dgm:spPr/>
    </dgm:pt>
    <dgm:pt modelId="{886F6A49-DE09-E848-AA59-F8CDC1FBAC61}" type="pres">
      <dgm:prSet presAssocID="{5860C814-385C-2549-A3FD-41110BDEFC5E}" presName="node" presStyleLbl="node1" presStyleIdx="2" presStyleCnt="4">
        <dgm:presLayoutVars>
          <dgm:bulletEnabled val="1"/>
        </dgm:presLayoutVars>
      </dgm:prSet>
      <dgm:spPr/>
    </dgm:pt>
    <dgm:pt modelId="{156EE04B-4DF6-714F-A197-3232A4B72E77}" type="pres">
      <dgm:prSet presAssocID="{7AE44F18-5FBB-9946-BFA7-02683C08568E}" presName="sibTrans" presStyleLbl="sibTrans2D1" presStyleIdx="2" presStyleCnt="3"/>
      <dgm:spPr/>
    </dgm:pt>
    <dgm:pt modelId="{4014BD5D-9CFA-EE49-B256-1478D160A3C3}" type="pres">
      <dgm:prSet presAssocID="{7AE44F18-5FBB-9946-BFA7-02683C08568E}" presName="connectorText" presStyleLbl="sibTrans2D1" presStyleIdx="2" presStyleCnt="3"/>
      <dgm:spPr/>
    </dgm:pt>
    <dgm:pt modelId="{60410BB1-ECED-F342-992E-153E85D8ED18}" type="pres">
      <dgm:prSet presAssocID="{7849FC19-0CF5-BA43-9F69-871F2EEF42F8}" presName="node" presStyleLbl="node1" presStyleIdx="3" presStyleCnt="4">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A2477A20-12E8-7E49-B6D1-E45B56B147BD}" srcId="{EBBC9A32-2FDC-6B4C-9D7F-7DC59C2F670C}" destId="{7849FC19-0CF5-BA43-9F69-871F2EEF42F8}" srcOrd="3"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851CC92F-D6DF-7A4B-A008-A730451A4128}" type="presOf" srcId="{42A8F7B0-CBDF-0D4C-9061-0506D72AACCE}" destId="{466640B1-4507-ED46-BA83-7DFC40563CD0}" srcOrd="1" destOrd="0" presId="urn:microsoft.com/office/officeart/2005/8/layout/process2"/>
    <dgm:cxn modelId="{A8D9CB52-C74D-3244-897A-42CA063FC19F}" type="presOf" srcId="{5860C814-385C-2549-A3FD-41110BDEFC5E}" destId="{886F6A49-DE09-E848-AA59-F8CDC1FBAC61}" srcOrd="0" destOrd="0" presId="urn:microsoft.com/office/officeart/2005/8/layout/process2"/>
    <dgm:cxn modelId="{550D2B53-08E1-B841-B1A1-F91EF0D9DCC3}" type="presOf" srcId="{7AE44F18-5FBB-9946-BFA7-02683C08568E}" destId="{156EE04B-4DF6-714F-A197-3232A4B72E77}" srcOrd="0" destOrd="0" presId="urn:microsoft.com/office/officeart/2005/8/layout/process2"/>
    <dgm:cxn modelId="{84DC9970-EBCB-4945-B238-6F2233E812E9}" srcId="{EBBC9A32-2FDC-6B4C-9D7F-7DC59C2F670C}" destId="{A102B637-8B10-084A-AA1D-214EFE440306}" srcOrd="1" destOrd="0" parTransId="{FD643101-A7FC-E645-8154-E5E675D9F58E}" sibTransId="{42A8F7B0-CBDF-0D4C-9061-0506D72AACCE}"/>
    <dgm:cxn modelId="{4C1D708E-BB2B-D041-87CF-BEE0F55C2167}" type="presOf" srcId="{42A8F7B0-CBDF-0D4C-9061-0506D72AACCE}" destId="{0F00BEE3-E382-FA45-BA89-D7A1F7B1E90F}" srcOrd="0" destOrd="0" presId="urn:microsoft.com/office/officeart/2005/8/layout/process2"/>
    <dgm:cxn modelId="{9EE58597-8DE4-BC43-A6AC-2F64B6955713}" type="presOf" srcId="{7AE44F18-5FBB-9946-BFA7-02683C08568E}" destId="{4014BD5D-9CFA-EE49-B256-1478D160A3C3}" srcOrd="1"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ED8045B6-A978-CB47-AE89-D306383AFE0F}" type="presOf" srcId="{A102B637-8B10-084A-AA1D-214EFE440306}" destId="{8F0A3903-4190-8641-98F8-258DE397992F}"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065C5EB-81B5-9047-B85C-24CAAEC02955}" srcId="{EBBC9A32-2FDC-6B4C-9D7F-7DC59C2F670C}" destId="{5860C814-385C-2549-A3FD-41110BDEFC5E}" srcOrd="2" destOrd="0" parTransId="{33CFAF1C-760D-4645-B3C1-458F5B13D53B}" sibTransId="{7AE44F18-5FBB-9946-BFA7-02683C08568E}"/>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4B5B5B40-F34D-C84F-9F42-36F4B72850AB}" type="presParOf" srcId="{B54EC368-9BF5-E04C-A0E5-C7FE47DC3FD6}" destId="{8F0A3903-4190-8641-98F8-258DE397992F}" srcOrd="2" destOrd="0" presId="urn:microsoft.com/office/officeart/2005/8/layout/process2"/>
    <dgm:cxn modelId="{7023270C-1D9E-5742-BE9E-23E66AC51DEA}" type="presParOf" srcId="{B54EC368-9BF5-E04C-A0E5-C7FE47DC3FD6}" destId="{0F00BEE3-E382-FA45-BA89-D7A1F7B1E90F}" srcOrd="3" destOrd="0" presId="urn:microsoft.com/office/officeart/2005/8/layout/process2"/>
    <dgm:cxn modelId="{339C5D62-929F-C040-8D52-50653A7423D6}" type="presParOf" srcId="{0F00BEE3-E382-FA45-BA89-D7A1F7B1E90F}" destId="{466640B1-4507-ED46-BA83-7DFC40563CD0}" srcOrd="0" destOrd="0" presId="urn:microsoft.com/office/officeart/2005/8/layout/process2"/>
    <dgm:cxn modelId="{D79375C2-BB12-604C-B0B5-717FD4B476E9}" type="presParOf" srcId="{B54EC368-9BF5-E04C-A0E5-C7FE47DC3FD6}" destId="{886F6A49-DE09-E848-AA59-F8CDC1FBAC61}" srcOrd="4" destOrd="0" presId="urn:microsoft.com/office/officeart/2005/8/layout/process2"/>
    <dgm:cxn modelId="{1A51A944-4A58-C54F-BECE-4ECED22DC0EE}" type="presParOf" srcId="{B54EC368-9BF5-E04C-A0E5-C7FE47DC3FD6}" destId="{156EE04B-4DF6-714F-A197-3232A4B72E77}" srcOrd="5" destOrd="0" presId="urn:microsoft.com/office/officeart/2005/8/layout/process2"/>
    <dgm:cxn modelId="{B924E20E-E22C-314E-B952-F67F88F329E2}" type="presParOf" srcId="{156EE04B-4DF6-714F-A197-3232A4B72E77}" destId="{4014BD5D-9CFA-EE49-B256-1478D160A3C3}" srcOrd="0" destOrd="0" presId="urn:microsoft.com/office/officeart/2005/8/layout/process2"/>
    <dgm:cxn modelId="{0B77F523-7478-3743-806E-1C7360C23374}" type="presParOf" srcId="{B54EC368-9BF5-E04C-A0E5-C7FE47DC3FD6}" destId="{60410BB1-ECED-F342-992E-153E85D8ED1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2</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4</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3</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5860C814-385C-2549-A3FD-41110BDEFC5E}">
      <dgm:prSet phldrT="[Текст]"/>
      <dgm:spPr/>
      <dgm:t>
        <a:bodyPr/>
        <a:lstStyle/>
        <a:p>
          <a:r>
            <a:rPr lang="en-US" dirty="0"/>
            <a:t>1</a:t>
          </a:r>
          <a:endParaRPr lang="ru-RU" dirty="0"/>
        </a:p>
      </dgm:t>
    </dgm:pt>
    <dgm:pt modelId="{33CFAF1C-760D-4645-B3C1-458F5B13D53B}" type="parTrans" cxnId="{6065C5EB-81B5-9047-B85C-24CAAEC02955}">
      <dgm:prSet/>
      <dgm:spPr/>
      <dgm:t>
        <a:bodyPr/>
        <a:lstStyle/>
        <a:p>
          <a:endParaRPr lang="ru-RU"/>
        </a:p>
      </dgm:t>
    </dgm:pt>
    <dgm:pt modelId="{7AE44F18-5FBB-9946-BFA7-02683C08568E}" type="sibTrans" cxnId="{6065C5EB-81B5-9047-B85C-24CAAEC02955}">
      <dgm:prSet/>
      <dgm:spPr/>
      <dgm:t>
        <a:bodyPr/>
        <a:lstStyle/>
        <a:p>
          <a:endParaRPr lang="ru-RU"/>
        </a:p>
      </dgm:t>
    </dgm:pt>
    <dgm:pt modelId="{A102B637-8B10-084A-AA1D-214EFE440306}">
      <dgm:prSet phldrT="[Текст]"/>
      <dgm:spPr/>
      <dgm:t>
        <a:bodyPr/>
        <a:lstStyle/>
        <a:p>
          <a:r>
            <a:rPr lang="en-US" dirty="0"/>
            <a:t>5</a:t>
          </a:r>
          <a:endParaRPr lang="ru-RU" dirty="0"/>
        </a:p>
      </dgm:t>
    </dgm:pt>
    <dgm:pt modelId="{FD643101-A7FC-E645-8154-E5E675D9F58E}" type="parTrans" cxnId="{84DC9970-EBCB-4945-B238-6F2233E812E9}">
      <dgm:prSet/>
      <dgm:spPr/>
      <dgm:t>
        <a:bodyPr/>
        <a:lstStyle/>
        <a:p>
          <a:endParaRPr lang="ru-RU"/>
        </a:p>
      </dgm:t>
    </dgm:pt>
    <dgm:pt modelId="{42A8F7B0-CBDF-0D4C-9061-0506D72AACCE}" type="sibTrans" cxnId="{84DC9970-EBCB-4945-B238-6F2233E812E9}">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4">
        <dgm:presLayoutVars>
          <dgm:bulletEnabled val="1"/>
        </dgm:presLayoutVars>
      </dgm:prSet>
      <dgm:spPr/>
    </dgm:pt>
    <dgm:pt modelId="{E595D63F-D112-784E-BE60-0AD4A3C93654}" type="pres">
      <dgm:prSet presAssocID="{3B9E4B67-05DD-4149-B360-109DCCA47793}" presName="sibTrans" presStyleLbl="sibTrans2D1" presStyleIdx="0" presStyleCnt="3"/>
      <dgm:spPr/>
    </dgm:pt>
    <dgm:pt modelId="{476709DD-D9AD-5547-9BEC-1F8F5E5EDAB3}" type="pres">
      <dgm:prSet presAssocID="{3B9E4B67-05DD-4149-B360-109DCCA47793}" presName="connectorText" presStyleLbl="sibTrans2D1" presStyleIdx="0" presStyleCnt="3"/>
      <dgm:spPr/>
    </dgm:pt>
    <dgm:pt modelId="{8F0A3903-4190-8641-98F8-258DE397992F}" type="pres">
      <dgm:prSet presAssocID="{A102B637-8B10-084A-AA1D-214EFE440306}" presName="node" presStyleLbl="node1" presStyleIdx="1" presStyleCnt="4">
        <dgm:presLayoutVars>
          <dgm:bulletEnabled val="1"/>
        </dgm:presLayoutVars>
      </dgm:prSet>
      <dgm:spPr/>
    </dgm:pt>
    <dgm:pt modelId="{0F00BEE3-E382-FA45-BA89-D7A1F7B1E90F}" type="pres">
      <dgm:prSet presAssocID="{42A8F7B0-CBDF-0D4C-9061-0506D72AACCE}" presName="sibTrans" presStyleLbl="sibTrans2D1" presStyleIdx="1" presStyleCnt="3"/>
      <dgm:spPr/>
    </dgm:pt>
    <dgm:pt modelId="{466640B1-4507-ED46-BA83-7DFC40563CD0}" type="pres">
      <dgm:prSet presAssocID="{42A8F7B0-CBDF-0D4C-9061-0506D72AACCE}" presName="connectorText" presStyleLbl="sibTrans2D1" presStyleIdx="1" presStyleCnt="3"/>
      <dgm:spPr/>
    </dgm:pt>
    <dgm:pt modelId="{886F6A49-DE09-E848-AA59-F8CDC1FBAC61}" type="pres">
      <dgm:prSet presAssocID="{5860C814-385C-2549-A3FD-41110BDEFC5E}" presName="node" presStyleLbl="node1" presStyleIdx="2" presStyleCnt="4">
        <dgm:presLayoutVars>
          <dgm:bulletEnabled val="1"/>
        </dgm:presLayoutVars>
      </dgm:prSet>
      <dgm:spPr/>
    </dgm:pt>
    <dgm:pt modelId="{156EE04B-4DF6-714F-A197-3232A4B72E77}" type="pres">
      <dgm:prSet presAssocID="{7AE44F18-5FBB-9946-BFA7-02683C08568E}" presName="sibTrans" presStyleLbl="sibTrans2D1" presStyleIdx="2" presStyleCnt="3"/>
      <dgm:spPr/>
    </dgm:pt>
    <dgm:pt modelId="{4014BD5D-9CFA-EE49-B256-1478D160A3C3}" type="pres">
      <dgm:prSet presAssocID="{7AE44F18-5FBB-9946-BFA7-02683C08568E}" presName="connectorText" presStyleLbl="sibTrans2D1" presStyleIdx="2" presStyleCnt="3"/>
      <dgm:spPr/>
    </dgm:pt>
    <dgm:pt modelId="{60410BB1-ECED-F342-992E-153E85D8ED18}" type="pres">
      <dgm:prSet presAssocID="{7849FC19-0CF5-BA43-9F69-871F2EEF42F8}" presName="node" presStyleLbl="node1" presStyleIdx="3" presStyleCnt="4">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A2477A20-12E8-7E49-B6D1-E45B56B147BD}" srcId="{EBBC9A32-2FDC-6B4C-9D7F-7DC59C2F670C}" destId="{7849FC19-0CF5-BA43-9F69-871F2EEF42F8}" srcOrd="3"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851CC92F-D6DF-7A4B-A008-A730451A4128}" type="presOf" srcId="{42A8F7B0-CBDF-0D4C-9061-0506D72AACCE}" destId="{466640B1-4507-ED46-BA83-7DFC40563CD0}" srcOrd="1" destOrd="0" presId="urn:microsoft.com/office/officeart/2005/8/layout/process2"/>
    <dgm:cxn modelId="{A8D9CB52-C74D-3244-897A-42CA063FC19F}" type="presOf" srcId="{5860C814-385C-2549-A3FD-41110BDEFC5E}" destId="{886F6A49-DE09-E848-AA59-F8CDC1FBAC61}" srcOrd="0" destOrd="0" presId="urn:microsoft.com/office/officeart/2005/8/layout/process2"/>
    <dgm:cxn modelId="{550D2B53-08E1-B841-B1A1-F91EF0D9DCC3}" type="presOf" srcId="{7AE44F18-5FBB-9946-BFA7-02683C08568E}" destId="{156EE04B-4DF6-714F-A197-3232A4B72E77}" srcOrd="0" destOrd="0" presId="urn:microsoft.com/office/officeart/2005/8/layout/process2"/>
    <dgm:cxn modelId="{84DC9970-EBCB-4945-B238-6F2233E812E9}" srcId="{EBBC9A32-2FDC-6B4C-9D7F-7DC59C2F670C}" destId="{A102B637-8B10-084A-AA1D-214EFE440306}" srcOrd="1" destOrd="0" parTransId="{FD643101-A7FC-E645-8154-E5E675D9F58E}" sibTransId="{42A8F7B0-CBDF-0D4C-9061-0506D72AACCE}"/>
    <dgm:cxn modelId="{4C1D708E-BB2B-D041-87CF-BEE0F55C2167}" type="presOf" srcId="{42A8F7B0-CBDF-0D4C-9061-0506D72AACCE}" destId="{0F00BEE3-E382-FA45-BA89-D7A1F7B1E90F}" srcOrd="0" destOrd="0" presId="urn:microsoft.com/office/officeart/2005/8/layout/process2"/>
    <dgm:cxn modelId="{9EE58597-8DE4-BC43-A6AC-2F64B6955713}" type="presOf" srcId="{7AE44F18-5FBB-9946-BFA7-02683C08568E}" destId="{4014BD5D-9CFA-EE49-B256-1478D160A3C3}" srcOrd="1"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ED8045B6-A978-CB47-AE89-D306383AFE0F}" type="presOf" srcId="{A102B637-8B10-084A-AA1D-214EFE440306}" destId="{8F0A3903-4190-8641-98F8-258DE397992F}"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065C5EB-81B5-9047-B85C-24CAAEC02955}" srcId="{EBBC9A32-2FDC-6B4C-9D7F-7DC59C2F670C}" destId="{5860C814-385C-2549-A3FD-41110BDEFC5E}" srcOrd="2" destOrd="0" parTransId="{33CFAF1C-760D-4645-B3C1-458F5B13D53B}" sibTransId="{7AE44F18-5FBB-9946-BFA7-02683C08568E}"/>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4B5B5B40-F34D-C84F-9F42-36F4B72850AB}" type="presParOf" srcId="{B54EC368-9BF5-E04C-A0E5-C7FE47DC3FD6}" destId="{8F0A3903-4190-8641-98F8-258DE397992F}" srcOrd="2" destOrd="0" presId="urn:microsoft.com/office/officeart/2005/8/layout/process2"/>
    <dgm:cxn modelId="{7023270C-1D9E-5742-BE9E-23E66AC51DEA}" type="presParOf" srcId="{B54EC368-9BF5-E04C-A0E5-C7FE47DC3FD6}" destId="{0F00BEE3-E382-FA45-BA89-D7A1F7B1E90F}" srcOrd="3" destOrd="0" presId="urn:microsoft.com/office/officeart/2005/8/layout/process2"/>
    <dgm:cxn modelId="{339C5D62-929F-C040-8D52-50653A7423D6}" type="presParOf" srcId="{0F00BEE3-E382-FA45-BA89-D7A1F7B1E90F}" destId="{466640B1-4507-ED46-BA83-7DFC40563CD0}" srcOrd="0" destOrd="0" presId="urn:microsoft.com/office/officeart/2005/8/layout/process2"/>
    <dgm:cxn modelId="{D79375C2-BB12-604C-B0B5-717FD4B476E9}" type="presParOf" srcId="{B54EC368-9BF5-E04C-A0E5-C7FE47DC3FD6}" destId="{886F6A49-DE09-E848-AA59-F8CDC1FBAC61}" srcOrd="4" destOrd="0" presId="urn:microsoft.com/office/officeart/2005/8/layout/process2"/>
    <dgm:cxn modelId="{1A51A944-4A58-C54F-BECE-4ECED22DC0EE}" type="presParOf" srcId="{B54EC368-9BF5-E04C-A0E5-C7FE47DC3FD6}" destId="{156EE04B-4DF6-714F-A197-3232A4B72E77}" srcOrd="5" destOrd="0" presId="urn:microsoft.com/office/officeart/2005/8/layout/process2"/>
    <dgm:cxn modelId="{B924E20E-E22C-314E-B952-F67F88F329E2}" type="presParOf" srcId="{156EE04B-4DF6-714F-A197-3232A4B72E77}" destId="{4014BD5D-9CFA-EE49-B256-1478D160A3C3}" srcOrd="0" destOrd="0" presId="urn:microsoft.com/office/officeart/2005/8/layout/process2"/>
    <dgm:cxn modelId="{0B77F523-7478-3743-806E-1C7360C23374}" type="presParOf" srcId="{B54EC368-9BF5-E04C-A0E5-C7FE47DC3FD6}" destId="{60410BB1-ECED-F342-992E-153E85D8ED1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2</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5</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3</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5860C814-385C-2549-A3FD-41110BDEFC5E}">
      <dgm:prSet phldrT="[Текст]"/>
      <dgm:spPr/>
      <dgm:t>
        <a:bodyPr/>
        <a:lstStyle/>
        <a:p>
          <a:r>
            <a:rPr lang="en-US" dirty="0"/>
            <a:t>1</a:t>
          </a:r>
          <a:endParaRPr lang="ru-RU" dirty="0"/>
        </a:p>
      </dgm:t>
    </dgm:pt>
    <dgm:pt modelId="{33CFAF1C-760D-4645-B3C1-458F5B13D53B}" type="parTrans" cxnId="{6065C5EB-81B5-9047-B85C-24CAAEC02955}">
      <dgm:prSet/>
      <dgm:spPr/>
      <dgm:t>
        <a:bodyPr/>
        <a:lstStyle/>
        <a:p>
          <a:endParaRPr lang="ru-RU"/>
        </a:p>
      </dgm:t>
    </dgm:pt>
    <dgm:pt modelId="{7AE44F18-5FBB-9946-BFA7-02683C08568E}" type="sibTrans" cxnId="{6065C5EB-81B5-9047-B85C-24CAAEC02955}">
      <dgm:prSet/>
      <dgm:spPr/>
      <dgm:t>
        <a:bodyPr/>
        <a:lstStyle/>
        <a:p>
          <a:endParaRPr lang="ru-RU"/>
        </a:p>
      </dgm:t>
    </dgm:pt>
    <dgm:pt modelId="{6B81249F-6D50-E746-8770-168F92CA313C}">
      <dgm:prSet phldrT="[Текст]"/>
      <dgm:spPr/>
      <dgm:t>
        <a:bodyPr/>
        <a:lstStyle/>
        <a:p>
          <a:r>
            <a:rPr lang="en-US" dirty="0"/>
            <a:t>4</a:t>
          </a:r>
          <a:endParaRPr lang="ru-RU" dirty="0"/>
        </a:p>
      </dgm:t>
    </dgm:pt>
    <dgm:pt modelId="{C580CE5B-C141-B04D-8AFD-6D518BB7DA3F}" type="parTrans" cxnId="{7EC82966-D020-E747-9AB8-1CD62FADA22D}">
      <dgm:prSet/>
      <dgm:spPr/>
      <dgm:t>
        <a:bodyPr/>
        <a:lstStyle/>
        <a:p>
          <a:endParaRPr lang="ru-RU"/>
        </a:p>
      </dgm:t>
    </dgm:pt>
    <dgm:pt modelId="{7C217AAC-B8ED-194D-93F3-85CEB0AB68BE}" type="sibTrans" cxnId="{7EC82966-D020-E747-9AB8-1CD62FADA22D}">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4">
        <dgm:presLayoutVars>
          <dgm:bulletEnabled val="1"/>
        </dgm:presLayoutVars>
      </dgm:prSet>
      <dgm:spPr/>
    </dgm:pt>
    <dgm:pt modelId="{E595D63F-D112-784E-BE60-0AD4A3C93654}" type="pres">
      <dgm:prSet presAssocID="{3B9E4B67-05DD-4149-B360-109DCCA47793}" presName="sibTrans" presStyleLbl="sibTrans2D1" presStyleIdx="0" presStyleCnt="3"/>
      <dgm:spPr/>
    </dgm:pt>
    <dgm:pt modelId="{476709DD-D9AD-5547-9BEC-1F8F5E5EDAB3}" type="pres">
      <dgm:prSet presAssocID="{3B9E4B67-05DD-4149-B360-109DCCA47793}" presName="connectorText" presStyleLbl="sibTrans2D1" presStyleIdx="0" presStyleCnt="3"/>
      <dgm:spPr/>
    </dgm:pt>
    <dgm:pt modelId="{886F6A49-DE09-E848-AA59-F8CDC1FBAC61}" type="pres">
      <dgm:prSet presAssocID="{5860C814-385C-2549-A3FD-41110BDEFC5E}" presName="node" presStyleLbl="node1" presStyleIdx="1" presStyleCnt="4">
        <dgm:presLayoutVars>
          <dgm:bulletEnabled val="1"/>
        </dgm:presLayoutVars>
      </dgm:prSet>
      <dgm:spPr/>
    </dgm:pt>
    <dgm:pt modelId="{156EE04B-4DF6-714F-A197-3232A4B72E77}" type="pres">
      <dgm:prSet presAssocID="{7AE44F18-5FBB-9946-BFA7-02683C08568E}" presName="sibTrans" presStyleLbl="sibTrans2D1" presStyleIdx="1" presStyleCnt="3"/>
      <dgm:spPr/>
    </dgm:pt>
    <dgm:pt modelId="{4014BD5D-9CFA-EE49-B256-1478D160A3C3}" type="pres">
      <dgm:prSet presAssocID="{7AE44F18-5FBB-9946-BFA7-02683C08568E}" presName="connectorText" presStyleLbl="sibTrans2D1" presStyleIdx="1" presStyleCnt="3"/>
      <dgm:spPr/>
    </dgm:pt>
    <dgm:pt modelId="{60410BB1-ECED-F342-992E-153E85D8ED18}" type="pres">
      <dgm:prSet presAssocID="{7849FC19-0CF5-BA43-9F69-871F2EEF42F8}" presName="node" presStyleLbl="node1" presStyleIdx="2" presStyleCnt="4">
        <dgm:presLayoutVars>
          <dgm:bulletEnabled val="1"/>
        </dgm:presLayoutVars>
      </dgm:prSet>
      <dgm:spPr/>
    </dgm:pt>
    <dgm:pt modelId="{523CA3EF-6C03-FC41-BE0D-3AFEF3E7D47B}" type="pres">
      <dgm:prSet presAssocID="{98FE3DA1-6017-9743-8065-D31730814663}" presName="sibTrans" presStyleLbl="sibTrans2D1" presStyleIdx="2" presStyleCnt="3"/>
      <dgm:spPr/>
    </dgm:pt>
    <dgm:pt modelId="{3752C890-76B4-2444-BDD7-7B7E9F20A7A5}" type="pres">
      <dgm:prSet presAssocID="{98FE3DA1-6017-9743-8065-D31730814663}" presName="connectorText" presStyleLbl="sibTrans2D1" presStyleIdx="2" presStyleCnt="3"/>
      <dgm:spPr/>
    </dgm:pt>
    <dgm:pt modelId="{7F7A91E6-F1E3-3948-ACB9-698AD49D093B}" type="pres">
      <dgm:prSet presAssocID="{6B81249F-6D50-E746-8770-168F92CA313C}" presName="node" presStyleLbl="node1" presStyleIdx="3" presStyleCnt="4">
        <dgm:presLayoutVars>
          <dgm:bulletEnabled val="1"/>
        </dgm:presLayoutVars>
      </dgm:prSet>
      <dgm:spPr/>
    </dgm:pt>
  </dgm:ptLst>
  <dgm:cxnLst>
    <dgm:cxn modelId="{3C89EF09-20A3-B842-9874-005585548132}" type="presOf" srcId="{6B81249F-6D50-E746-8770-168F92CA313C}" destId="{7F7A91E6-F1E3-3948-ACB9-698AD49D093B}" srcOrd="0" destOrd="0" presId="urn:microsoft.com/office/officeart/2005/8/layout/process2"/>
    <dgm:cxn modelId="{D05A130C-9762-8C48-949E-A84117C202FF}" type="presOf" srcId="{294A96C1-4B4B-814B-B61B-4A4F1AB97078}" destId="{9DDA0B35-A7CB-3143-9D20-8229CE158678}" srcOrd="0" destOrd="0" presId="urn:microsoft.com/office/officeart/2005/8/layout/process2"/>
    <dgm:cxn modelId="{A2477A20-12E8-7E49-B6D1-E45B56B147BD}" srcId="{EBBC9A32-2FDC-6B4C-9D7F-7DC59C2F670C}" destId="{7849FC19-0CF5-BA43-9F69-871F2EEF42F8}" srcOrd="2"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A8D9CB52-C74D-3244-897A-42CA063FC19F}" type="presOf" srcId="{5860C814-385C-2549-A3FD-41110BDEFC5E}" destId="{886F6A49-DE09-E848-AA59-F8CDC1FBAC61}" srcOrd="0" destOrd="0" presId="urn:microsoft.com/office/officeart/2005/8/layout/process2"/>
    <dgm:cxn modelId="{550D2B53-08E1-B841-B1A1-F91EF0D9DCC3}" type="presOf" srcId="{7AE44F18-5FBB-9946-BFA7-02683C08568E}" destId="{156EE04B-4DF6-714F-A197-3232A4B72E77}" srcOrd="0" destOrd="0" presId="urn:microsoft.com/office/officeart/2005/8/layout/process2"/>
    <dgm:cxn modelId="{9AC23558-58C7-2645-A268-00B07DF0BAF5}" type="presOf" srcId="{98FE3DA1-6017-9743-8065-D31730814663}" destId="{523CA3EF-6C03-FC41-BE0D-3AFEF3E7D47B}" srcOrd="0" destOrd="0" presId="urn:microsoft.com/office/officeart/2005/8/layout/process2"/>
    <dgm:cxn modelId="{7EC82966-D020-E747-9AB8-1CD62FADA22D}" srcId="{EBBC9A32-2FDC-6B4C-9D7F-7DC59C2F670C}" destId="{6B81249F-6D50-E746-8770-168F92CA313C}" srcOrd="3" destOrd="0" parTransId="{C580CE5B-C141-B04D-8AFD-6D518BB7DA3F}" sibTransId="{7C217AAC-B8ED-194D-93F3-85CEB0AB68BE}"/>
    <dgm:cxn modelId="{9EE58597-8DE4-BC43-A6AC-2F64B6955713}" type="presOf" srcId="{7AE44F18-5FBB-9946-BFA7-02683C08568E}" destId="{4014BD5D-9CFA-EE49-B256-1478D160A3C3}" srcOrd="1"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5CE042C3-CAD7-1949-A405-A2683CD5125F}" type="presOf" srcId="{98FE3DA1-6017-9743-8065-D31730814663}" destId="{3752C890-76B4-2444-BDD7-7B7E9F20A7A5}" srcOrd="1"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065C5EB-81B5-9047-B85C-24CAAEC02955}" srcId="{EBBC9A32-2FDC-6B4C-9D7F-7DC59C2F670C}" destId="{5860C814-385C-2549-A3FD-41110BDEFC5E}" srcOrd="1" destOrd="0" parTransId="{33CFAF1C-760D-4645-B3C1-458F5B13D53B}" sibTransId="{7AE44F18-5FBB-9946-BFA7-02683C08568E}"/>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D79375C2-BB12-604C-B0B5-717FD4B476E9}" type="presParOf" srcId="{B54EC368-9BF5-E04C-A0E5-C7FE47DC3FD6}" destId="{886F6A49-DE09-E848-AA59-F8CDC1FBAC61}" srcOrd="2" destOrd="0" presId="urn:microsoft.com/office/officeart/2005/8/layout/process2"/>
    <dgm:cxn modelId="{1A51A944-4A58-C54F-BECE-4ECED22DC0EE}" type="presParOf" srcId="{B54EC368-9BF5-E04C-A0E5-C7FE47DC3FD6}" destId="{156EE04B-4DF6-714F-A197-3232A4B72E77}" srcOrd="3" destOrd="0" presId="urn:microsoft.com/office/officeart/2005/8/layout/process2"/>
    <dgm:cxn modelId="{B924E20E-E22C-314E-B952-F67F88F329E2}" type="presParOf" srcId="{156EE04B-4DF6-714F-A197-3232A4B72E77}" destId="{4014BD5D-9CFA-EE49-B256-1478D160A3C3}" srcOrd="0" destOrd="0" presId="urn:microsoft.com/office/officeart/2005/8/layout/process2"/>
    <dgm:cxn modelId="{0B77F523-7478-3743-806E-1C7360C23374}" type="presParOf" srcId="{B54EC368-9BF5-E04C-A0E5-C7FE47DC3FD6}" destId="{60410BB1-ECED-F342-992E-153E85D8ED18}" srcOrd="4" destOrd="0" presId="urn:microsoft.com/office/officeart/2005/8/layout/process2"/>
    <dgm:cxn modelId="{986DE8B9-697F-A849-B8B5-22884A88C226}" type="presParOf" srcId="{B54EC368-9BF5-E04C-A0E5-C7FE47DC3FD6}" destId="{523CA3EF-6C03-FC41-BE0D-3AFEF3E7D47B}" srcOrd="5" destOrd="0" presId="urn:microsoft.com/office/officeart/2005/8/layout/process2"/>
    <dgm:cxn modelId="{8CEBBB13-844E-794F-BA64-5837CF15F94C}" type="presParOf" srcId="{523CA3EF-6C03-FC41-BE0D-3AFEF3E7D47B}" destId="{3752C890-76B4-2444-BDD7-7B7E9F20A7A5}" srcOrd="0" destOrd="0" presId="urn:microsoft.com/office/officeart/2005/8/layout/process2"/>
    <dgm:cxn modelId="{F03C130D-FF00-6241-AA9D-44F3A60431EB}" type="presParOf" srcId="{B54EC368-9BF5-E04C-A0E5-C7FE47DC3FD6}" destId="{7F7A91E6-F1E3-3948-ACB9-698AD49D093B}"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2</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1</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3</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6B81249F-6D50-E746-8770-168F92CA313C}">
      <dgm:prSet phldrT="[Текст]"/>
      <dgm:spPr/>
      <dgm:t>
        <a:bodyPr/>
        <a:lstStyle/>
        <a:p>
          <a:r>
            <a:rPr lang="en-US" dirty="0"/>
            <a:t>4</a:t>
          </a:r>
          <a:endParaRPr lang="ru-RU" dirty="0"/>
        </a:p>
      </dgm:t>
    </dgm:pt>
    <dgm:pt modelId="{C580CE5B-C141-B04D-8AFD-6D518BB7DA3F}" type="parTrans" cxnId="{7EC82966-D020-E747-9AB8-1CD62FADA22D}">
      <dgm:prSet/>
      <dgm:spPr/>
      <dgm:t>
        <a:bodyPr/>
        <a:lstStyle/>
        <a:p>
          <a:endParaRPr lang="ru-RU"/>
        </a:p>
      </dgm:t>
    </dgm:pt>
    <dgm:pt modelId="{7C217AAC-B8ED-194D-93F3-85CEB0AB68BE}" type="sibTrans" cxnId="{7EC82966-D020-E747-9AB8-1CD62FADA22D}">
      <dgm:prSet/>
      <dgm:spPr/>
      <dgm:t>
        <a:bodyPr/>
        <a:lstStyle/>
        <a:p>
          <a:endParaRPr lang="ru-RU"/>
        </a:p>
      </dgm:t>
    </dgm:pt>
    <dgm:pt modelId="{59F8F693-7D64-894A-9B49-26938A503B53}">
      <dgm:prSet phldrT="[Текст]"/>
      <dgm:spPr/>
      <dgm:t>
        <a:bodyPr/>
        <a:lstStyle/>
        <a:p>
          <a:r>
            <a:rPr lang="en-US" dirty="0"/>
            <a:t>5</a:t>
          </a:r>
          <a:endParaRPr lang="ru-RU" dirty="0"/>
        </a:p>
      </dgm:t>
    </dgm:pt>
    <dgm:pt modelId="{18BBEDEB-5564-1A4E-94C6-A5A9C883FC97}" type="parTrans" cxnId="{B54AE9D5-6573-3E4E-89F3-F39363894A91}">
      <dgm:prSet/>
      <dgm:spPr/>
      <dgm:t>
        <a:bodyPr/>
        <a:lstStyle/>
        <a:p>
          <a:endParaRPr lang="ru-RU"/>
        </a:p>
      </dgm:t>
    </dgm:pt>
    <dgm:pt modelId="{838706FD-7B88-A34F-BDC7-EDB108A54B52}" type="sibTrans" cxnId="{B54AE9D5-6573-3E4E-89F3-F39363894A91}">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4">
        <dgm:presLayoutVars>
          <dgm:bulletEnabled val="1"/>
        </dgm:presLayoutVars>
      </dgm:prSet>
      <dgm:spPr/>
    </dgm:pt>
    <dgm:pt modelId="{E595D63F-D112-784E-BE60-0AD4A3C93654}" type="pres">
      <dgm:prSet presAssocID="{3B9E4B67-05DD-4149-B360-109DCCA47793}" presName="sibTrans" presStyleLbl="sibTrans2D1" presStyleIdx="0" presStyleCnt="3"/>
      <dgm:spPr/>
    </dgm:pt>
    <dgm:pt modelId="{476709DD-D9AD-5547-9BEC-1F8F5E5EDAB3}" type="pres">
      <dgm:prSet presAssocID="{3B9E4B67-05DD-4149-B360-109DCCA47793}" presName="connectorText" presStyleLbl="sibTrans2D1" presStyleIdx="0" presStyleCnt="3"/>
      <dgm:spPr/>
    </dgm:pt>
    <dgm:pt modelId="{60410BB1-ECED-F342-992E-153E85D8ED18}" type="pres">
      <dgm:prSet presAssocID="{7849FC19-0CF5-BA43-9F69-871F2EEF42F8}" presName="node" presStyleLbl="node1" presStyleIdx="1" presStyleCnt="4">
        <dgm:presLayoutVars>
          <dgm:bulletEnabled val="1"/>
        </dgm:presLayoutVars>
      </dgm:prSet>
      <dgm:spPr/>
    </dgm:pt>
    <dgm:pt modelId="{523CA3EF-6C03-FC41-BE0D-3AFEF3E7D47B}" type="pres">
      <dgm:prSet presAssocID="{98FE3DA1-6017-9743-8065-D31730814663}" presName="sibTrans" presStyleLbl="sibTrans2D1" presStyleIdx="1" presStyleCnt="3"/>
      <dgm:spPr/>
    </dgm:pt>
    <dgm:pt modelId="{3752C890-76B4-2444-BDD7-7B7E9F20A7A5}" type="pres">
      <dgm:prSet presAssocID="{98FE3DA1-6017-9743-8065-D31730814663}" presName="connectorText" presStyleLbl="sibTrans2D1" presStyleIdx="1" presStyleCnt="3"/>
      <dgm:spPr/>
    </dgm:pt>
    <dgm:pt modelId="{7F7A91E6-F1E3-3948-ACB9-698AD49D093B}" type="pres">
      <dgm:prSet presAssocID="{6B81249F-6D50-E746-8770-168F92CA313C}" presName="node" presStyleLbl="node1" presStyleIdx="2" presStyleCnt="4">
        <dgm:presLayoutVars>
          <dgm:bulletEnabled val="1"/>
        </dgm:presLayoutVars>
      </dgm:prSet>
      <dgm:spPr/>
    </dgm:pt>
    <dgm:pt modelId="{DBC98215-C22B-3D4B-91E5-4A36ABE23716}" type="pres">
      <dgm:prSet presAssocID="{7C217AAC-B8ED-194D-93F3-85CEB0AB68BE}" presName="sibTrans" presStyleLbl="sibTrans2D1" presStyleIdx="2" presStyleCnt="3"/>
      <dgm:spPr/>
    </dgm:pt>
    <dgm:pt modelId="{CEB4E3F9-32C9-9046-9BB4-ED175CE86076}" type="pres">
      <dgm:prSet presAssocID="{7C217AAC-B8ED-194D-93F3-85CEB0AB68BE}" presName="connectorText" presStyleLbl="sibTrans2D1" presStyleIdx="2" presStyleCnt="3"/>
      <dgm:spPr/>
    </dgm:pt>
    <dgm:pt modelId="{9BE9F5E5-7D18-9941-976C-66A2EA835466}" type="pres">
      <dgm:prSet presAssocID="{59F8F693-7D64-894A-9B49-26938A503B53}" presName="node" presStyleLbl="node1" presStyleIdx="3" presStyleCnt="4">
        <dgm:presLayoutVars>
          <dgm:bulletEnabled val="1"/>
        </dgm:presLayoutVars>
      </dgm:prSet>
      <dgm:spPr/>
    </dgm:pt>
  </dgm:ptLst>
  <dgm:cxnLst>
    <dgm:cxn modelId="{3C89EF09-20A3-B842-9874-005585548132}" type="presOf" srcId="{6B81249F-6D50-E746-8770-168F92CA313C}" destId="{7F7A91E6-F1E3-3948-ACB9-698AD49D093B}" srcOrd="0" destOrd="0" presId="urn:microsoft.com/office/officeart/2005/8/layout/process2"/>
    <dgm:cxn modelId="{D05A130C-9762-8C48-949E-A84117C202FF}" type="presOf" srcId="{294A96C1-4B4B-814B-B61B-4A4F1AB97078}" destId="{9DDA0B35-A7CB-3143-9D20-8229CE158678}" srcOrd="0" destOrd="0" presId="urn:microsoft.com/office/officeart/2005/8/layout/process2"/>
    <dgm:cxn modelId="{A2477A20-12E8-7E49-B6D1-E45B56B147BD}" srcId="{EBBC9A32-2FDC-6B4C-9D7F-7DC59C2F670C}" destId="{7849FC19-0CF5-BA43-9F69-871F2EEF42F8}" srcOrd="1"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AE070733-2135-184A-8F4F-9E46FFBD5258}" type="presOf" srcId="{7C217AAC-B8ED-194D-93F3-85CEB0AB68BE}" destId="{DBC98215-C22B-3D4B-91E5-4A36ABE23716}" srcOrd="0" destOrd="0" presId="urn:microsoft.com/office/officeart/2005/8/layout/process2"/>
    <dgm:cxn modelId="{BED82D42-BC63-384E-BE8C-FBFC2BDA15AC}" type="presOf" srcId="{7C217AAC-B8ED-194D-93F3-85CEB0AB68BE}" destId="{CEB4E3F9-32C9-9046-9BB4-ED175CE86076}" srcOrd="1" destOrd="0" presId="urn:microsoft.com/office/officeart/2005/8/layout/process2"/>
    <dgm:cxn modelId="{9AC23558-58C7-2645-A268-00B07DF0BAF5}" type="presOf" srcId="{98FE3DA1-6017-9743-8065-D31730814663}" destId="{523CA3EF-6C03-FC41-BE0D-3AFEF3E7D47B}" srcOrd="0" destOrd="0" presId="urn:microsoft.com/office/officeart/2005/8/layout/process2"/>
    <dgm:cxn modelId="{7EC82966-D020-E747-9AB8-1CD62FADA22D}" srcId="{EBBC9A32-2FDC-6B4C-9D7F-7DC59C2F670C}" destId="{6B81249F-6D50-E746-8770-168F92CA313C}" srcOrd="2" destOrd="0" parTransId="{C580CE5B-C141-B04D-8AFD-6D518BB7DA3F}" sibTransId="{7C217AAC-B8ED-194D-93F3-85CEB0AB68BE}"/>
    <dgm:cxn modelId="{D77218AE-FB02-9D41-B6FB-27FA151DCD86}" type="presOf" srcId="{EBBC9A32-2FDC-6B4C-9D7F-7DC59C2F670C}" destId="{B54EC368-9BF5-E04C-A0E5-C7FE47DC3FD6}"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5CE042C3-CAD7-1949-A405-A2683CD5125F}" type="presOf" srcId="{98FE3DA1-6017-9743-8065-D31730814663}" destId="{3752C890-76B4-2444-BDD7-7B7E9F20A7A5}" srcOrd="1"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B54AE9D5-6573-3E4E-89F3-F39363894A91}" srcId="{EBBC9A32-2FDC-6B4C-9D7F-7DC59C2F670C}" destId="{59F8F693-7D64-894A-9B49-26938A503B53}" srcOrd="3" destOrd="0" parTransId="{18BBEDEB-5564-1A4E-94C6-A5A9C883FC97}" sibTransId="{838706FD-7B88-A34F-BDC7-EDB108A54B52}"/>
    <dgm:cxn modelId="{148F96DD-0AFF-AC4F-84CD-07688F4C4B84}" srcId="{EBBC9A32-2FDC-6B4C-9D7F-7DC59C2F670C}" destId="{294A96C1-4B4B-814B-B61B-4A4F1AB97078}" srcOrd="0" destOrd="0" parTransId="{10C92217-9A16-A949-A09A-7E7755B78148}" sibTransId="{3B9E4B67-05DD-4149-B360-109DCCA47793}"/>
    <dgm:cxn modelId="{890C4FFC-A45B-354F-8033-F29DF2E3B7AD}" type="presOf" srcId="{59F8F693-7D64-894A-9B49-26938A503B53}" destId="{9BE9F5E5-7D18-9941-976C-66A2EA835466}" srcOrd="0" destOrd="0" presId="urn:microsoft.com/office/officeart/2005/8/layout/process2"/>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0B77F523-7478-3743-806E-1C7360C23374}" type="presParOf" srcId="{B54EC368-9BF5-E04C-A0E5-C7FE47DC3FD6}" destId="{60410BB1-ECED-F342-992E-153E85D8ED18}" srcOrd="2" destOrd="0" presId="urn:microsoft.com/office/officeart/2005/8/layout/process2"/>
    <dgm:cxn modelId="{986DE8B9-697F-A849-B8B5-22884A88C226}" type="presParOf" srcId="{B54EC368-9BF5-E04C-A0E5-C7FE47DC3FD6}" destId="{523CA3EF-6C03-FC41-BE0D-3AFEF3E7D47B}" srcOrd="3" destOrd="0" presId="urn:microsoft.com/office/officeart/2005/8/layout/process2"/>
    <dgm:cxn modelId="{8CEBBB13-844E-794F-BA64-5837CF15F94C}" type="presParOf" srcId="{523CA3EF-6C03-FC41-BE0D-3AFEF3E7D47B}" destId="{3752C890-76B4-2444-BDD7-7B7E9F20A7A5}" srcOrd="0" destOrd="0" presId="urn:microsoft.com/office/officeart/2005/8/layout/process2"/>
    <dgm:cxn modelId="{F03C130D-FF00-6241-AA9D-44F3A60431EB}" type="presParOf" srcId="{B54EC368-9BF5-E04C-A0E5-C7FE47DC3FD6}" destId="{7F7A91E6-F1E3-3948-ACB9-698AD49D093B}" srcOrd="4" destOrd="0" presId="urn:microsoft.com/office/officeart/2005/8/layout/process2"/>
    <dgm:cxn modelId="{C286BA16-C1AA-B54D-B514-99534338F99B}" type="presParOf" srcId="{B54EC368-9BF5-E04C-A0E5-C7FE47DC3FD6}" destId="{DBC98215-C22B-3D4B-91E5-4A36ABE23716}" srcOrd="5" destOrd="0" presId="urn:microsoft.com/office/officeart/2005/8/layout/process2"/>
    <dgm:cxn modelId="{861267BA-1DF1-C849-B00A-078644642AC5}" type="presParOf" srcId="{DBC98215-C22B-3D4B-91E5-4A36ABE23716}" destId="{CEB4E3F9-32C9-9046-9BB4-ED175CE86076}" srcOrd="0" destOrd="0" presId="urn:microsoft.com/office/officeart/2005/8/layout/process2"/>
    <dgm:cxn modelId="{241682B0-9129-1A45-808D-97BB834417C3}" type="presParOf" srcId="{B54EC368-9BF5-E04C-A0E5-C7FE47DC3FD6}" destId="{9BE9F5E5-7D18-9941-976C-66A2EA835466}"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6214BC4-6B19-F048-A0F7-010EB636AC57}" type="doc">
      <dgm:prSet loTypeId="urn:microsoft.com/office/officeart/2005/8/layout/process1" loCatId="" qsTypeId="urn:microsoft.com/office/officeart/2005/8/quickstyle/simple1" qsCatId="simple" csTypeId="urn:microsoft.com/office/officeart/2005/8/colors/accent1_2" csCatId="accent1" phldr="1"/>
      <dgm:spPr/>
    </dgm:pt>
    <dgm:pt modelId="{426AED08-AA54-414C-90B5-1105AB72AB0D}">
      <dgm:prSet phldrT="[Текст]"/>
      <dgm:spPr/>
      <dgm:t>
        <a:bodyPr/>
        <a:lstStyle/>
        <a:p>
          <a:r>
            <a:rPr lang="en-US" dirty="0"/>
            <a:t>2</a:t>
          </a:r>
          <a:endParaRPr lang="ru-RU" dirty="0"/>
        </a:p>
      </dgm:t>
    </dgm:pt>
    <dgm:pt modelId="{F608562E-F827-544E-9CBD-8A25B6C116F0}" type="parTrans" cxnId="{60FD416D-DF97-6242-A37D-724E2364DE54}">
      <dgm:prSet/>
      <dgm:spPr/>
      <dgm:t>
        <a:bodyPr/>
        <a:lstStyle/>
        <a:p>
          <a:endParaRPr lang="ru-RU"/>
        </a:p>
      </dgm:t>
    </dgm:pt>
    <dgm:pt modelId="{A49DA522-43EC-E447-B2F4-A3828B833B17}" type="sibTrans" cxnId="{60FD416D-DF97-6242-A37D-724E2364DE54}">
      <dgm:prSet/>
      <dgm:spPr/>
      <dgm:t>
        <a:bodyPr/>
        <a:lstStyle/>
        <a:p>
          <a:endParaRPr lang="ru-RU"/>
        </a:p>
      </dgm:t>
    </dgm:pt>
    <dgm:pt modelId="{BBD558C5-95DB-544A-810A-BA846F36A3DF}">
      <dgm:prSet phldrT="[Текст]"/>
      <dgm:spPr/>
      <dgm:t>
        <a:bodyPr/>
        <a:lstStyle/>
        <a:p>
          <a:r>
            <a:rPr lang="en-US" dirty="0"/>
            <a:t>3</a:t>
          </a:r>
          <a:endParaRPr lang="ru-RU" dirty="0"/>
        </a:p>
      </dgm:t>
    </dgm:pt>
    <dgm:pt modelId="{E16951C6-C7B9-EC47-9CF2-C4F11CF41ECC}" type="parTrans" cxnId="{594924C0-4F78-844C-A82F-D1078DE92B6B}">
      <dgm:prSet/>
      <dgm:spPr/>
      <dgm:t>
        <a:bodyPr/>
        <a:lstStyle/>
        <a:p>
          <a:endParaRPr lang="ru-RU"/>
        </a:p>
      </dgm:t>
    </dgm:pt>
    <dgm:pt modelId="{9C6E38D2-DCCF-B849-9E40-29B9CDB36F06}" type="sibTrans" cxnId="{594924C0-4F78-844C-A82F-D1078DE92B6B}">
      <dgm:prSet/>
      <dgm:spPr/>
      <dgm:t>
        <a:bodyPr/>
        <a:lstStyle/>
        <a:p>
          <a:endParaRPr lang="ru-RU"/>
        </a:p>
      </dgm:t>
    </dgm:pt>
    <dgm:pt modelId="{5F8FA23A-1311-F140-BDB2-6FF90E7DF1EC}">
      <dgm:prSet phldrT="[Текст]"/>
      <dgm:spPr/>
      <dgm:t>
        <a:bodyPr/>
        <a:lstStyle/>
        <a:p>
          <a:r>
            <a:rPr lang="en-US" dirty="0"/>
            <a:t>1</a:t>
          </a:r>
          <a:endParaRPr lang="ru-RU" dirty="0"/>
        </a:p>
      </dgm:t>
    </dgm:pt>
    <dgm:pt modelId="{A3169052-AD0A-824F-A832-BF137DEF7A25}" type="parTrans" cxnId="{FDD21A3A-60CF-8741-BE6D-5A2CDDABB62F}">
      <dgm:prSet/>
      <dgm:spPr/>
      <dgm:t>
        <a:bodyPr/>
        <a:lstStyle/>
        <a:p>
          <a:endParaRPr lang="ru-RU"/>
        </a:p>
      </dgm:t>
    </dgm:pt>
    <dgm:pt modelId="{E0A8C1F1-1B15-3D41-A02C-F06F0FD3FAEA}" type="sibTrans" cxnId="{FDD21A3A-60CF-8741-BE6D-5A2CDDABB62F}">
      <dgm:prSet/>
      <dgm:spPr/>
      <dgm:t>
        <a:bodyPr/>
        <a:lstStyle/>
        <a:p>
          <a:endParaRPr lang="ru-RU"/>
        </a:p>
      </dgm:t>
    </dgm:pt>
    <dgm:pt modelId="{E417640A-DA6A-114C-BCCB-9ADC20D0E308}" type="pres">
      <dgm:prSet presAssocID="{E6214BC4-6B19-F048-A0F7-010EB636AC57}" presName="Name0" presStyleCnt="0">
        <dgm:presLayoutVars>
          <dgm:dir/>
          <dgm:resizeHandles val="exact"/>
        </dgm:presLayoutVars>
      </dgm:prSet>
      <dgm:spPr/>
    </dgm:pt>
    <dgm:pt modelId="{DA602766-6ADC-F840-AC7C-675992C921B6}" type="pres">
      <dgm:prSet presAssocID="{426AED08-AA54-414C-90B5-1105AB72AB0D}" presName="node" presStyleLbl="node1" presStyleIdx="0" presStyleCnt="3">
        <dgm:presLayoutVars>
          <dgm:bulletEnabled val="1"/>
        </dgm:presLayoutVars>
      </dgm:prSet>
      <dgm:spPr/>
    </dgm:pt>
    <dgm:pt modelId="{C33E74FC-D1E0-CA45-A859-E55444B2B98F}" type="pres">
      <dgm:prSet presAssocID="{A49DA522-43EC-E447-B2F4-A3828B833B17}" presName="sibTrans" presStyleLbl="sibTrans2D1" presStyleIdx="0" presStyleCnt="2"/>
      <dgm:spPr/>
    </dgm:pt>
    <dgm:pt modelId="{DDEB3DAE-DB2E-C741-8947-CCC17F98BE6A}" type="pres">
      <dgm:prSet presAssocID="{A49DA522-43EC-E447-B2F4-A3828B833B17}" presName="connectorText" presStyleLbl="sibTrans2D1" presStyleIdx="0" presStyleCnt="2"/>
      <dgm:spPr/>
    </dgm:pt>
    <dgm:pt modelId="{BD62D44A-0113-5243-AF9D-2B26E429C023}" type="pres">
      <dgm:prSet presAssocID="{BBD558C5-95DB-544A-810A-BA846F36A3DF}" presName="node" presStyleLbl="node1" presStyleIdx="1" presStyleCnt="3">
        <dgm:presLayoutVars>
          <dgm:bulletEnabled val="1"/>
        </dgm:presLayoutVars>
      </dgm:prSet>
      <dgm:spPr/>
    </dgm:pt>
    <dgm:pt modelId="{803A3064-B529-3945-AD9C-A7C935FEE6AE}" type="pres">
      <dgm:prSet presAssocID="{9C6E38D2-DCCF-B849-9E40-29B9CDB36F06}" presName="sibTrans" presStyleLbl="sibTrans2D1" presStyleIdx="1" presStyleCnt="2"/>
      <dgm:spPr/>
    </dgm:pt>
    <dgm:pt modelId="{9F3B19AD-A6C2-3444-8476-033149BC1F31}" type="pres">
      <dgm:prSet presAssocID="{9C6E38D2-DCCF-B849-9E40-29B9CDB36F06}" presName="connectorText" presStyleLbl="sibTrans2D1" presStyleIdx="1" presStyleCnt="2"/>
      <dgm:spPr/>
    </dgm:pt>
    <dgm:pt modelId="{7E03692B-D624-5742-B810-2D3023364B80}" type="pres">
      <dgm:prSet presAssocID="{5F8FA23A-1311-F140-BDB2-6FF90E7DF1EC}" presName="node" presStyleLbl="node1" presStyleIdx="2" presStyleCnt="3">
        <dgm:presLayoutVars>
          <dgm:bulletEnabled val="1"/>
        </dgm:presLayoutVars>
      </dgm:prSet>
      <dgm:spPr/>
    </dgm:pt>
  </dgm:ptLst>
  <dgm:cxnLst>
    <dgm:cxn modelId="{0D21CE02-D767-C549-9CEF-3447A76049E8}" type="presOf" srcId="{A49DA522-43EC-E447-B2F4-A3828B833B17}" destId="{C33E74FC-D1E0-CA45-A859-E55444B2B98F}" srcOrd="0" destOrd="0" presId="urn:microsoft.com/office/officeart/2005/8/layout/process1"/>
    <dgm:cxn modelId="{4E543A04-A464-5F44-9B14-19BC43D3D2FC}" type="presOf" srcId="{E6214BC4-6B19-F048-A0F7-010EB636AC57}" destId="{E417640A-DA6A-114C-BCCB-9ADC20D0E308}" srcOrd="0" destOrd="0" presId="urn:microsoft.com/office/officeart/2005/8/layout/process1"/>
    <dgm:cxn modelId="{FDD21A3A-60CF-8741-BE6D-5A2CDDABB62F}" srcId="{E6214BC4-6B19-F048-A0F7-010EB636AC57}" destId="{5F8FA23A-1311-F140-BDB2-6FF90E7DF1EC}" srcOrd="2" destOrd="0" parTransId="{A3169052-AD0A-824F-A832-BF137DEF7A25}" sibTransId="{E0A8C1F1-1B15-3D41-A02C-F06F0FD3FAEA}"/>
    <dgm:cxn modelId="{7BE37869-E882-2F43-870F-9D37107C4786}" type="presOf" srcId="{A49DA522-43EC-E447-B2F4-A3828B833B17}" destId="{DDEB3DAE-DB2E-C741-8947-CCC17F98BE6A}" srcOrd="1" destOrd="0" presId="urn:microsoft.com/office/officeart/2005/8/layout/process1"/>
    <dgm:cxn modelId="{60FD416D-DF97-6242-A37D-724E2364DE54}" srcId="{E6214BC4-6B19-F048-A0F7-010EB636AC57}" destId="{426AED08-AA54-414C-90B5-1105AB72AB0D}" srcOrd="0" destOrd="0" parTransId="{F608562E-F827-544E-9CBD-8A25B6C116F0}" sibTransId="{A49DA522-43EC-E447-B2F4-A3828B833B17}"/>
    <dgm:cxn modelId="{3DF20086-E4A3-074F-86FE-38635A1C382E}" type="presOf" srcId="{9C6E38D2-DCCF-B849-9E40-29B9CDB36F06}" destId="{803A3064-B529-3945-AD9C-A7C935FEE6AE}" srcOrd="0" destOrd="0" presId="urn:microsoft.com/office/officeart/2005/8/layout/process1"/>
    <dgm:cxn modelId="{33898CB7-2CE2-5D4C-BE32-B8ECDFB83DF9}" type="presOf" srcId="{BBD558C5-95DB-544A-810A-BA846F36A3DF}" destId="{BD62D44A-0113-5243-AF9D-2B26E429C023}" srcOrd="0" destOrd="0" presId="urn:microsoft.com/office/officeart/2005/8/layout/process1"/>
    <dgm:cxn modelId="{4FB4C5BB-800E-6546-A09F-9BD61C31AC25}" type="presOf" srcId="{426AED08-AA54-414C-90B5-1105AB72AB0D}" destId="{DA602766-6ADC-F840-AC7C-675992C921B6}" srcOrd="0" destOrd="0" presId="urn:microsoft.com/office/officeart/2005/8/layout/process1"/>
    <dgm:cxn modelId="{F7F5C7BD-5A0B-1E4D-AB2D-AFA15871D6E3}" type="presOf" srcId="{9C6E38D2-DCCF-B849-9E40-29B9CDB36F06}" destId="{9F3B19AD-A6C2-3444-8476-033149BC1F31}" srcOrd="1" destOrd="0" presId="urn:microsoft.com/office/officeart/2005/8/layout/process1"/>
    <dgm:cxn modelId="{594924C0-4F78-844C-A82F-D1078DE92B6B}" srcId="{E6214BC4-6B19-F048-A0F7-010EB636AC57}" destId="{BBD558C5-95DB-544A-810A-BA846F36A3DF}" srcOrd="1" destOrd="0" parTransId="{E16951C6-C7B9-EC47-9CF2-C4F11CF41ECC}" sibTransId="{9C6E38D2-DCCF-B849-9E40-29B9CDB36F06}"/>
    <dgm:cxn modelId="{949865E0-4AF3-6D46-B66D-983DDC45A973}" type="presOf" srcId="{5F8FA23A-1311-F140-BDB2-6FF90E7DF1EC}" destId="{7E03692B-D624-5742-B810-2D3023364B80}" srcOrd="0" destOrd="0" presId="urn:microsoft.com/office/officeart/2005/8/layout/process1"/>
    <dgm:cxn modelId="{4240E66C-A6B0-3042-81DB-2AC85EC3C32B}" type="presParOf" srcId="{E417640A-DA6A-114C-BCCB-9ADC20D0E308}" destId="{DA602766-6ADC-F840-AC7C-675992C921B6}" srcOrd="0" destOrd="0" presId="urn:microsoft.com/office/officeart/2005/8/layout/process1"/>
    <dgm:cxn modelId="{D822BC4A-0FCA-6E4C-A79C-38C224B88CAF}" type="presParOf" srcId="{E417640A-DA6A-114C-BCCB-9ADC20D0E308}" destId="{C33E74FC-D1E0-CA45-A859-E55444B2B98F}" srcOrd="1" destOrd="0" presId="urn:microsoft.com/office/officeart/2005/8/layout/process1"/>
    <dgm:cxn modelId="{68A5C07D-C7E5-6747-8721-374F187934AC}" type="presParOf" srcId="{C33E74FC-D1E0-CA45-A859-E55444B2B98F}" destId="{DDEB3DAE-DB2E-C741-8947-CCC17F98BE6A}" srcOrd="0" destOrd="0" presId="urn:microsoft.com/office/officeart/2005/8/layout/process1"/>
    <dgm:cxn modelId="{1434C0A6-8341-384E-B205-69AAE3DA303A}" type="presParOf" srcId="{E417640A-DA6A-114C-BCCB-9ADC20D0E308}" destId="{BD62D44A-0113-5243-AF9D-2B26E429C023}" srcOrd="2" destOrd="0" presId="urn:microsoft.com/office/officeart/2005/8/layout/process1"/>
    <dgm:cxn modelId="{F9F952B6-1B8D-734B-BDDD-F28666D0D486}" type="presParOf" srcId="{E417640A-DA6A-114C-BCCB-9ADC20D0E308}" destId="{803A3064-B529-3945-AD9C-A7C935FEE6AE}" srcOrd="3" destOrd="0" presId="urn:microsoft.com/office/officeart/2005/8/layout/process1"/>
    <dgm:cxn modelId="{6A62A187-7D01-4B4B-99F0-5FE9915B5CB5}" type="presParOf" srcId="{803A3064-B529-3945-AD9C-A7C935FEE6AE}" destId="{9F3B19AD-A6C2-3444-8476-033149BC1F31}" srcOrd="0" destOrd="0" presId="urn:microsoft.com/office/officeart/2005/8/layout/process1"/>
    <dgm:cxn modelId="{CC808F20-5270-E241-A938-98DE2AE8743A}" type="presParOf" srcId="{E417640A-DA6A-114C-BCCB-9ADC20D0E308}" destId="{7E03692B-D624-5742-B810-2D3023364B8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2</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2</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3</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6B81249F-6D50-E746-8770-168F92CA313C}">
      <dgm:prSet phldrT="[Текст]"/>
      <dgm:spPr/>
      <dgm:t>
        <a:bodyPr/>
        <a:lstStyle/>
        <a:p>
          <a:r>
            <a:rPr lang="en-US" dirty="0"/>
            <a:t>4</a:t>
          </a:r>
          <a:endParaRPr lang="ru-RU" dirty="0"/>
        </a:p>
      </dgm:t>
    </dgm:pt>
    <dgm:pt modelId="{C580CE5B-C141-B04D-8AFD-6D518BB7DA3F}" type="parTrans" cxnId="{7EC82966-D020-E747-9AB8-1CD62FADA22D}">
      <dgm:prSet/>
      <dgm:spPr/>
      <dgm:t>
        <a:bodyPr/>
        <a:lstStyle/>
        <a:p>
          <a:endParaRPr lang="ru-RU"/>
        </a:p>
      </dgm:t>
    </dgm:pt>
    <dgm:pt modelId="{7C217AAC-B8ED-194D-93F3-85CEB0AB68BE}" type="sibTrans" cxnId="{7EC82966-D020-E747-9AB8-1CD62FADA22D}">
      <dgm:prSet/>
      <dgm:spPr/>
      <dgm:t>
        <a:bodyPr/>
        <a:lstStyle/>
        <a:p>
          <a:endParaRPr lang="ru-RU"/>
        </a:p>
      </dgm:t>
    </dgm:pt>
    <dgm:pt modelId="{59F8F693-7D64-894A-9B49-26938A503B53}">
      <dgm:prSet phldrT="[Текст]"/>
      <dgm:spPr/>
      <dgm:t>
        <a:bodyPr/>
        <a:lstStyle/>
        <a:p>
          <a:r>
            <a:rPr lang="en-US" dirty="0"/>
            <a:t>5</a:t>
          </a:r>
          <a:endParaRPr lang="ru-RU" dirty="0"/>
        </a:p>
      </dgm:t>
    </dgm:pt>
    <dgm:pt modelId="{18BBEDEB-5564-1A4E-94C6-A5A9C883FC97}" type="parTrans" cxnId="{B54AE9D5-6573-3E4E-89F3-F39363894A91}">
      <dgm:prSet/>
      <dgm:spPr/>
      <dgm:t>
        <a:bodyPr/>
        <a:lstStyle/>
        <a:p>
          <a:endParaRPr lang="ru-RU"/>
        </a:p>
      </dgm:t>
    </dgm:pt>
    <dgm:pt modelId="{838706FD-7B88-A34F-BDC7-EDB108A54B52}" type="sibTrans" cxnId="{B54AE9D5-6573-3E4E-89F3-F39363894A91}">
      <dgm:prSet/>
      <dgm:spPr/>
      <dgm:t>
        <a:bodyPr/>
        <a:lstStyle/>
        <a:p>
          <a:endParaRPr lang="ru-RU"/>
        </a:p>
      </dgm:t>
    </dgm:pt>
    <dgm:pt modelId="{8FA23945-B66C-374F-B924-5077AD2FEE11}">
      <dgm:prSet phldrT="[Текст]"/>
      <dgm:spPr/>
      <dgm:t>
        <a:bodyPr/>
        <a:lstStyle/>
        <a:p>
          <a:r>
            <a:rPr lang="en-US" dirty="0"/>
            <a:t>1</a:t>
          </a:r>
          <a:endParaRPr lang="ru-RU" dirty="0"/>
        </a:p>
      </dgm:t>
    </dgm:pt>
    <dgm:pt modelId="{3FDE6E60-BCE1-604E-B018-25C74A7FD93E}" type="parTrans" cxnId="{51821F44-C39E-6F4A-BFE4-60DE5E9F0FC1}">
      <dgm:prSet/>
      <dgm:spPr/>
      <dgm:t>
        <a:bodyPr/>
        <a:lstStyle/>
        <a:p>
          <a:endParaRPr lang="ru-RU"/>
        </a:p>
      </dgm:t>
    </dgm:pt>
    <dgm:pt modelId="{419FFAB8-71A3-EF4C-865A-CE07C56E03BE}" type="sibTrans" cxnId="{51821F44-C39E-6F4A-BFE4-60DE5E9F0FC1}">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5">
        <dgm:presLayoutVars>
          <dgm:bulletEnabled val="1"/>
        </dgm:presLayoutVars>
      </dgm:prSet>
      <dgm:spPr/>
    </dgm:pt>
    <dgm:pt modelId="{E595D63F-D112-784E-BE60-0AD4A3C93654}" type="pres">
      <dgm:prSet presAssocID="{3B9E4B67-05DD-4149-B360-109DCCA47793}" presName="sibTrans" presStyleLbl="sibTrans2D1" presStyleIdx="0" presStyleCnt="4"/>
      <dgm:spPr/>
    </dgm:pt>
    <dgm:pt modelId="{476709DD-D9AD-5547-9BEC-1F8F5E5EDAB3}" type="pres">
      <dgm:prSet presAssocID="{3B9E4B67-05DD-4149-B360-109DCCA47793}" presName="connectorText" presStyleLbl="sibTrans2D1" presStyleIdx="0" presStyleCnt="4"/>
      <dgm:spPr/>
    </dgm:pt>
    <dgm:pt modelId="{C4C600EA-57F0-2141-9AA4-B93C61FBD2A3}" type="pres">
      <dgm:prSet presAssocID="{8FA23945-B66C-374F-B924-5077AD2FEE11}" presName="node" presStyleLbl="node1" presStyleIdx="1" presStyleCnt="5">
        <dgm:presLayoutVars>
          <dgm:bulletEnabled val="1"/>
        </dgm:presLayoutVars>
      </dgm:prSet>
      <dgm:spPr/>
    </dgm:pt>
    <dgm:pt modelId="{FC69A211-2170-184D-AFD2-A00DAA88C198}" type="pres">
      <dgm:prSet presAssocID="{419FFAB8-71A3-EF4C-865A-CE07C56E03BE}" presName="sibTrans" presStyleLbl="sibTrans2D1" presStyleIdx="1" presStyleCnt="4"/>
      <dgm:spPr/>
    </dgm:pt>
    <dgm:pt modelId="{AE4E37A8-9310-2042-8047-E2AFCCE99E25}" type="pres">
      <dgm:prSet presAssocID="{419FFAB8-71A3-EF4C-865A-CE07C56E03BE}" presName="connectorText" presStyleLbl="sibTrans2D1" presStyleIdx="1" presStyleCnt="4"/>
      <dgm:spPr/>
    </dgm:pt>
    <dgm:pt modelId="{60410BB1-ECED-F342-992E-153E85D8ED18}" type="pres">
      <dgm:prSet presAssocID="{7849FC19-0CF5-BA43-9F69-871F2EEF42F8}" presName="node" presStyleLbl="node1" presStyleIdx="2" presStyleCnt="5">
        <dgm:presLayoutVars>
          <dgm:bulletEnabled val="1"/>
        </dgm:presLayoutVars>
      </dgm:prSet>
      <dgm:spPr/>
    </dgm:pt>
    <dgm:pt modelId="{523CA3EF-6C03-FC41-BE0D-3AFEF3E7D47B}" type="pres">
      <dgm:prSet presAssocID="{98FE3DA1-6017-9743-8065-D31730814663}" presName="sibTrans" presStyleLbl="sibTrans2D1" presStyleIdx="2" presStyleCnt="4"/>
      <dgm:spPr/>
    </dgm:pt>
    <dgm:pt modelId="{3752C890-76B4-2444-BDD7-7B7E9F20A7A5}" type="pres">
      <dgm:prSet presAssocID="{98FE3DA1-6017-9743-8065-D31730814663}" presName="connectorText" presStyleLbl="sibTrans2D1" presStyleIdx="2" presStyleCnt="4"/>
      <dgm:spPr/>
    </dgm:pt>
    <dgm:pt modelId="{7F7A91E6-F1E3-3948-ACB9-698AD49D093B}" type="pres">
      <dgm:prSet presAssocID="{6B81249F-6D50-E746-8770-168F92CA313C}" presName="node" presStyleLbl="node1" presStyleIdx="3" presStyleCnt="5">
        <dgm:presLayoutVars>
          <dgm:bulletEnabled val="1"/>
        </dgm:presLayoutVars>
      </dgm:prSet>
      <dgm:spPr/>
    </dgm:pt>
    <dgm:pt modelId="{DBC98215-C22B-3D4B-91E5-4A36ABE23716}" type="pres">
      <dgm:prSet presAssocID="{7C217AAC-B8ED-194D-93F3-85CEB0AB68BE}" presName="sibTrans" presStyleLbl="sibTrans2D1" presStyleIdx="3" presStyleCnt="4"/>
      <dgm:spPr/>
    </dgm:pt>
    <dgm:pt modelId="{CEB4E3F9-32C9-9046-9BB4-ED175CE86076}" type="pres">
      <dgm:prSet presAssocID="{7C217AAC-B8ED-194D-93F3-85CEB0AB68BE}" presName="connectorText" presStyleLbl="sibTrans2D1" presStyleIdx="3" presStyleCnt="4"/>
      <dgm:spPr/>
    </dgm:pt>
    <dgm:pt modelId="{9BE9F5E5-7D18-9941-976C-66A2EA835466}" type="pres">
      <dgm:prSet presAssocID="{59F8F693-7D64-894A-9B49-26938A503B53}" presName="node" presStyleLbl="node1" presStyleIdx="4" presStyleCnt="5">
        <dgm:presLayoutVars>
          <dgm:bulletEnabled val="1"/>
        </dgm:presLayoutVars>
      </dgm:prSet>
      <dgm:spPr/>
    </dgm:pt>
  </dgm:ptLst>
  <dgm:cxnLst>
    <dgm:cxn modelId="{3C89EF09-20A3-B842-9874-005585548132}" type="presOf" srcId="{6B81249F-6D50-E746-8770-168F92CA313C}" destId="{7F7A91E6-F1E3-3948-ACB9-698AD49D093B}" srcOrd="0" destOrd="0" presId="urn:microsoft.com/office/officeart/2005/8/layout/process2"/>
    <dgm:cxn modelId="{AE7C7A0A-4D89-1C4C-9838-D64E8A52B878}" type="presOf" srcId="{419FFAB8-71A3-EF4C-865A-CE07C56E03BE}" destId="{FC69A211-2170-184D-AFD2-A00DAA88C198}" srcOrd="0" destOrd="0" presId="urn:microsoft.com/office/officeart/2005/8/layout/process2"/>
    <dgm:cxn modelId="{D05A130C-9762-8C48-949E-A84117C202FF}" type="presOf" srcId="{294A96C1-4B4B-814B-B61B-4A4F1AB97078}" destId="{9DDA0B35-A7CB-3143-9D20-8229CE158678}" srcOrd="0" destOrd="0" presId="urn:microsoft.com/office/officeart/2005/8/layout/process2"/>
    <dgm:cxn modelId="{A2477A20-12E8-7E49-B6D1-E45B56B147BD}" srcId="{EBBC9A32-2FDC-6B4C-9D7F-7DC59C2F670C}" destId="{7849FC19-0CF5-BA43-9F69-871F2EEF42F8}" srcOrd="2"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AE070733-2135-184A-8F4F-9E46FFBD5258}" type="presOf" srcId="{7C217AAC-B8ED-194D-93F3-85CEB0AB68BE}" destId="{DBC98215-C22B-3D4B-91E5-4A36ABE23716}" srcOrd="0" destOrd="0" presId="urn:microsoft.com/office/officeart/2005/8/layout/process2"/>
    <dgm:cxn modelId="{BED82D42-BC63-384E-BE8C-FBFC2BDA15AC}" type="presOf" srcId="{7C217AAC-B8ED-194D-93F3-85CEB0AB68BE}" destId="{CEB4E3F9-32C9-9046-9BB4-ED175CE86076}" srcOrd="1" destOrd="0" presId="urn:microsoft.com/office/officeart/2005/8/layout/process2"/>
    <dgm:cxn modelId="{51821F44-C39E-6F4A-BFE4-60DE5E9F0FC1}" srcId="{EBBC9A32-2FDC-6B4C-9D7F-7DC59C2F670C}" destId="{8FA23945-B66C-374F-B924-5077AD2FEE11}" srcOrd="1" destOrd="0" parTransId="{3FDE6E60-BCE1-604E-B018-25C74A7FD93E}" sibTransId="{419FFAB8-71A3-EF4C-865A-CE07C56E03BE}"/>
    <dgm:cxn modelId="{9AC23558-58C7-2645-A268-00B07DF0BAF5}" type="presOf" srcId="{98FE3DA1-6017-9743-8065-D31730814663}" destId="{523CA3EF-6C03-FC41-BE0D-3AFEF3E7D47B}" srcOrd="0" destOrd="0" presId="urn:microsoft.com/office/officeart/2005/8/layout/process2"/>
    <dgm:cxn modelId="{7EC82966-D020-E747-9AB8-1CD62FADA22D}" srcId="{EBBC9A32-2FDC-6B4C-9D7F-7DC59C2F670C}" destId="{6B81249F-6D50-E746-8770-168F92CA313C}" srcOrd="3" destOrd="0" parTransId="{C580CE5B-C141-B04D-8AFD-6D518BB7DA3F}" sibTransId="{7C217AAC-B8ED-194D-93F3-85CEB0AB68BE}"/>
    <dgm:cxn modelId="{062D4375-F007-E64D-8284-EB2AFE80E7C0}" type="presOf" srcId="{8FA23945-B66C-374F-B924-5077AD2FEE11}" destId="{C4C600EA-57F0-2141-9AA4-B93C61FBD2A3}" srcOrd="0" destOrd="0" presId="urn:microsoft.com/office/officeart/2005/8/layout/process2"/>
    <dgm:cxn modelId="{B70FE9A4-3F22-BB49-9DFD-E6C4F99DC842}" type="presOf" srcId="{419FFAB8-71A3-EF4C-865A-CE07C56E03BE}" destId="{AE4E37A8-9310-2042-8047-E2AFCCE99E25}" srcOrd="1"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5CE042C3-CAD7-1949-A405-A2683CD5125F}" type="presOf" srcId="{98FE3DA1-6017-9743-8065-D31730814663}" destId="{3752C890-76B4-2444-BDD7-7B7E9F20A7A5}" srcOrd="1"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B54AE9D5-6573-3E4E-89F3-F39363894A91}" srcId="{EBBC9A32-2FDC-6B4C-9D7F-7DC59C2F670C}" destId="{59F8F693-7D64-894A-9B49-26938A503B53}" srcOrd="4" destOrd="0" parTransId="{18BBEDEB-5564-1A4E-94C6-A5A9C883FC97}" sibTransId="{838706FD-7B88-A34F-BDC7-EDB108A54B52}"/>
    <dgm:cxn modelId="{148F96DD-0AFF-AC4F-84CD-07688F4C4B84}" srcId="{EBBC9A32-2FDC-6B4C-9D7F-7DC59C2F670C}" destId="{294A96C1-4B4B-814B-B61B-4A4F1AB97078}" srcOrd="0" destOrd="0" parTransId="{10C92217-9A16-A949-A09A-7E7755B78148}" sibTransId="{3B9E4B67-05DD-4149-B360-109DCCA47793}"/>
    <dgm:cxn modelId="{890C4FFC-A45B-354F-8033-F29DF2E3B7AD}" type="presOf" srcId="{59F8F693-7D64-894A-9B49-26938A503B53}" destId="{9BE9F5E5-7D18-9941-976C-66A2EA835466}" srcOrd="0" destOrd="0" presId="urn:microsoft.com/office/officeart/2005/8/layout/process2"/>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D5CE3E59-DD6D-FD41-B2BC-8E15DF018382}" type="presParOf" srcId="{B54EC368-9BF5-E04C-A0E5-C7FE47DC3FD6}" destId="{C4C600EA-57F0-2141-9AA4-B93C61FBD2A3}" srcOrd="2" destOrd="0" presId="urn:microsoft.com/office/officeart/2005/8/layout/process2"/>
    <dgm:cxn modelId="{74C8C13A-D6E6-D348-88F5-1CB3B9652E84}" type="presParOf" srcId="{B54EC368-9BF5-E04C-A0E5-C7FE47DC3FD6}" destId="{FC69A211-2170-184D-AFD2-A00DAA88C198}" srcOrd="3" destOrd="0" presId="urn:microsoft.com/office/officeart/2005/8/layout/process2"/>
    <dgm:cxn modelId="{30DC053F-F43A-E746-BFA6-9B3BA4100F00}" type="presParOf" srcId="{FC69A211-2170-184D-AFD2-A00DAA88C198}" destId="{AE4E37A8-9310-2042-8047-E2AFCCE99E25}" srcOrd="0" destOrd="0" presId="urn:microsoft.com/office/officeart/2005/8/layout/process2"/>
    <dgm:cxn modelId="{0B77F523-7478-3743-806E-1C7360C23374}" type="presParOf" srcId="{B54EC368-9BF5-E04C-A0E5-C7FE47DC3FD6}" destId="{60410BB1-ECED-F342-992E-153E85D8ED18}" srcOrd="4" destOrd="0" presId="urn:microsoft.com/office/officeart/2005/8/layout/process2"/>
    <dgm:cxn modelId="{986DE8B9-697F-A849-B8B5-22884A88C226}" type="presParOf" srcId="{B54EC368-9BF5-E04C-A0E5-C7FE47DC3FD6}" destId="{523CA3EF-6C03-FC41-BE0D-3AFEF3E7D47B}" srcOrd="5" destOrd="0" presId="urn:microsoft.com/office/officeart/2005/8/layout/process2"/>
    <dgm:cxn modelId="{8CEBBB13-844E-794F-BA64-5837CF15F94C}" type="presParOf" srcId="{523CA3EF-6C03-FC41-BE0D-3AFEF3E7D47B}" destId="{3752C890-76B4-2444-BDD7-7B7E9F20A7A5}" srcOrd="0" destOrd="0" presId="urn:microsoft.com/office/officeart/2005/8/layout/process2"/>
    <dgm:cxn modelId="{F03C130D-FF00-6241-AA9D-44F3A60431EB}" type="presParOf" srcId="{B54EC368-9BF5-E04C-A0E5-C7FE47DC3FD6}" destId="{7F7A91E6-F1E3-3948-ACB9-698AD49D093B}" srcOrd="6" destOrd="0" presId="urn:microsoft.com/office/officeart/2005/8/layout/process2"/>
    <dgm:cxn modelId="{C286BA16-C1AA-B54D-B514-99534338F99B}" type="presParOf" srcId="{B54EC368-9BF5-E04C-A0E5-C7FE47DC3FD6}" destId="{DBC98215-C22B-3D4B-91E5-4A36ABE23716}" srcOrd="7" destOrd="0" presId="urn:microsoft.com/office/officeart/2005/8/layout/process2"/>
    <dgm:cxn modelId="{861267BA-1DF1-C849-B00A-078644642AC5}" type="presParOf" srcId="{DBC98215-C22B-3D4B-91E5-4A36ABE23716}" destId="{CEB4E3F9-32C9-9046-9BB4-ED175CE86076}" srcOrd="0" destOrd="0" presId="urn:microsoft.com/office/officeart/2005/8/layout/process2"/>
    <dgm:cxn modelId="{241682B0-9129-1A45-808D-97BB834417C3}" type="presParOf" srcId="{B54EC368-9BF5-E04C-A0E5-C7FE47DC3FD6}" destId="{9BE9F5E5-7D18-9941-976C-66A2EA835466}"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1</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3</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6B81249F-6D50-E746-8770-168F92CA313C}">
      <dgm:prSet phldrT="[Текст]"/>
      <dgm:spPr/>
      <dgm:t>
        <a:bodyPr/>
        <a:lstStyle/>
        <a:p>
          <a:r>
            <a:rPr lang="en-US" dirty="0"/>
            <a:t>4</a:t>
          </a:r>
          <a:endParaRPr lang="ru-RU" dirty="0"/>
        </a:p>
      </dgm:t>
    </dgm:pt>
    <dgm:pt modelId="{C580CE5B-C141-B04D-8AFD-6D518BB7DA3F}" type="parTrans" cxnId="{7EC82966-D020-E747-9AB8-1CD62FADA22D}">
      <dgm:prSet/>
      <dgm:spPr/>
      <dgm:t>
        <a:bodyPr/>
        <a:lstStyle/>
        <a:p>
          <a:endParaRPr lang="ru-RU"/>
        </a:p>
      </dgm:t>
    </dgm:pt>
    <dgm:pt modelId="{7C217AAC-B8ED-194D-93F3-85CEB0AB68BE}" type="sibTrans" cxnId="{7EC82966-D020-E747-9AB8-1CD62FADA22D}">
      <dgm:prSet/>
      <dgm:spPr/>
      <dgm:t>
        <a:bodyPr/>
        <a:lstStyle/>
        <a:p>
          <a:endParaRPr lang="ru-RU"/>
        </a:p>
      </dgm:t>
    </dgm:pt>
    <dgm:pt modelId="{59F8F693-7D64-894A-9B49-26938A503B53}">
      <dgm:prSet phldrT="[Текст]"/>
      <dgm:spPr/>
      <dgm:t>
        <a:bodyPr/>
        <a:lstStyle/>
        <a:p>
          <a:r>
            <a:rPr lang="en-US" dirty="0"/>
            <a:t>5</a:t>
          </a:r>
          <a:endParaRPr lang="ru-RU" dirty="0"/>
        </a:p>
      </dgm:t>
    </dgm:pt>
    <dgm:pt modelId="{18BBEDEB-5564-1A4E-94C6-A5A9C883FC97}" type="parTrans" cxnId="{B54AE9D5-6573-3E4E-89F3-F39363894A91}">
      <dgm:prSet/>
      <dgm:spPr/>
      <dgm:t>
        <a:bodyPr/>
        <a:lstStyle/>
        <a:p>
          <a:endParaRPr lang="ru-RU"/>
        </a:p>
      </dgm:t>
    </dgm:pt>
    <dgm:pt modelId="{838706FD-7B88-A34F-BDC7-EDB108A54B52}" type="sibTrans" cxnId="{B54AE9D5-6573-3E4E-89F3-F39363894A91}">
      <dgm:prSet/>
      <dgm:spPr/>
      <dgm:t>
        <a:bodyPr/>
        <a:lstStyle/>
        <a:p>
          <a:endParaRPr lang="ru-RU"/>
        </a:p>
      </dgm:t>
    </dgm:pt>
    <dgm:pt modelId="{AFA46714-3B80-E24E-906F-0D5CDA008AAC}">
      <dgm:prSet phldrT="[Текст]"/>
      <dgm:spPr/>
      <dgm:t>
        <a:bodyPr/>
        <a:lstStyle/>
        <a:p>
          <a:r>
            <a:rPr lang="en-US" dirty="0"/>
            <a:t>2</a:t>
          </a:r>
          <a:endParaRPr lang="ru-RU" dirty="0"/>
        </a:p>
      </dgm:t>
    </dgm:pt>
    <dgm:pt modelId="{8390136A-E795-F842-A0D4-60A6CE8E1DC5}" type="parTrans" cxnId="{1D4922F1-59F0-2649-869F-1B3E989E6C4A}">
      <dgm:prSet/>
      <dgm:spPr/>
      <dgm:t>
        <a:bodyPr/>
        <a:lstStyle/>
        <a:p>
          <a:endParaRPr lang="ru-RU"/>
        </a:p>
      </dgm:t>
    </dgm:pt>
    <dgm:pt modelId="{2E1821A3-63AB-5446-8BC5-9AB5CE442ACB}" type="sibTrans" cxnId="{1D4922F1-59F0-2649-869F-1B3E989E6C4A}">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5">
        <dgm:presLayoutVars>
          <dgm:bulletEnabled val="1"/>
        </dgm:presLayoutVars>
      </dgm:prSet>
      <dgm:spPr/>
    </dgm:pt>
    <dgm:pt modelId="{E595D63F-D112-784E-BE60-0AD4A3C93654}" type="pres">
      <dgm:prSet presAssocID="{3B9E4B67-05DD-4149-B360-109DCCA47793}" presName="sibTrans" presStyleLbl="sibTrans2D1" presStyleIdx="0" presStyleCnt="4"/>
      <dgm:spPr/>
    </dgm:pt>
    <dgm:pt modelId="{476709DD-D9AD-5547-9BEC-1F8F5E5EDAB3}" type="pres">
      <dgm:prSet presAssocID="{3B9E4B67-05DD-4149-B360-109DCCA47793}" presName="connectorText" presStyleLbl="sibTrans2D1" presStyleIdx="0" presStyleCnt="4"/>
      <dgm:spPr/>
    </dgm:pt>
    <dgm:pt modelId="{B78E851A-2162-D342-85A1-C64FF66259E5}" type="pres">
      <dgm:prSet presAssocID="{AFA46714-3B80-E24E-906F-0D5CDA008AAC}" presName="node" presStyleLbl="node1" presStyleIdx="1" presStyleCnt="5">
        <dgm:presLayoutVars>
          <dgm:bulletEnabled val="1"/>
        </dgm:presLayoutVars>
      </dgm:prSet>
      <dgm:spPr/>
    </dgm:pt>
    <dgm:pt modelId="{2EAF6722-559D-0044-806D-7976BD8C656E}" type="pres">
      <dgm:prSet presAssocID="{2E1821A3-63AB-5446-8BC5-9AB5CE442ACB}" presName="sibTrans" presStyleLbl="sibTrans2D1" presStyleIdx="1" presStyleCnt="4"/>
      <dgm:spPr/>
    </dgm:pt>
    <dgm:pt modelId="{E519864C-3702-A447-8861-80F5094E5E20}" type="pres">
      <dgm:prSet presAssocID="{2E1821A3-63AB-5446-8BC5-9AB5CE442ACB}" presName="connectorText" presStyleLbl="sibTrans2D1" presStyleIdx="1" presStyleCnt="4"/>
      <dgm:spPr/>
    </dgm:pt>
    <dgm:pt modelId="{60410BB1-ECED-F342-992E-153E85D8ED18}" type="pres">
      <dgm:prSet presAssocID="{7849FC19-0CF5-BA43-9F69-871F2EEF42F8}" presName="node" presStyleLbl="node1" presStyleIdx="2" presStyleCnt="5">
        <dgm:presLayoutVars>
          <dgm:bulletEnabled val="1"/>
        </dgm:presLayoutVars>
      </dgm:prSet>
      <dgm:spPr/>
    </dgm:pt>
    <dgm:pt modelId="{523CA3EF-6C03-FC41-BE0D-3AFEF3E7D47B}" type="pres">
      <dgm:prSet presAssocID="{98FE3DA1-6017-9743-8065-D31730814663}" presName="sibTrans" presStyleLbl="sibTrans2D1" presStyleIdx="2" presStyleCnt="4"/>
      <dgm:spPr/>
    </dgm:pt>
    <dgm:pt modelId="{3752C890-76B4-2444-BDD7-7B7E9F20A7A5}" type="pres">
      <dgm:prSet presAssocID="{98FE3DA1-6017-9743-8065-D31730814663}" presName="connectorText" presStyleLbl="sibTrans2D1" presStyleIdx="2" presStyleCnt="4"/>
      <dgm:spPr/>
    </dgm:pt>
    <dgm:pt modelId="{7F7A91E6-F1E3-3948-ACB9-698AD49D093B}" type="pres">
      <dgm:prSet presAssocID="{6B81249F-6D50-E746-8770-168F92CA313C}" presName="node" presStyleLbl="node1" presStyleIdx="3" presStyleCnt="5">
        <dgm:presLayoutVars>
          <dgm:bulletEnabled val="1"/>
        </dgm:presLayoutVars>
      </dgm:prSet>
      <dgm:spPr/>
    </dgm:pt>
    <dgm:pt modelId="{DBC98215-C22B-3D4B-91E5-4A36ABE23716}" type="pres">
      <dgm:prSet presAssocID="{7C217AAC-B8ED-194D-93F3-85CEB0AB68BE}" presName="sibTrans" presStyleLbl="sibTrans2D1" presStyleIdx="3" presStyleCnt="4"/>
      <dgm:spPr/>
    </dgm:pt>
    <dgm:pt modelId="{CEB4E3F9-32C9-9046-9BB4-ED175CE86076}" type="pres">
      <dgm:prSet presAssocID="{7C217AAC-B8ED-194D-93F3-85CEB0AB68BE}" presName="connectorText" presStyleLbl="sibTrans2D1" presStyleIdx="3" presStyleCnt="4"/>
      <dgm:spPr/>
    </dgm:pt>
    <dgm:pt modelId="{9BE9F5E5-7D18-9941-976C-66A2EA835466}" type="pres">
      <dgm:prSet presAssocID="{59F8F693-7D64-894A-9B49-26938A503B53}" presName="node" presStyleLbl="node1" presStyleIdx="4" presStyleCnt="5">
        <dgm:presLayoutVars>
          <dgm:bulletEnabled val="1"/>
        </dgm:presLayoutVars>
      </dgm:prSet>
      <dgm:spPr/>
    </dgm:pt>
  </dgm:ptLst>
  <dgm:cxnLst>
    <dgm:cxn modelId="{3C89EF09-20A3-B842-9874-005585548132}" type="presOf" srcId="{6B81249F-6D50-E746-8770-168F92CA313C}" destId="{7F7A91E6-F1E3-3948-ACB9-698AD49D093B}" srcOrd="0" destOrd="0" presId="urn:microsoft.com/office/officeart/2005/8/layout/process2"/>
    <dgm:cxn modelId="{D05A130C-9762-8C48-949E-A84117C202FF}" type="presOf" srcId="{294A96C1-4B4B-814B-B61B-4A4F1AB97078}" destId="{9DDA0B35-A7CB-3143-9D20-8229CE158678}" srcOrd="0" destOrd="0" presId="urn:microsoft.com/office/officeart/2005/8/layout/process2"/>
    <dgm:cxn modelId="{A2477A20-12E8-7E49-B6D1-E45B56B147BD}" srcId="{EBBC9A32-2FDC-6B4C-9D7F-7DC59C2F670C}" destId="{7849FC19-0CF5-BA43-9F69-871F2EEF42F8}" srcOrd="2"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AE070733-2135-184A-8F4F-9E46FFBD5258}" type="presOf" srcId="{7C217AAC-B8ED-194D-93F3-85CEB0AB68BE}" destId="{DBC98215-C22B-3D4B-91E5-4A36ABE23716}" srcOrd="0" destOrd="0" presId="urn:microsoft.com/office/officeart/2005/8/layout/process2"/>
    <dgm:cxn modelId="{BED82D42-BC63-384E-BE8C-FBFC2BDA15AC}" type="presOf" srcId="{7C217AAC-B8ED-194D-93F3-85CEB0AB68BE}" destId="{CEB4E3F9-32C9-9046-9BB4-ED175CE86076}" srcOrd="1" destOrd="0" presId="urn:microsoft.com/office/officeart/2005/8/layout/process2"/>
    <dgm:cxn modelId="{9AC23558-58C7-2645-A268-00B07DF0BAF5}" type="presOf" srcId="{98FE3DA1-6017-9743-8065-D31730814663}" destId="{523CA3EF-6C03-FC41-BE0D-3AFEF3E7D47B}" srcOrd="0" destOrd="0" presId="urn:microsoft.com/office/officeart/2005/8/layout/process2"/>
    <dgm:cxn modelId="{7EC82966-D020-E747-9AB8-1CD62FADA22D}" srcId="{EBBC9A32-2FDC-6B4C-9D7F-7DC59C2F670C}" destId="{6B81249F-6D50-E746-8770-168F92CA313C}" srcOrd="3" destOrd="0" parTransId="{C580CE5B-C141-B04D-8AFD-6D518BB7DA3F}" sibTransId="{7C217AAC-B8ED-194D-93F3-85CEB0AB68BE}"/>
    <dgm:cxn modelId="{D2D7F3AA-2C20-A34B-A38F-4B98639FD032}" type="presOf" srcId="{2E1821A3-63AB-5446-8BC5-9AB5CE442ACB}" destId="{2EAF6722-559D-0044-806D-7976BD8C656E}"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5CE042C3-CAD7-1949-A405-A2683CD5125F}" type="presOf" srcId="{98FE3DA1-6017-9743-8065-D31730814663}" destId="{3752C890-76B4-2444-BDD7-7B7E9F20A7A5}" srcOrd="1"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B54AE9D5-6573-3E4E-89F3-F39363894A91}" srcId="{EBBC9A32-2FDC-6B4C-9D7F-7DC59C2F670C}" destId="{59F8F693-7D64-894A-9B49-26938A503B53}" srcOrd="4" destOrd="0" parTransId="{18BBEDEB-5564-1A4E-94C6-A5A9C883FC97}" sibTransId="{838706FD-7B88-A34F-BDC7-EDB108A54B52}"/>
    <dgm:cxn modelId="{15388ADD-956F-504D-A24C-26328A4B5092}" type="presOf" srcId="{AFA46714-3B80-E24E-906F-0D5CDA008AAC}" destId="{B78E851A-2162-D342-85A1-C64FF66259E5}"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1D4922F1-59F0-2649-869F-1B3E989E6C4A}" srcId="{EBBC9A32-2FDC-6B4C-9D7F-7DC59C2F670C}" destId="{AFA46714-3B80-E24E-906F-0D5CDA008AAC}" srcOrd="1" destOrd="0" parTransId="{8390136A-E795-F842-A0D4-60A6CE8E1DC5}" sibTransId="{2E1821A3-63AB-5446-8BC5-9AB5CE442ACB}"/>
    <dgm:cxn modelId="{2818FAF5-EF93-0A43-8897-4B765B6D008C}" type="presOf" srcId="{2E1821A3-63AB-5446-8BC5-9AB5CE442ACB}" destId="{E519864C-3702-A447-8861-80F5094E5E20}" srcOrd="1" destOrd="0" presId="urn:microsoft.com/office/officeart/2005/8/layout/process2"/>
    <dgm:cxn modelId="{890C4FFC-A45B-354F-8033-F29DF2E3B7AD}" type="presOf" srcId="{59F8F693-7D64-894A-9B49-26938A503B53}" destId="{9BE9F5E5-7D18-9941-976C-66A2EA835466}" srcOrd="0" destOrd="0" presId="urn:microsoft.com/office/officeart/2005/8/layout/process2"/>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85A844D5-1D27-0543-AA75-89EE5272FFDA}" type="presParOf" srcId="{B54EC368-9BF5-E04C-A0E5-C7FE47DC3FD6}" destId="{B78E851A-2162-D342-85A1-C64FF66259E5}" srcOrd="2" destOrd="0" presId="urn:microsoft.com/office/officeart/2005/8/layout/process2"/>
    <dgm:cxn modelId="{6C3E5680-1198-EE44-9E73-23BAC48279FB}" type="presParOf" srcId="{B54EC368-9BF5-E04C-A0E5-C7FE47DC3FD6}" destId="{2EAF6722-559D-0044-806D-7976BD8C656E}" srcOrd="3" destOrd="0" presId="urn:microsoft.com/office/officeart/2005/8/layout/process2"/>
    <dgm:cxn modelId="{10A9C97B-5CA0-F34E-BE6F-2FBFB5A19B62}" type="presParOf" srcId="{2EAF6722-559D-0044-806D-7976BD8C656E}" destId="{E519864C-3702-A447-8861-80F5094E5E20}" srcOrd="0" destOrd="0" presId="urn:microsoft.com/office/officeart/2005/8/layout/process2"/>
    <dgm:cxn modelId="{0B77F523-7478-3743-806E-1C7360C23374}" type="presParOf" srcId="{B54EC368-9BF5-E04C-A0E5-C7FE47DC3FD6}" destId="{60410BB1-ECED-F342-992E-153E85D8ED18}" srcOrd="4" destOrd="0" presId="urn:microsoft.com/office/officeart/2005/8/layout/process2"/>
    <dgm:cxn modelId="{986DE8B9-697F-A849-B8B5-22884A88C226}" type="presParOf" srcId="{B54EC368-9BF5-E04C-A0E5-C7FE47DC3FD6}" destId="{523CA3EF-6C03-FC41-BE0D-3AFEF3E7D47B}" srcOrd="5" destOrd="0" presId="urn:microsoft.com/office/officeart/2005/8/layout/process2"/>
    <dgm:cxn modelId="{8CEBBB13-844E-794F-BA64-5837CF15F94C}" type="presParOf" srcId="{523CA3EF-6C03-FC41-BE0D-3AFEF3E7D47B}" destId="{3752C890-76B4-2444-BDD7-7B7E9F20A7A5}" srcOrd="0" destOrd="0" presId="urn:microsoft.com/office/officeart/2005/8/layout/process2"/>
    <dgm:cxn modelId="{F03C130D-FF00-6241-AA9D-44F3A60431EB}" type="presParOf" srcId="{B54EC368-9BF5-E04C-A0E5-C7FE47DC3FD6}" destId="{7F7A91E6-F1E3-3948-ACB9-698AD49D093B}" srcOrd="6" destOrd="0" presId="urn:microsoft.com/office/officeart/2005/8/layout/process2"/>
    <dgm:cxn modelId="{C286BA16-C1AA-B54D-B514-99534338F99B}" type="presParOf" srcId="{B54EC368-9BF5-E04C-A0E5-C7FE47DC3FD6}" destId="{DBC98215-C22B-3D4B-91E5-4A36ABE23716}" srcOrd="7" destOrd="0" presId="urn:microsoft.com/office/officeart/2005/8/layout/process2"/>
    <dgm:cxn modelId="{861267BA-1DF1-C849-B00A-078644642AC5}" type="presParOf" srcId="{DBC98215-C22B-3D4B-91E5-4A36ABE23716}" destId="{CEB4E3F9-32C9-9046-9BB4-ED175CE86076}" srcOrd="0" destOrd="0" presId="urn:microsoft.com/office/officeart/2005/8/layout/process2"/>
    <dgm:cxn modelId="{241682B0-9129-1A45-808D-97BB834417C3}" type="presParOf" srcId="{B54EC368-9BF5-E04C-A0E5-C7FE47DC3FD6}" destId="{9BE9F5E5-7D18-9941-976C-66A2EA835466}"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1</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2</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56900058-5B6A-6940-8005-BD94F330B948}">
      <dgm:prSet phldrT="[Текст]"/>
      <dgm:spPr/>
      <dgm:t>
        <a:bodyPr/>
        <a:lstStyle/>
        <a:p>
          <a:r>
            <a:rPr lang="en-US" dirty="0"/>
            <a:t>5</a:t>
          </a:r>
          <a:endParaRPr lang="ru-RU" dirty="0"/>
        </a:p>
      </dgm:t>
    </dgm:pt>
    <dgm:pt modelId="{C4304B58-8D2A-6E41-B25E-97A10CA35D22}" type="parTrans" cxnId="{0FC87A4A-270D-A44A-BC6D-F73ABD0F0FF3}">
      <dgm:prSet/>
      <dgm:spPr/>
      <dgm:t>
        <a:bodyPr/>
        <a:lstStyle/>
        <a:p>
          <a:endParaRPr lang="ru-RU"/>
        </a:p>
      </dgm:t>
    </dgm:pt>
    <dgm:pt modelId="{7A40838E-6302-A243-B530-27D48643A4A2}" type="sibTrans" cxnId="{0FC87A4A-270D-A44A-BC6D-F73ABD0F0FF3}">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3">
        <dgm:presLayoutVars>
          <dgm:bulletEnabled val="1"/>
        </dgm:presLayoutVars>
      </dgm:prSet>
      <dgm:spPr/>
    </dgm:pt>
    <dgm:pt modelId="{E595D63F-D112-784E-BE60-0AD4A3C93654}" type="pres">
      <dgm:prSet presAssocID="{3B9E4B67-05DD-4149-B360-109DCCA47793}" presName="sibTrans" presStyleLbl="sibTrans2D1" presStyleIdx="0" presStyleCnt="2"/>
      <dgm:spPr/>
    </dgm:pt>
    <dgm:pt modelId="{476709DD-D9AD-5547-9BEC-1F8F5E5EDAB3}" type="pres">
      <dgm:prSet presAssocID="{3B9E4B67-05DD-4149-B360-109DCCA47793}" presName="connectorText" presStyleLbl="sibTrans2D1" presStyleIdx="0" presStyleCnt="2"/>
      <dgm:spPr/>
    </dgm:pt>
    <dgm:pt modelId="{60410BB1-ECED-F342-992E-153E85D8ED18}" type="pres">
      <dgm:prSet presAssocID="{7849FC19-0CF5-BA43-9F69-871F2EEF42F8}" presName="node" presStyleLbl="node1" presStyleIdx="1" presStyleCnt="3">
        <dgm:presLayoutVars>
          <dgm:bulletEnabled val="1"/>
        </dgm:presLayoutVars>
      </dgm:prSet>
      <dgm:spPr/>
    </dgm:pt>
    <dgm:pt modelId="{A3C844AE-099D-CF4E-856B-DC081A698B01}" type="pres">
      <dgm:prSet presAssocID="{98FE3DA1-6017-9743-8065-D31730814663}" presName="sibTrans" presStyleLbl="sibTrans2D1" presStyleIdx="1" presStyleCnt="2"/>
      <dgm:spPr/>
    </dgm:pt>
    <dgm:pt modelId="{B73EE185-9D92-094A-9DA3-9867496D0DA2}" type="pres">
      <dgm:prSet presAssocID="{98FE3DA1-6017-9743-8065-D31730814663}" presName="connectorText" presStyleLbl="sibTrans2D1" presStyleIdx="1" presStyleCnt="2"/>
      <dgm:spPr/>
    </dgm:pt>
    <dgm:pt modelId="{02C7755A-6569-AD4B-B91C-A7CA243D47C6}" type="pres">
      <dgm:prSet presAssocID="{56900058-5B6A-6940-8005-BD94F330B948}" presName="node" presStyleLbl="node1" presStyleIdx="2" presStyleCnt="3">
        <dgm:presLayoutVars>
          <dgm:bulletEnabled val="1"/>
        </dgm:presLayoutVars>
      </dgm:prSet>
      <dgm:spPr/>
    </dgm:pt>
  </dgm:ptLst>
  <dgm:cxnLst>
    <dgm:cxn modelId="{DE062800-2C35-974A-AC9D-4BF53E52AA20}" type="presOf" srcId="{56900058-5B6A-6940-8005-BD94F330B948}" destId="{02C7755A-6569-AD4B-B91C-A7CA243D47C6}" srcOrd="0" destOrd="0" presId="urn:microsoft.com/office/officeart/2005/8/layout/process2"/>
    <dgm:cxn modelId="{D05A130C-9762-8C48-949E-A84117C202FF}" type="presOf" srcId="{294A96C1-4B4B-814B-B61B-4A4F1AB97078}" destId="{9DDA0B35-A7CB-3143-9D20-8229CE158678}" srcOrd="0" destOrd="0" presId="urn:microsoft.com/office/officeart/2005/8/layout/process2"/>
    <dgm:cxn modelId="{A2477A20-12E8-7E49-B6D1-E45B56B147BD}" srcId="{EBBC9A32-2FDC-6B4C-9D7F-7DC59C2F670C}" destId="{7849FC19-0CF5-BA43-9F69-871F2EEF42F8}" srcOrd="1"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4FBEFA2C-99A1-074D-B375-EAEC3FD885ED}" type="presOf" srcId="{98FE3DA1-6017-9743-8065-D31730814663}" destId="{B73EE185-9D92-094A-9DA3-9867496D0DA2}" srcOrd="1" destOrd="0" presId="urn:microsoft.com/office/officeart/2005/8/layout/process2"/>
    <dgm:cxn modelId="{0FC87A4A-270D-A44A-BC6D-F73ABD0F0FF3}" srcId="{EBBC9A32-2FDC-6B4C-9D7F-7DC59C2F670C}" destId="{56900058-5B6A-6940-8005-BD94F330B948}" srcOrd="2" destOrd="0" parTransId="{C4304B58-8D2A-6E41-B25E-97A10CA35D22}" sibTransId="{7A40838E-6302-A243-B530-27D48643A4A2}"/>
    <dgm:cxn modelId="{D77218AE-FB02-9D41-B6FB-27FA151DCD86}" type="presOf" srcId="{EBBC9A32-2FDC-6B4C-9D7F-7DC59C2F670C}" destId="{B54EC368-9BF5-E04C-A0E5-C7FE47DC3FD6}"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C4571CFA-B941-8F48-B93D-00AC5A206A48}" type="presOf" srcId="{98FE3DA1-6017-9743-8065-D31730814663}" destId="{A3C844AE-099D-CF4E-856B-DC081A698B01}" srcOrd="0" destOrd="0" presId="urn:microsoft.com/office/officeart/2005/8/layout/process2"/>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0B77F523-7478-3743-806E-1C7360C23374}" type="presParOf" srcId="{B54EC368-9BF5-E04C-A0E5-C7FE47DC3FD6}" destId="{60410BB1-ECED-F342-992E-153E85D8ED18}" srcOrd="2" destOrd="0" presId="urn:microsoft.com/office/officeart/2005/8/layout/process2"/>
    <dgm:cxn modelId="{43F65293-7EEF-754B-BF05-FEB7CC8A8A3E}" type="presParOf" srcId="{B54EC368-9BF5-E04C-A0E5-C7FE47DC3FD6}" destId="{A3C844AE-099D-CF4E-856B-DC081A698B01}" srcOrd="3" destOrd="0" presId="urn:microsoft.com/office/officeart/2005/8/layout/process2"/>
    <dgm:cxn modelId="{D9D06CF4-0DAC-9746-8083-15DCEF917F37}" type="presParOf" srcId="{A3C844AE-099D-CF4E-856B-DC081A698B01}" destId="{B73EE185-9D92-094A-9DA3-9867496D0DA2}" srcOrd="0" destOrd="0" presId="urn:microsoft.com/office/officeart/2005/8/layout/process2"/>
    <dgm:cxn modelId="{50954F05-8083-6D47-9B4E-CE99D7E4653F}" type="presParOf" srcId="{B54EC368-9BF5-E04C-A0E5-C7FE47DC3FD6}" destId="{02C7755A-6569-AD4B-B91C-A7CA243D47C6}"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4</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3</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2">
        <dgm:presLayoutVars>
          <dgm:bulletEnabled val="1"/>
        </dgm:presLayoutVars>
      </dgm:prSet>
      <dgm:spPr/>
    </dgm:pt>
    <dgm:pt modelId="{E595D63F-D112-784E-BE60-0AD4A3C93654}" type="pres">
      <dgm:prSet presAssocID="{3B9E4B67-05DD-4149-B360-109DCCA47793}" presName="sibTrans" presStyleLbl="sibTrans2D1" presStyleIdx="0" presStyleCnt="1"/>
      <dgm:spPr/>
    </dgm:pt>
    <dgm:pt modelId="{476709DD-D9AD-5547-9BEC-1F8F5E5EDAB3}" type="pres">
      <dgm:prSet presAssocID="{3B9E4B67-05DD-4149-B360-109DCCA47793}" presName="connectorText" presStyleLbl="sibTrans2D1" presStyleIdx="0" presStyleCnt="1"/>
      <dgm:spPr/>
    </dgm:pt>
    <dgm:pt modelId="{60410BB1-ECED-F342-992E-153E85D8ED18}" type="pres">
      <dgm:prSet presAssocID="{7849FC19-0CF5-BA43-9F69-871F2EEF42F8}" presName="node" presStyleLbl="node1" presStyleIdx="1" presStyleCnt="2">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A2477A20-12E8-7E49-B6D1-E45B56B147BD}" srcId="{EBBC9A32-2FDC-6B4C-9D7F-7DC59C2F670C}" destId="{7849FC19-0CF5-BA43-9F69-871F2EEF42F8}" srcOrd="1"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0B77F523-7478-3743-806E-1C7360C23374}" type="presParOf" srcId="{B54EC368-9BF5-E04C-A0E5-C7FE47DC3FD6}" destId="{60410BB1-ECED-F342-992E-153E85D8ED18}" srcOrd="2"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5</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2</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2EBB5A89-973F-E84B-94D1-1BA4AF06DD8F}">
      <dgm:prSet phldrT="[Текст]"/>
      <dgm:spPr/>
      <dgm:t>
        <a:bodyPr/>
        <a:lstStyle/>
        <a:p>
          <a:r>
            <a:rPr lang="en-US" dirty="0"/>
            <a:t>1</a:t>
          </a:r>
          <a:endParaRPr lang="ru-RU" dirty="0"/>
        </a:p>
      </dgm:t>
    </dgm:pt>
    <dgm:pt modelId="{103F854A-A8FE-A544-A11A-4B1F8D25B6CF}" type="parTrans" cxnId="{B55F6D1E-EEC5-904E-AA3C-205D567EE836}">
      <dgm:prSet/>
      <dgm:spPr/>
      <dgm:t>
        <a:bodyPr/>
        <a:lstStyle/>
        <a:p>
          <a:endParaRPr lang="ru-RU"/>
        </a:p>
      </dgm:t>
    </dgm:pt>
    <dgm:pt modelId="{DD0978F5-E290-2345-AFC6-573C553F1435}" type="sibTrans" cxnId="{B55F6D1E-EEC5-904E-AA3C-205D567EE836}">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3">
        <dgm:presLayoutVars>
          <dgm:bulletEnabled val="1"/>
        </dgm:presLayoutVars>
      </dgm:prSet>
      <dgm:spPr/>
    </dgm:pt>
    <dgm:pt modelId="{E595D63F-D112-784E-BE60-0AD4A3C93654}" type="pres">
      <dgm:prSet presAssocID="{3B9E4B67-05DD-4149-B360-109DCCA47793}" presName="sibTrans" presStyleLbl="sibTrans2D1" presStyleIdx="0" presStyleCnt="2"/>
      <dgm:spPr/>
    </dgm:pt>
    <dgm:pt modelId="{476709DD-D9AD-5547-9BEC-1F8F5E5EDAB3}" type="pres">
      <dgm:prSet presAssocID="{3B9E4B67-05DD-4149-B360-109DCCA47793}" presName="connectorText" presStyleLbl="sibTrans2D1" presStyleIdx="0" presStyleCnt="2"/>
      <dgm:spPr/>
    </dgm:pt>
    <dgm:pt modelId="{A5B16E45-46B4-CF4D-86F6-5A82B72B2823}" type="pres">
      <dgm:prSet presAssocID="{2EBB5A89-973F-E84B-94D1-1BA4AF06DD8F}" presName="node" presStyleLbl="node1" presStyleIdx="1" presStyleCnt="3">
        <dgm:presLayoutVars>
          <dgm:bulletEnabled val="1"/>
        </dgm:presLayoutVars>
      </dgm:prSet>
      <dgm:spPr/>
    </dgm:pt>
    <dgm:pt modelId="{2075B5F3-E698-1245-A374-9B5557C919C7}" type="pres">
      <dgm:prSet presAssocID="{DD0978F5-E290-2345-AFC6-573C553F1435}" presName="sibTrans" presStyleLbl="sibTrans2D1" presStyleIdx="1" presStyleCnt="2"/>
      <dgm:spPr/>
    </dgm:pt>
    <dgm:pt modelId="{4A56B7DC-F155-8946-8B36-80F6D6C58122}" type="pres">
      <dgm:prSet presAssocID="{DD0978F5-E290-2345-AFC6-573C553F1435}" presName="connectorText" presStyleLbl="sibTrans2D1" presStyleIdx="1" presStyleCnt="2"/>
      <dgm:spPr/>
    </dgm:pt>
    <dgm:pt modelId="{60410BB1-ECED-F342-992E-153E85D8ED18}" type="pres">
      <dgm:prSet presAssocID="{7849FC19-0CF5-BA43-9F69-871F2EEF42F8}" presName="node" presStyleLbl="node1" presStyleIdx="2" presStyleCnt="3">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B55F6D1E-EEC5-904E-AA3C-205D567EE836}" srcId="{EBBC9A32-2FDC-6B4C-9D7F-7DC59C2F670C}" destId="{2EBB5A89-973F-E84B-94D1-1BA4AF06DD8F}" srcOrd="1" destOrd="0" parTransId="{103F854A-A8FE-A544-A11A-4B1F8D25B6CF}" sibTransId="{DD0978F5-E290-2345-AFC6-573C553F1435}"/>
    <dgm:cxn modelId="{A2477A20-12E8-7E49-B6D1-E45B56B147BD}" srcId="{EBBC9A32-2FDC-6B4C-9D7F-7DC59C2F670C}" destId="{7849FC19-0CF5-BA43-9F69-871F2EEF42F8}" srcOrd="2"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F40FCC27-B188-DB4D-9592-4A632A05E60F}" type="presOf" srcId="{DD0978F5-E290-2345-AFC6-573C553F1435}" destId="{2075B5F3-E698-1245-A374-9B5557C919C7}" srcOrd="0" destOrd="0" presId="urn:microsoft.com/office/officeart/2005/8/layout/process2"/>
    <dgm:cxn modelId="{355DF39B-351C-B845-9168-139D1CF7E84A}" type="presOf" srcId="{DD0978F5-E290-2345-AFC6-573C553F1435}" destId="{4A56B7DC-F155-8946-8B36-80F6D6C58122}" srcOrd="1"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285313C2-6AC9-A440-B7EF-7B10A58811EC}" type="presOf" srcId="{2EBB5A89-973F-E84B-94D1-1BA4AF06DD8F}" destId="{A5B16E45-46B4-CF4D-86F6-5A82B72B2823}"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D2256BC7-BC11-7B47-BB9F-262BB59A4D08}" type="presParOf" srcId="{B54EC368-9BF5-E04C-A0E5-C7FE47DC3FD6}" destId="{A5B16E45-46B4-CF4D-86F6-5A82B72B2823}" srcOrd="2" destOrd="0" presId="urn:microsoft.com/office/officeart/2005/8/layout/process2"/>
    <dgm:cxn modelId="{C12973AC-3E56-1F46-BEB6-60B85D931F81}" type="presParOf" srcId="{B54EC368-9BF5-E04C-A0E5-C7FE47DC3FD6}" destId="{2075B5F3-E698-1245-A374-9B5557C919C7}" srcOrd="3" destOrd="0" presId="urn:microsoft.com/office/officeart/2005/8/layout/process2"/>
    <dgm:cxn modelId="{64578018-30C5-A142-8625-BD97DDC3BAED}" type="presParOf" srcId="{2075B5F3-E698-1245-A374-9B5557C919C7}" destId="{4A56B7DC-F155-8946-8B36-80F6D6C58122}" srcOrd="0" destOrd="0" presId="urn:microsoft.com/office/officeart/2005/8/layout/process2"/>
    <dgm:cxn modelId="{0B77F523-7478-3743-806E-1C7360C23374}" type="presParOf" srcId="{B54EC368-9BF5-E04C-A0E5-C7FE47DC3FD6}" destId="{60410BB1-ECED-F342-992E-153E85D8ED18}"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4</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3</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2">
        <dgm:presLayoutVars>
          <dgm:bulletEnabled val="1"/>
        </dgm:presLayoutVars>
      </dgm:prSet>
      <dgm:spPr/>
    </dgm:pt>
    <dgm:pt modelId="{E595D63F-D112-784E-BE60-0AD4A3C93654}" type="pres">
      <dgm:prSet presAssocID="{3B9E4B67-05DD-4149-B360-109DCCA47793}" presName="sibTrans" presStyleLbl="sibTrans2D1" presStyleIdx="0" presStyleCnt="1"/>
      <dgm:spPr/>
    </dgm:pt>
    <dgm:pt modelId="{476709DD-D9AD-5547-9BEC-1F8F5E5EDAB3}" type="pres">
      <dgm:prSet presAssocID="{3B9E4B67-05DD-4149-B360-109DCCA47793}" presName="connectorText" presStyleLbl="sibTrans2D1" presStyleIdx="0" presStyleCnt="1"/>
      <dgm:spPr/>
    </dgm:pt>
    <dgm:pt modelId="{60410BB1-ECED-F342-992E-153E85D8ED18}" type="pres">
      <dgm:prSet presAssocID="{7849FC19-0CF5-BA43-9F69-871F2EEF42F8}" presName="node" presStyleLbl="node1" presStyleIdx="1" presStyleCnt="2">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A2477A20-12E8-7E49-B6D1-E45B56B147BD}" srcId="{EBBC9A32-2FDC-6B4C-9D7F-7DC59C2F670C}" destId="{7849FC19-0CF5-BA43-9F69-871F2EEF42F8}" srcOrd="1"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0B77F523-7478-3743-806E-1C7360C23374}" type="presParOf" srcId="{B54EC368-9BF5-E04C-A0E5-C7FE47DC3FD6}" destId="{60410BB1-ECED-F342-992E-153E85D8ED18}" srcOrd="2"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4</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2</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2EBB5A89-973F-E84B-94D1-1BA4AF06DD8F}">
      <dgm:prSet phldrT="[Текст]"/>
      <dgm:spPr/>
      <dgm:t>
        <a:bodyPr/>
        <a:lstStyle/>
        <a:p>
          <a:r>
            <a:rPr lang="en-US" dirty="0"/>
            <a:t>1</a:t>
          </a:r>
          <a:endParaRPr lang="ru-RU" dirty="0"/>
        </a:p>
      </dgm:t>
    </dgm:pt>
    <dgm:pt modelId="{103F854A-A8FE-A544-A11A-4B1F8D25B6CF}" type="parTrans" cxnId="{B55F6D1E-EEC5-904E-AA3C-205D567EE836}">
      <dgm:prSet/>
      <dgm:spPr/>
      <dgm:t>
        <a:bodyPr/>
        <a:lstStyle/>
        <a:p>
          <a:endParaRPr lang="ru-RU"/>
        </a:p>
      </dgm:t>
    </dgm:pt>
    <dgm:pt modelId="{DD0978F5-E290-2345-AFC6-573C553F1435}" type="sibTrans" cxnId="{B55F6D1E-EEC5-904E-AA3C-205D567EE836}">
      <dgm:prSet/>
      <dgm:spPr/>
      <dgm:t>
        <a:bodyPr/>
        <a:lstStyle/>
        <a:p>
          <a:endParaRPr lang="ru-RU"/>
        </a:p>
      </dgm:t>
    </dgm:pt>
    <dgm:pt modelId="{E630640E-75C1-5248-B658-41136A09D88D}">
      <dgm:prSet phldrT="[Текст]"/>
      <dgm:spPr/>
      <dgm:t>
        <a:bodyPr/>
        <a:lstStyle/>
        <a:p>
          <a:r>
            <a:rPr lang="en-US" dirty="0"/>
            <a:t>5</a:t>
          </a:r>
          <a:endParaRPr lang="ru-RU" dirty="0"/>
        </a:p>
      </dgm:t>
    </dgm:pt>
    <dgm:pt modelId="{7FA97FE4-25DF-EA40-9A92-5382F3F8E2C9}" type="parTrans" cxnId="{152C52E7-2D85-D347-9E30-DCA344840641}">
      <dgm:prSet/>
      <dgm:spPr/>
      <dgm:t>
        <a:bodyPr/>
        <a:lstStyle/>
        <a:p>
          <a:endParaRPr lang="ru-RU"/>
        </a:p>
      </dgm:t>
    </dgm:pt>
    <dgm:pt modelId="{C05A7C9C-B886-4446-ACA7-8918467BBB82}" type="sibTrans" cxnId="{152C52E7-2D85-D347-9E30-DCA344840641}">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4">
        <dgm:presLayoutVars>
          <dgm:bulletEnabled val="1"/>
        </dgm:presLayoutVars>
      </dgm:prSet>
      <dgm:spPr/>
    </dgm:pt>
    <dgm:pt modelId="{E595D63F-D112-784E-BE60-0AD4A3C93654}" type="pres">
      <dgm:prSet presAssocID="{3B9E4B67-05DD-4149-B360-109DCCA47793}" presName="sibTrans" presStyleLbl="sibTrans2D1" presStyleIdx="0" presStyleCnt="3"/>
      <dgm:spPr/>
    </dgm:pt>
    <dgm:pt modelId="{476709DD-D9AD-5547-9BEC-1F8F5E5EDAB3}" type="pres">
      <dgm:prSet presAssocID="{3B9E4B67-05DD-4149-B360-109DCCA47793}" presName="connectorText" presStyleLbl="sibTrans2D1" presStyleIdx="0" presStyleCnt="3"/>
      <dgm:spPr/>
    </dgm:pt>
    <dgm:pt modelId="{B4D27D54-E46C-974E-8F4A-730AA5997A75}" type="pres">
      <dgm:prSet presAssocID="{E630640E-75C1-5248-B658-41136A09D88D}" presName="node" presStyleLbl="node1" presStyleIdx="1" presStyleCnt="4">
        <dgm:presLayoutVars>
          <dgm:bulletEnabled val="1"/>
        </dgm:presLayoutVars>
      </dgm:prSet>
      <dgm:spPr/>
    </dgm:pt>
    <dgm:pt modelId="{3C785C1A-C306-1E47-99C1-1B12AA5A204A}" type="pres">
      <dgm:prSet presAssocID="{C05A7C9C-B886-4446-ACA7-8918467BBB82}" presName="sibTrans" presStyleLbl="sibTrans2D1" presStyleIdx="1" presStyleCnt="3"/>
      <dgm:spPr/>
    </dgm:pt>
    <dgm:pt modelId="{2559C20A-F1DF-5343-BA42-4043E808A3CA}" type="pres">
      <dgm:prSet presAssocID="{C05A7C9C-B886-4446-ACA7-8918467BBB82}" presName="connectorText" presStyleLbl="sibTrans2D1" presStyleIdx="1" presStyleCnt="3"/>
      <dgm:spPr/>
    </dgm:pt>
    <dgm:pt modelId="{A5B16E45-46B4-CF4D-86F6-5A82B72B2823}" type="pres">
      <dgm:prSet presAssocID="{2EBB5A89-973F-E84B-94D1-1BA4AF06DD8F}" presName="node" presStyleLbl="node1" presStyleIdx="2" presStyleCnt="4">
        <dgm:presLayoutVars>
          <dgm:bulletEnabled val="1"/>
        </dgm:presLayoutVars>
      </dgm:prSet>
      <dgm:spPr/>
    </dgm:pt>
    <dgm:pt modelId="{2075B5F3-E698-1245-A374-9B5557C919C7}" type="pres">
      <dgm:prSet presAssocID="{DD0978F5-E290-2345-AFC6-573C553F1435}" presName="sibTrans" presStyleLbl="sibTrans2D1" presStyleIdx="2" presStyleCnt="3"/>
      <dgm:spPr/>
    </dgm:pt>
    <dgm:pt modelId="{4A56B7DC-F155-8946-8B36-80F6D6C58122}" type="pres">
      <dgm:prSet presAssocID="{DD0978F5-E290-2345-AFC6-573C553F1435}" presName="connectorText" presStyleLbl="sibTrans2D1" presStyleIdx="2" presStyleCnt="3"/>
      <dgm:spPr/>
    </dgm:pt>
    <dgm:pt modelId="{60410BB1-ECED-F342-992E-153E85D8ED18}" type="pres">
      <dgm:prSet presAssocID="{7849FC19-0CF5-BA43-9F69-871F2EEF42F8}" presName="node" presStyleLbl="node1" presStyleIdx="3" presStyleCnt="4">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B55F6D1E-EEC5-904E-AA3C-205D567EE836}" srcId="{EBBC9A32-2FDC-6B4C-9D7F-7DC59C2F670C}" destId="{2EBB5A89-973F-E84B-94D1-1BA4AF06DD8F}" srcOrd="2" destOrd="0" parTransId="{103F854A-A8FE-A544-A11A-4B1F8D25B6CF}" sibTransId="{DD0978F5-E290-2345-AFC6-573C553F1435}"/>
    <dgm:cxn modelId="{A2477A20-12E8-7E49-B6D1-E45B56B147BD}" srcId="{EBBC9A32-2FDC-6B4C-9D7F-7DC59C2F670C}" destId="{7849FC19-0CF5-BA43-9F69-871F2EEF42F8}" srcOrd="3"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F40FCC27-B188-DB4D-9592-4A632A05E60F}" type="presOf" srcId="{DD0978F5-E290-2345-AFC6-573C553F1435}" destId="{2075B5F3-E698-1245-A374-9B5557C919C7}" srcOrd="0" destOrd="0" presId="urn:microsoft.com/office/officeart/2005/8/layout/process2"/>
    <dgm:cxn modelId="{02E43573-8DA0-C846-A0E9-A2AC16617A5B}" type="presOf" srcId="{C05A7C9C-B886-4446-ACA7-8918467BBB82}" destId="{2559C20A-F1DF-5343-BA42-4043E808A3CA}" srcOrd="1" destOrd="0" presId="urn:microsoft.com/office/officeart/2005/8/layout/process2"/>
    <dgm:cxn modelId="{355DF39B-351C-B845-9168-139D1CF7E84A}" type="presOf" srcId="{DD0978F5-E290-2345-AFC6-573C553F1435}" destId="{4A56B7DC-F155-8946-8B36-80F6D6C58122}" srcOrd="1" destOrd="0" presId="urn:microsoft.com/office/officeart/2005/8/layout/process2"/>
    <dgm:cxn modelId="{EC11559D-DAD8-EB45-A0F0-197C7B480168}" type="presOf" srcId="{C05A7C9C-B886-4446-ACA7-8918467BBB82}" destId="{3C785C1A-C306-1E47-99C1-1B12AA5A204A}"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285313C2-6AC9-A440-B7EF-7B10A58811EC}" type="presOf" srcId="{2EBB5A89-973F-E84B-94D1-1BA4AF06DD8F}" destId="{A5B16E45-46B4-CF4D-86F6-5A82B72B2823}"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805B52DC-7B3B-AF4E-96AC-792F8FD59628}" type="presOf" srcId="{E630640E-75C1-5248-B658-41136A09D88D}" destId="{B4D27D54-E46C-974E-8F4A-730AA5997A75}"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152C52E7-2D85-D347-9E30-DCA344840641}" srcId="{EBBC9A32-2FDC-6B4C-9D7F-7DC59C2F670C}" destId="{E630640E-75C1-5248-B658-41136A09D88D}" srcOrd="1" destOrd="0" parTransId="{7FA97FE4-25DF-EA40-9A92-5382F3F8E2C9}" sibTransId="{C05A7C9C-B886-4446-ACA7-8918467BBB82}"/>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9A83DE8E-40C8-084B-98C2-4424B9F38194}" type="presParOf" srcId="{B54EC368-9BF5-E04C-A0E5-C7FE47DC3FD6}" destId="{B4D27D54-E46C-974E-8F4A-730AA5997A75}" srcOrd="2" destOrd="0" presId="urn:microsoft.com/office/officeart/2005/8/layout/process2"/>
    <dgm:cxn modelId="{F1FC565A-281F-7C4A-B07F-DAC9DFBFCB7F}" type="presParOf" srcId="{B54EC368-9BF5-E04C-A0E5-C7FE47DC3FD6}" destId="{3C785C1A-C306-1E47-99C1-1B12AA5A204A}" srcOrd="3" destOrd="0" presId="urn:microsoft.com/office/officeart/2005/8/layout/process2"/>
    <dgm:cxn modelId="{03E080EB-14F3-6A4F-B6A9-3D78B0A15DAF}" type="presParOf" srcId="{3C785C1A-C306-1E47-99C1-1B12AA5A204A}" destId="{2559C20A-F1DF-5343-BA42-4043E808A3CA}" srcOrd="0" destOrd="0" presId="urn:microsoft.com/office/officeart/2005/8/layout/process2"/>
    <dgm:cxn modelId="{D2256BC7-BC11-7B47-BB9F-262BB59A4D08}" type="presParOf" srcId="{B54EC368-9BF5-E04C-A0E5-C7FE47DC3FD6}" destId="{A5B16E45-46B4-CF4D-86F6-5A82B72B2823}" srcOrd="4" destOrd="0" presId="urn:microsoft.com/office/officeart/2005/8/layout/process2"/>
    <dgm:cxn modelId="{C12973AC-3E56-1F46-BEB6-60B85D931F81}" type="presParOf" srcId="{B54EC368-9BF5-E04C-A0E5-C7FE47DC3FD6}" destId="{2075B5F3-E698-1245-A374-9B5557C919C7}" srcOrd="5" destOrd="0" presId="urn:microsoft.com/office/officeart/2005/8/layout/process2"/>
    <dgm:cxn modelId="{64578018-30C5-A142-8625-BD97DDC3BAED}" type="presParOf" srcId="{2075B5F3-E698-1245-A374-9B5557C919C7}" destId="{4A56B7DC-F155-8946-8B36-80F6D6C58122}" srcOrd="0" destOrd="0" presId="urn:microsoft.com/office/officeart/2005/8/layout/process2"/>
    <dgm:cxn modelId="{0B77F523-7478-3743-806E-1C7360C23374}" type="presParOf" srcId="{B54EC368-9BF5-E04C-A0E5-C7FE47DC3FD6}" destId="{60410BB1-ECED-F342-992E-153E85D8ED1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6214BC4-6B19-F048-A0F7-010EB636AC57}" type="doc">
      <dgm:prSet loTypeId="urn:microsoft.com/office/officeart/2005/8/layout/process1" loCatId="" qsTypeId="urn:microsoft.com/office/officeart/2005/8/quickstyle/simple1" qsCatId="simple" csTypeId="urn:microsoft.com/office/officeart/2005/8/colors/accent1_2" csCatId="accent1" phldr="1"/>
      <dgm:spPr/>
    </dgm:pt>
    <dgm:pt modelId="{426AED08-AA54-414C-90B5-1105AB72AB0D}">
      <dgm:prSet phldrT="[Текст]"/>
      <dgm:spPr/>
      <dgm:t>
        <a:bodyPr/>
        <a:lstStyle/>
        <a:p>
          <a:r>
            <a:rPr lang="en-US" dirty="0"/>
            <a:t>1</a:t>
          </a:r>
          <a:endParaRPr lang="ru-RU" dirty="0"/>
        </a:p>
      </dgm:t>
    </dgm:pt>
    <dgm:pt modelId="{F608562E-F827-544E-9CBD-8A25B6C116F0}" type="parTrans" cxnId="{60FD416D-DF97-6242-A37D-724E2364DE54}">
      <dgm:prSet/>
      <dgm:spPr/>
      <dgm:t>
        <a:bodyPr/>
        <a:lstStyle/>
        <a:p>
          <a:endParaRPr lang="ru-RU"/>
        </a:p>
      </dgm:t>
    </dgm:pt>
    <dgm:pt modelId="{A49DA522-43EC-E447-B2F4-A3828B833B17}" type="sibTrans" cxnId="{60FD416D-DF97-6242-A37D-724E2364DE54}">
      <dgm:prSet/>
      <dgm:spPr/>
      <dgm:t>
        <a:bodyPr/>
        <a:lstStyle/>
        <a:p>
          <a:endParaRPr lang="ru-RU"/>
        </a:p>
      </dgm:t>
    </dgm:pt>
    <dgm:pt modelId="{BBD558C5-95DB-544A-810A-BA846F36A3DF}">
      <dgm:prSet phldrT="[Текст]"/>
      <dgm:spPr/>
      <dgm:t>
        <a:bodyPr/>
        <a:lstStyle/>
        <a:p>
          <a:r>
            <a:rPr lang="en-US" dirty="0"/>
            <a:t>2</a:t>
          </a:r>
          <a:endParaRPr lang="ru-RU" dirty="0"/>
        </a:p>
      </dgm:t>
    </dgm:pt>
    <dgm:pt modelId="{E16951C6-C7B9-EC47-9CF2-C4F11CF41ECC}" type="parTrans" cxnId="{594924C0-4F78-844C-A82F-D1078DE92B6B}">
      <dgm:prSet/>
      <dgm:spPr/>
      <dgm:t>
        <a:bodyPr/>
        <a:lstStyle/>
        <a:p>
          <a:endParaRPr lang="ru-RU"/>
        </a:p>
      </dgm:t>
    </dgm:pt>
    <dgm:pt modelId="{9C6E38D2-DCCF-B849-9E40-29B9CDB36F06}" type="sibTrans" cxnId="{594924C0-4F78-844C-A82F-D1078DE92B6B}">
      <dgm:prSet/>
      <dgm:spPr/>
      <dgm:t>
        <a:bodyPr/>
        <a:lstStyle/>
        <a:p>
          <a:endParaRPr lang="ru-RU"/>
        </a:p>
      </dgm:t>
    </dgm:pt>
    <dgm:pt modelId="{5F8FA23A-1311-F140-BDB2-6FF90E7DF1EC}">
      <dgm:prSet phldrT="[Текст]"/>
      <dgm:spPr/>
      <dgm:t>
        <a:bodyPr/>
        <a:lstStyle/>
        <a:p>
          <a:r>
            <a:rPr lang="en-US" dirty="0"/>
            <a:t>3</a:t>
          </a:r>
          <a:endParaRPr lang="ru-RU" dirty="0"/>
        </a:p>
      </dgm:t>
    </dgm:pt>
    <dgm:pt modelId="{A3169052-AD0A-824F-A832-BF137DEF7A25}" type="parTrans" cxnId="{FDD21A3A-60CF-8741-BE6D-5A2CDDABB62F}">
      <dgm:prSet/>
      <dgm:spPr/>
      <dgm:t>
        <a:bodyPr/>
        <a:lstStyle/>
        <a:p>
          <a:endParaRPr lang="ru-RU"/>
        </a:p>
      </dgm:t>
    </dgm:pt>
    <dgm:pt modelId="{E0A8C1F1-1B15-3D41-A02C-F06F0FD3FAEA}" type="sibTrans" cxnId="{FDD21A3A-60CF-8741-BE6D-5A2CDDABB62F}">
      <dgm:prSet/>
      <dgm:spPr/>
      <dgm:t>
        <a:bodyPr/>
        <a:lstStyle/>
        <a:p>
          <a:endParaRPr lang="ru-RU"/>
        </a:p>
      </dgm:t>
    </dgm:pt>
    <dgm:pt modelId="{E417640A-DA6A-114C-BCCB-9ADC20D0E308}" type="pres">
      <dgm:prSet presAssocID="{E6214BC4-6B19-F048-A0F7-010EB636AC57}" presName="Name0" presStyleCnt="0">
        <dgm:presLayoutVars>
          <dgm:dir/>
          <dgm:resizeHandles val="exact"/>
        </dgm:presLayoutVars>
      </dgm:prSet>
      <dgm:spPr/>
    </dgm:pt>
    <dgm:pt modelId="{DA602766-6ADC-F840-AC7C-675992C921B6}" type="pres">
      <dgm:prSet presAssocID="{426AED08-AA54-414C-90B5-1105AB72AB0D}" presName="node" presStyleLbl="node1" presStyleIdx="0" presStyleCnt="3">
        <dgm:presLayoutVars>
          <dgm:bulletEnabled val="1"/>
        </dgm:presLayoutVars>
      </dgm:prSet>
      <dgm:spPr/>
    </dgm:pt>
    <dgm:pt modelId="{C33E74FC-D1E0-CA45-A859-E55444B2B98F}" type="pres">
      <dgm:prSet presAssocID="{A49DA522-43EC-E447-B2F4-A3828B833B17}" presName="sibTrans" presStyleLbl="sibTrans2D1" presStyleIdx="0" presStyleCnt="2"/>
      <dgm:spPr/>
    </dgm:pt>
    <dgm:pt modelId="{DDEB3DAE-DB2E-C741-8947-CCC17F98BE6A}" type="pres">
      <dgm:prSet presAssocID="{A49DA522-43EC-E447-B2F4-A3828B833B17}" presName="connectorText" presStyleLbl="sibTrans2D1" presStyleIdx="0" presStyleCnt="2"/>
      <dgm:spPr/>
    </dgm:pt>
    <dgm:pt modelId="{BD62D44A-0113-5243-AF9D-2B26E429C023}" type="pres">
      <dgm:prSet presAssocID="{BBD558C5-95DB-544A-810A-BA846F36A3DF}" presName="node" presStyleLbl="node1" presStyleIdx="1" presStyleCnt="3">
        <dgm:presLayoutVars>
          <dgm:bulletEnabled val="1"/>
        </dgm:presLayoutVars>
      </dgm:prSet>
      <dgm:spPr/>
    </dgm:pt>
    <dgm:pt modelId="{803A3064-B529-3945-AD9C-A7C935FEE6AE}" type="pres">
      <dgm:prSet presAssocID="{9C6E38D2-DCCF-B849-9E40-29B9CDB36F06}" presName="sibTrans" presStyleLbl="sibTrans2D1" presStyleIdx="1" presStyleCnt="2"/>
      <dgm:spPr/>
    </dgm:pt>
    <dgm:pt modelId="{9F3B19AD-A6C2-3444-8476-033149BC1F31}" type="pres">
      <dgm:prSet presAssocID="{9C6E38D2-DCCF-B849-9E40-29B9CDB36F06}" presName="connectorText" presStyleLbl="sibTrans2D1" presStyleIdx="1" presStyleCnt="2"/>
      <dgm:spPr/>
    </dgm:pt>
    <dgm:pt modelId="{7E03692B-D624-5742-B810-2D3023364B80}" type="pres">
      <dgm:prSet presAssocID="{5F8FA23A-1311-F140-BDB2-6FF90E7DF1EC}" presName="node" presStyleLbl="node1" presStyleIdx="2" presStyleCnt="3">
        <dgm:presLayoutVars>
          <dgm:bulletEnabled val="1"/>
        </dgm:presLayoutVars>
      </dgm:prSet>
      <dgm:spPr/>
    </dgm:pt>
  </dgm:ptLst>
  <dgm:cxnLst>
    <dgm:cxn modelId="{0D21CE02-D767-C549-9CEF-3447A76049E8}" type="presOf" srcId="{A49DA522-43EC-E447-B2F4-A3828B833B17}" destId="{C33E74FC-D1E0-CA45-A859-E55444B2B98F}" srcOrd="0" destOrd="0" presId="urn:microsoft.com/office/officeart/2005/8/layout/process1"/>
    <dgm:cxn modelId="{4E543A04-A464-5F44-9B14-19BC43D3D2FC}" type="presOf" srcId="{E6214BC4-6B19-F048-A0F7-010EB636AC57}" destId="{E417640A-DA6A-114C-BCCB-9ADC20D0E308}" srcOrd="0" destOrd="0" presId="urn:microsoft.com/office/officeart/2005/8/layout/process1"/>
    <dgm:cxn modelId="{FDD21A3A-60CF-8741-BE6D-5A2CDDABB62F}" srcId="{E6214BC4-6B19-F048-A0F7-010EB636AC57}" destId="{5F8FA23A-1311-F140-BDB2-6FF90E7DF1EC}" srcOrd="2" destOrd="0" parTransId="{A3169052-AD0A-824F-A832-BF137DEF7A25}" sibTransId="{E0A8C1F1-1B15-3D41-A02C-F06F0FD3FAEA}"/>
    <dgm:cxn modelId="{7BE37869-E882-2F43-870F-9D37107C4786}" type="presOf" srcId="{A49DA522-43EC-E447-B2F4-A3828B833B17}" destId="{DDEB3DAE-DB2E-C741-8947-CCC17F98BE6A}" srcOrd="1" destOrd="0" presId="urn:microsoft.com/office/officeart/2005/8/layout/process1"/>
    <dgm:cxn modelId="{60FD416D-DF97-6242-A37D-724E2364DE54}" srcId="{E6214BC4-6B19-F048-A0F7-010EB636AC57}" destId="{426AED08-AA54-414C-90B5-1105AB72AB0D}" srcOrd="0" destOrd="0" parTransId="{F608562E-F827-544E-9CBD-8A25B6C116F0}" sibTransId="{A49DA522-43EC-E447-B2F4-A3828B833B17}"/>
    <dgm:cxn modelId="{3DF20086-E4A3-074F-86FE-38635A1C382E}" type="presOf" srcId="{9C6E38D2-DCCF-B849-9E40-29B9CDB36F06}" destId="{803A3064-B529-3945-AD9C-A7C935FEE6AE}" srcOrd="0" destOrd="0" presId="urn:microsoft.com/office/officeart/2005/8/layout/process1"/>
    <dgm:cxn modelId="{33898CB7-2CE2-5D4C-BE32-B8ECDFB83DF9}" type="presOf" srcId="{BBD558C5-95DB-544A-810A-BA846F36A3DF}" destId="{BD62D44A-0113-5243-AF9D-2B26E429C023}" srcOrd="0" destOrd="0" presId="urn:microsoft.com/office/officeart/2005/8/layout/process1"/>
    <dgm:cxn modelId="{4FB4C5BB-800E-6546-A09F-9BD61C31AC25}" type="presOf" srcId="{426AED08-AA54-414C-90B5-1105AB72AB0D}" destId="{DA602766-6ADC-F840-AC7C-675992C921B6}" srcOrd="0" destOrd="0" presId="urn:microsoft.com/office/officeart/2005/8/layout/process1"/>
    <dgm:cxn modelId="{F7F5C7BD-5A0B-1E4D-AB2D-AFA15871D6E3}" type="presOf" srcId="{9C6E38D2-DCCF-B849-9E40-29B9CDB36F06}" destId="{9F3B19AD-A6C2-3444-8476-033149BC1F31}" srcOrd="1" destOrd="0" presId="urn:microsoft.com/office/officeart/2005/8/layout/process1"/>
    <dgm:cxn modelId="{594924C0-4F78-844C-A82F-D1078DE92B6B}" srcId="{E6214BC4-6B19-F048-A0F7-010EB636AC57}" destId="{BBD558C5-95DB-544A-810A-BA846F36A3DF}" srcOrd="1" destOrd="0" parTransId="{E16951C6-C7B9-EC47-9CF2-C4F11CF41ECC}" sibTransId="{9C6E38D2-DCCF-B849-9E40-29B9CDB36F06}"/>
    <dgm:cxn modelId="{949865E0-4AF3-6D46-B66D-983DDC45A973}" type="presOf" srcId="{5F8FA23A-1311-F140-BDB2-6FF90E7DF1EC}" destId="{7E03692B-D624-5742-B810-2D3023364B80}" srcOrd="0" destOrd="0" presId="urn:microsoft.com/office/officeart/2005/8/layout/process1"/>
    <dgm:cxn modelId="{4240E66C-A6B0-3042-81DB-2AC85EC3C32B}" type="presParOf" srcId="{E417640A-DA6A-114C-BCCB-9ADC20D0E308}" destId="{DA602766-6ADC-F840-AC7C-675992C921B6}" srcOrd="0" destOrd="0" presId="urn:microsoft.com/office/officeart/2005/8/layout/process1"/>
    <dgm:cxn modelId="{D822BC4A-0FCA-6E4C-A79C-38C224B88CAF}" type="presParOf" srcId="{E417640A-DA6A-114C-BCCB-9ADC20D0E308}" destId="{C33E74FC-D1E0-CA45-A859-E55444B2B98F}" srcOrd="1" destOrd="0" presId="urn:microsoft.com/office/officeart/2005/8/layout/process1"/>
    <dgm:cxn modelId="{68A5C07D-C7E5-6747-8721-374F187934AC}" type="presParOf" srcId="{C33E74FC-D1E0-CA45-A859-E55444B2B98F}" destId="{DDEB3DAE-DB2E-C741-8947-CCC17F98BE6A}" srcOrd="0" destOrd="0" presId="urn:microsoft.com/office/officeart/2005/8/layout/process1"/>
    <dgm:cxn modelId="{1434C0A6-8341-384E-B205-69AAE3DA303A}" type="presParOf" srcId="{E417640A-DA6A-114C-BCCB-9ADC20D0E308}" destId="{BD62D44A-0113-5243-AF9D-2B26E429C023}" srcOrd="2" destOrd="0" presId="urn:microsoft.com/office/officeart/2005/8/layout/process1"/>
    <dgm:cxn modelId="{F9F952B6-1B8D-734B-BDDD-F28666D0D486}" type="presParOf" srcId="{E417640A-DA6A-114C-BCCB-9ADC20D0E308}" destId="{803A3064-B529-3945-AD9C-A7C935FEE6AE}" srcOrd="3" destOrd="0" presId="urn:microsoft.com/office/officeart/2005/8/layout/process1"/>
    <dgm:cxn modelId="{6A62A187-7D01-4B4B-99F0-5FE9915B5CB5}" type="presParOf" srcId="{803A3064-B529-3945-AD9C-A7C935FEE6AE}" destId="{9F3B19AD-A6C2-3444-8476-033149BC1F31}" srcOrd="0" destOrd="0" presId="urn:microsoft.com/office/officeart/2005/8/layout/process1"/>
    <dgm:cxn modelId="{CC808F20-5270-E241-A938-98DE2AE8743A}" type="presParOf" srcId="{E417640A-DA6A-114C-BCCB-9ADC20D0E308}" destId="{7E03692B-D624-5742-B810-2D3023364B8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3</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3</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2</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2EBB5A89-973F-E84B-94D1-1BA4AF06DD8F}">
      <dgm:prSet phldrT="[Текст]"/>
      <dgm:spPr/>
      <dgm:t>
        <a:bodyPr/>
        <a:lstStyle/>
        <a:p>
          <a:r>
            <a:rPr lang="en-US" dirty="0"/>
            <a:t>1</a:t>
          </a:r>
          <a:endParaRPr lang="ru-RU" dirty="0"/>
        </a:p>
      </dgm:t>
    </dgm:pt>
    <dgm:pt modelId="{103F854A-A8FE-A544-A11A-4B1F8D25B6CF}" type="parTrans" cxnId="{B55F6D1E-EEC5-904E-AA3C-205D567EE836}">
      <dgm:prSet/>
      <dgm:spPr/>
      <dgm:t>
        <a:bodyPr/>
        <a:lstStyle/>
        <a:p>
          <a:endParaRPr lang="ru-RU"/>
        </a:p>
      </dgm:t>
    </dgm:pt>
    <dgm:pt modelId="{DD0978F5-E290-2345-AFC6-573C553F1435}" type="sibTrans" cxnId="{B55F6D1E-EEC5-904E-AA3C-205D567EE836}">
      <dgm:prSet/>
      <dgm:spPr/>
      <dgm:t>
        <a:bodyPr/>
        <a:lstStyle/>
        <a:p>
          <a:endParaRPr lang="ru-RU"/>
        </a:p>
      </dgm:t>
    </dgm:pt>
    <dgm:pt modelId="{E630640E-75C1-5248-B658-41136A09D88D}">
      <dgm:prSet phldrT="[Текст]"/>
      <dgm:spPr/>
      <dgm:t>
        <a:bodyPr/>
        <a:lstStyle/>
        <a:p>
          <a:r>
            <a:rPr lang="en-US" dirty="0"/>
            <a:t>5</a:t>
          </a:r>
          <a:endParaRPr lang="ru-RU" dirty="0"/>
        </a:p>
      </dgm:t>
    </dgm:pt>
    <dgm:pt modelId="{7FA97FE4-25DF-EA40-9A92-5382F3F8E2C9}" type="parTrans" cxnId="{152C52E7-2D85-D347-9E30-DCA344840641}">
      <dgm:prSet/>
      <dgm:spPr/>
      <dgm:t>
        <a:bodyPr/>
        <a:lstStyle/>
        <a:p>
          <a:endParaRPr lang="ru-RU"/>
        </a:p>
      </dgm:t>
    </dgm:pt>
    <dgm:pt modelId="{C05A7C9C-B886-4446-ACA7-8918467BBB82}" type="sibTrans" cxnId="{152C52E7-2D85-D347-9E30-DCA344840641}">
      <dgm:prSet/>
      <dgm:spPr/>
      <dgm:t>
        <a:bodyPr/>
        <a:lstStyle/>
        <a:p>
          <a:endParaRPr lang="ru-RU"/>
        </a:p>
      </dgm:t>
    </dgm:pt>
    <dgm:pt modelId="{E1DEDFD3-FF72-D645-A9FE-3A734A0D04E4}">
      <dgm:prSet phldrT="[Текст]"/>
      <dgm:spPr/>
      <dgm:t>
        <a:bodyPr/>
        <a:lstStyle/>
        <a:p>
          <a:r>
            <a:rPr lang="en-US" dirty="0"/>
            <a:t>4</a:t>
          </a:r>
          <a:endParaRPr lang="ru-RU" dirty="0"/>
        </a:p>
      </dgm:t>
    </dgm:pt>
    <dgm:pt modelId="{D30BC257-505F-9348-9A4B-B589251C4BF6}" type="parTrans" cxnId="{4C8FB5AC-E416-8C44-8C76-88B483C5392F}">
      <dgm:prSet/>
      <dgm:spPr/>
      <dgm:t>
        <a:bodyPr/>
        <a:lstStyle/>
        <a:p>
          <a:endParaRPr lang="ru-RU"/>
        </a:p>
      </dgm:t>
    </dgm:pt>
    <dgm:pt modelId="{CC04360D-B55D-C34D-B9FD-DB84C6F00373}" type="sibTrans" cxnId="{4C8FB5AC-E416-8C44-8C76-88B483C5392F}">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5">
        <dgm:presLayoutVars>
          <dgm:bulletEnabled val="1"/>
        </dgm:presLayoutVars>
      </dgm:prSet>
      <dgm:spPr/>
    </dgm:pt>
    <dgm:pt modelId="{E595D63F-D112-784E-BE60-0AD4A3C93654}" type="pres">
      <dgm:prSet presAssocID="{3B9E4B67-05DD-4149-B360-109DCCA47793}" presName="sibTrans" presStyleLbl="sibTrans2D1" presStyleIdx="0" presStyleCnt="4"/>
      <dgm:spPr/>
    </dgm:pt>
    <dgm:pt modelId="{476709DD-D9AD-5547-9BEC-1F8F5E5EDAB3}" type="pres">
      <dgm:prSet presAssocID="{3B9E4B67-05DD-4149-B360-109DCCA47793}" presName="connectorText" presStyleLbl="sibTrans2D1" presStyleIdx="0" presStyleCnt="4"/>
      <dgm:spPr/>
    </dgm:pt>
    <dgm:pt modelId="{CDD28258-1746-B84E-835F-B2FCD7C607B4}" type="pres">
      <dgm:prSet presAssocID="{E1DEDFD3-FF72-D645-A9FE-3A734A0D04E4}" presName="node" presStyleLbl="node1" presStyleIdx="1" presStyleCnt="5">
        <dgm:presLayoutVars>
          <dgm:bulletEnabled val="1"/>
        </dgm:presLayoutVars>
      </dgm:prSet>
      <dgm:spPr/>
    </dgm:pt>
    <dgm:pt modelId="{209AF1E8-3FE7-9C41-B24A-F1798AC33F58}" type="pres">
      <dgm:prSet presAssocID="{CC04360D-B55D-C34D-B9FD-DB84C6F00373}" presName="sibTrans" presStyleLbl="sibTrans2D1" presStyleIdx="1" presStyleCnt="4"/>
      <dgm:spPr/>
    </dgm:pt>
    <dgm:pt modelId="{7C3B7B89-180C-3643-A0CF-D68048BDC70E}" type="pres">
      <dgm:prSet presAssocID="{CC04360D-B55D-C34D-B9FD-DB84C6F00373}" presName="connectorText" presStyleLbl="sibTrans2D1" presStyleIdx="1" presStyleCnt="4"/>
      <dgm:spPr/>
    </dgm:pt>
    <dgm:pt modelId="{B4D27D54-E46C-974E-8F4A-730AA5997A75}" type="pres">
      <dgm:prSet presAssocID="{E630640E-75C1-5248-B658-41136A09D88D}" presName="node" presStyleLbl="node1" presStyleIdx="2" presStyleCnt="5">
        <dgm:presLayoutVars>
          <dgm:bulletEnabled val="1"/>
        </dgm:presLayoutVars>
      </dgm:prSet>
      <dgm:spPr/>
    </dgm:pt>
    <dgm:pt modelId="{3C785C1A-C306-1E47-99C1-1B12AA5A204A}" type="pres">
      <dgm:prSet presAssocID="{C05A7C9C-B886-4446-ACA7-8918467BBB82}" presName="sibTrans" presStyleLbl="sibTrans2D1" presStyleIdx="2" presStyleCnt="4"/>
      <dgm:spPr/>
    </dgm:pt>
    <dgm:pt modelId="{2559C20A-F1DF-5343-BA42-4043E808A3CA}" type="pres">
      <dgm:prSet presAssocID="{C05A7C9C-B886-4446-ACA7-8918467BBB82}" presName="connectorText" presStyleLbl="sibTrans2D1" presStyleIdx="2" presStyleCnt="4"/>
      <dgm:spPr/>
    </dgm:pt>
    <dgm:pt modelId="{A5B16E45-46B4-CF4D-86F6-5A82B72B2823}" type="pres">
      <dgm:prSet presAssocID="{2EBB5A89-973F-E84B-94D1-1BA4AF06DD8F}" presName="node" presStyleLbl="node1" presStyleIdx="3" presStyleCnt="5">
        <dgm:presLayoutVars>
          <dgm:bulletEnabled val="1"/>
        </dgm:presLayoutVars>
      </dgm:prSet>
      <dgm:spPr/>
    </dgm:pt>
    <dgm:pt modelId="{2075B5F3-E698-1245-A374-9B5557C919C7}" type="pres">
      <dgm:prSet presAssocID="{DD0978F5-E290-2345-AFC6-573C553F1435}" presName="sibTrans" presStyleLbl="sibTrans2D1" presStyleIdx="3" presStyleCnt="4"/>
      <dgm:spPr/>
    </dgm:pt>
    <dgm:pt modelId="{4A56B7DC-F155-8946-8B36-80F6D6C58122}" type="pres">
      <dgm:prSet presAssocID="{DD0978F5-E290-2345-AFC6-573C553F1435}" presName="connectorText" presStyleLbl="sibTrans2D1" presStyleIdx="3" presStyleCnt="4"/>
      <dgm:spPr/>
    </dgm:pt>
    <dgm:pt modelId="{60410BB1-ECED-F342-992E-153E85D8ED18}" type="pres">
      <dgm:prSet presAssocID="{7849FC19-0CF5-BA43-9F69-871F2EEF42F8}" presName="node" presStyleLbl="node1" presStyleIdx="4" presStyleCnt="5">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B55F6D1E-EEC5-904E-AA3C-205D567EE836}" srcId="{EBBC9A32-2FDC-6B4C-9D7F-7DC59C2F670C}" destId="{2EBB5A89-973F-E84B-94D1-1BA4AF06DD8F}" srcOrd="3" destOrd="0" parTransId="{103F854A-A8FE-A544-A11A-4B1F8D25B6CF}" sibTransId="{DD0978F5-E290-2345-AFC6-573C553F1435}"/>
    <dgm:cxn modelId="{A2477A20-12E8-7E49-B6D1-E45B56B147BD}" srcId="{EBBC9A32-2FDC-6B4C-9D7F-7DC59C2F670C}" destId="{7849FC19-0CF5-BA43-9F69-871F2EEF42F8}" srcOrd="4"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47020F26-1A71-AD4F-B864-9CB67C4CF2E7}" type="presOf" srcId="{E1DEDFD3-FF72-D645-A9FE-3A734A0D04E4}" destId="{CDD28258-1746-B84E-835F-B2FCD7C607B4}" srcOrd="0" destOrd="0" presId="urn:microsoft.com/office/officeart/2005/8/layout/process2"/>
    <dgm:cxn modelId="{F40FCC27-B188-DB4D-9592-4A632A05E60F}" type="presOf" srcId="{DD0978F5-E290-2345-AFC6-573C553F1435}" destId="{2075B5F3-E698-1245-A374-9B5557C919C7}" srcOrd="0" destOrd="0" presId="urn:microsoft.com/office/officeart/2005/8/layout/process2"/>
    <dgm:cxn modelId="{2BCA2A31-5F78-C14B-BCCA-D95FE727451A}" type="presOf" srcId="{CC04360D-B55D-C34D-B9FD-DB84C6F00373}" destId="{209AF1E8-3FE7-9C41-B24A-F1798AC33F58}" srcOrd="0" destOrd="0" presId="urn:microsoft.com/office/officeart/2005/8/layout/process2"/>
    <dgm:cxn modelId="{02E43573-8DA0-C846-A0E9-A2AC16617A5B}" type="presOf" srcId="{C05A7C9C-B886-4446-ACA7-8918467BBB82}" destId="{2559C20A-F1DF-5343-BA42-4043E808A3CA}" srcOrd="1" destOrd="0" presId="urn:microsoft.com/office/officeart/2005/8/layout/process2"/>
    <dgm:cxn modelId="{0D6EDB7C-956A-F744-8410-F14C9DB735A5}" type="presOf" srcId="{CC04360D-B55D-C34D-B9FD-DB84C6F00373}" destId="{7C3B7B89-180C-3643-A0CF-D68048BDC70E}" srcOrd="1" destOrd="0" presId="urn:microsoft.com/office/officeart/2005/8/layout/process2"/>
    <dgm:cxn modelId="{355DF39B-351C-B845-9168-139D1CF7E84A}" type="presOf" srcId="{DD0978F5-E290-2345-AFC6-573C553F1435}" destId="{4A56B7DC-F155-8946-8B36-80F6D6C58122}" srcOrd="1" destOrd="0" presId="urn:microsoft.com/office/officeart/2005/8/layout/process2"/>
    <dgm:cxn modelId="{EC11559D-DAD8-EB45-A0F0-197C7B480168}" type="presOf" srcId="{C05A7C9C-B886-4446-ACA7-8918467BBB82}" destId="{3C785C1A-C306-1E47-99C1-1B12AA5A204A}" srcOrd="0" destOrd="0" presId="urn:microsoft.com/office/officeart/2005/8/layout/process2"/>
    <dgm:cxn modelId="{4C8FB5AC-E416-8C44-8C76-88B483C5392F}" srcId="{EBBC9A32-2FDC-6B4C-9D7F-7DC59C2F670C}" destId="{E1DEDFD3-FF72-D645-A9FE-3A734A0D04E4}" srcOrd="1" destOrd="0" parTransId="{D30BC257-505F-9348-9A4B-B589251C4BF6}" sibTransId="{CC04360D-B55D-C34D-B9FD-DB84C6F00373}"/>
    <dgm:cxn modelId="{D77218AE-FB02-9D41-B6FB-27FA151DCD86}" type="presOf" srcId="{EBBC9A32-2FDC-6B4C-9D7F-7DC59C2F670C}" destId="{B54EC368-9BF5-E04C-A0E5-C7FE47DC3FD6}"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285313C2-6AC9-A440-B7EF-7B10A58811EC}" type="presOf" srcId="{2EBB5A89-973F-E84B-94D1-1BA4AF06DD8F}" destId="{A5B16E45-46B4-CF4D-86F6-5A82B72B2823}"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805B52DC-7B3B-AF4E-96AC-792F8FD59628}" type="presOf" srcId="{E630640E-75C1-5248-B658-41136A09D88D}" destId="{B4D27D54-E46C-974E-8F4A-730AA5997A75}"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152C52E7-2D85-D347-9E30-DCA344840641}" srcId="{EBBC9A32-2FDC-6B4C-9D7F-7DC59C2F670C}" destId="{E630640E-75C1-5248-B658-41136A09D88D}" srcOrd="2" destOrd="0" parTransId="{7FA97FE4-25DF-EA40-9A92-5382F3F8E2C9}" sibTransId="{C05A7C9C-B886-4446-ACA7-8918467BBB82}"/>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F6015EF9-D37E-C04C-A22B-4732EFA49068}" type="presParOf" srcId="{B54EC368-9BF5-E04C-A0E5-C7FE47DC3FD6}" destId="{CDD28258-1746-B84E-835F-B2FCD7C607B4}" srcOrd="2" destOrd="0" presId="urn:microsoft.com/office/officeart/2005/8/layout/process2"/>
    <dgm:cxn modelId="{D4360FE1-4413-D240-A1F0-3A0491DD0484}" type="presParOf" srcId="{B54EC368-9BF5-E04C-A0E5-C7FE47DC3FD6}" destId="{209AF1E8-3FE7-9C41-B24A-F1798AC33F58}" srcOrd="3" destOrd="0" presId="urn:microsoft.com/office/officeart/2005/8/layout/process2"/>
    <dgm:cxn modelId="{16520E6E-B411-8E4C-8963-66A1CCACE819}" type="presParOf" srcId="{209AF1E8-3FE7-9C41-B24A-F1798AC33F58}" destId="{7C3B7B89-180C-3643-A0CF-D68048BDC70E}" srcOrd="0" destOrd="0" presId="urn:microsoft.com/office/officeart/2005/8/layout/process2"/>
    <dgm:cxn modelId="{9A83DE8E-40C8-084B-98C2-4424B9F38194}" type="presParOf" srcId="{B54EC368-9BF5-E04C-A0E5-C7FE47DC3FD6}" destId="{B4D27D54-E46C-974E-8F4A-730AA5997A75}" srcOrd="4" destOrd="0" presId="urn:microsoft.com/office/officeart/2005/8/layout/process2"/>
    <dgm:cxn modelId="{F1FC565A-281F-7C4A-B07F-DAC9DFBFCB7F}" type="presParOf" srcId="{B54EC368-9BF5-E04C-A0E5-C7FE47DC3FD6}" destId="{3C785C1A-C306-1E47-99C1-1B12AA5A204A}" srcOrd="5" destOrd="0" presId="urn:microsoft.com/office/officeart/2005/8/layout/process2"/>
    <dgm:cxn modelId="{03E080EB-14F3-6A4F-B6A9-3D78B0A15DAF}" type="presParOf" srcId="{3C785C1A-C306-1E47-99C1-1B12AA5A204A}" destId="{2559C20A-F1DF-5343-BA42-4043E808A3CA}" srcOrd="0" destOrd="0" presId="urn:microsoft.com/office/officeart/2005/8/layout/process2"/>
    <dgm:cxn modelId="{D2256BC7-BC11-7B47-BB9F-262BB59A4D08}" type="presParOf" srcId="{B54EC368-9BF5-E04C-A0E5-C7FE47DC3FD6}" destId="{A5B16E45-46B4-CF4D-86F6-5A82B72B2823}" srcOrd="6" destOrd="0" presId="urn:microsoft.com/office/officeart/2005/8/layout/process2"/>
    <dgm:cxn modelId="{C12973AC-3E56-1F46-BEB6-60B85D931F81}" type="presParOf" srcId="{B54EC368-9BF5-E04C-A0E5-C7FE47DC3FD6}" destId="{2075B5F3-E698-1245-A374-9B5557C919C7}" srcOrd="7" destOrd="0" presId="urn:microsoft.com/office/officeart/2005/8/layout/process2"/>
    <dgm:cxn modelId="{64578018-30C5-A142-8625-BD97DDC3BAED}" type="presParOf" srcId="{2075B5F3-E698-1245-A374-9B5557C919C7}" destId="{4A56B7DC-F155-8946-8B36-80F6D6C58122}" srcOrd="0" destOrd="0" presId="urn:microsoft.com/office/officeart/2005/8/layout/process2"/>
    <dgm:cxn modelId="{0B77F523-7478-3743-806E-1C7360C23374}" type="presParOf" srcId="{B54EC368-9BF5-E04C-A0E5-C7FE47DC3FD6}" destId="{60410BB1-ECED-F342-992E-153E85D8ED18}"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4</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2</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2EBB5A89-973F-E84B-94D1-1BA4AF06DD8F}">
      <dgm:prSet phldrT="[Текст]"/>
      <dgm:spPr/>
      <dgm:t>
        <a:bodyPr/>
        <a:lstStyle/>
        <a:p>
          <a:r>
            <a:rPr lang="en-US" dirty="0"/>
            <a:t>1</a:t>
          </a:r>
          <a:endParaRPr lang="ru-RU" dirty="0"/>
        </a:p>
      </dgm:t>
    </dgm:pt>
    <dgm:pt modelId="{103F854A-A8FE-A544-A11A-4B1F8D25B6CF}" type="parTrans" cxnId="{B55F6D1E-EEC5-904E-AA3C-205D567EE836}">
      <dgm:prSet/>
      <dgm:spPr/>
      <dgm:t>
        <a:bodyPr/>
        <a:lstStyle/>
        <a:p>
          <a:endParaRPr lang="ru-RU"/>
        </a:p>
      </dgm:t>
    </dgm:pt>
    <dgm:pt modelId="{DD0978F5-E290-2345-AFC6-573C553F1435}" type="sibTrans" cxnId="{B55F6D1E-EEC5-904E-AA3C-205D567EE836}">
      <dgm:prSet/>
      <dgm:spPr/>
      <dgm:t>
        <a:bodyPr/>
        <a:lstStyle/>
        <a:p>
          <a:endParaRPr lang="ru-RU"/>
        </a:p>
      </dgm:t>
    </dgm:pt>
    <dgm:pt modelId="{E630640E-75C1-5248-B658-41136A09D88D}">
      <dgm:prSet phldrT="[Текст]"/>
      <dgm:spPr/>
      <dgm:t>
        <a:bodyPr/>
        <a:lstStyle/>
        <a:p>
          <a:r>
            <a:rPr lang="en-US" dirty="0"/>
            <a:t>5</a:t>
          </a:r>
          <a:endParaRPr lang="ru-RU" dirty="0"/>
        </a:p>
      </dgm:t>
    </dgm:pt>
    <dgm:pt modelId="{7FA97FE4-25DF-EA40-9A92-5382F3F8E2C9}" type="parTrans" cxnId="{152C52E7-2D85-D347-9E30-DCA344840641}">
      <dgm:prSet/>
      <dgm:spPr/>
      <dgm:t>
        <a:bodyPr/>
        <a:lstStyle/>
        <a:p>
          <a:endParaRPr lang="ru-RU"/>
        </a:p>
      </dgm:t>
    </dgm:pt>
    <dgm:pt modelId="{C05A7C9C-B886-4446-ACA7-8918467BBB82}" type="sibTrans" cxnId="{152C52E7-2D85-D347-9E30-DCA344840641}">
      <dgm:prSet/>
      <dgm:spPr/>
      <dgm:t>
        <a:bodyPr/>
        <a:lstStyle/>
        <a:p>
          <a:endParaRPr lang="ru-RU"/>
        </a:p>
      </dgm:t>
    </dgm:pt>
    <dgm:pt modelId="{92D24256-5C23-1941-8DCA-3DBF1E2F7E23}">
      <dgm:prSet phldrT="[Текст]"/>
      <dgm:spPr/>
      <dgm:t>
        <a:bodyPr/>
        <a:lstStyle/>
        <a:p>
          <a:r>
            <a:rPr lang="en-US" dirty="0"/>
            <a:t>3</a:t>
          </a:r>
          <a:endParaRPr lang="ru-RU" dirty="0"/>
        </a:p>
      </dgm:t>
    </dgm:pt>
    <dgm:pt modelId="{05F7820B-278F-8F4C-8DF0-1CDD4730E758}" type="parTrans" cxnId="{C7759827-F6B4-3A44-A814-9A9F374E224C}">
      <dgm:prSet/>
      <dgm:spPr/>
    </dgm:pt>
    <dgm:pt modelId="{2BA2F068-5488-CE4E-8186-089912586171}" type="sibTrans" cxnId="{C7759827-F6B4-3A44-A814-9A9F374E224C}">
      <dgm:prSet/>
      <dgm:spPr/>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5">
        <dgm:presLayoutVars>
          <dgm:bulletEnabled val="1"/>
        </dgm:presLayoutVars>
      </dgm:prSet>
      <dgm:spPr/>
    </dgm:pt>
    <dgm:pt modelId="{E595D63F-D112-784E-BE60-0AD4A3C93654}" type="pres">
      <dgm:prSet presAssocID="{3B9E4B67-05DD-4149-B360-109DCCA47793}" presName="sibTrans" presStyleLbl="sibTrans2D1" presStyleIdx="0" presStyleCnt="4"/>
      <dgm:spPr/>
    </dgm:pt>
    <dgm:pt modelId="{476709DD-D9AD-5547-9BEC-1F8F5E5EDAB3}" type="pres">
      <dgm:prSet presAssocID="{3B9E4B67-05DD-4149-B360-109DCCA47793}" presName="connectorText" presStyleLbl="sibTrans2D1" presStyleIdx="0" presStyleCnt="4"/>
      <dgm:spPr/>
    </dgm:pt>
    <dgm:pt modelId="{B4D27D54-E46C-974E-8F4A-730AA5997A75}" type="pres">
      <dgm:prSet presAssocID="{E630640E-75C1-5248-B658-41136A09D88D}" presName="node" presStyleLbl="node1" presStyleIdx="1" presStyleCnt="5">
        <dgm:presLayoutVars>
          <dgm:bulletEnabled val="1"/>
        </dgm:presLayoutVars>
      </dgm:prSet>
      <dgm:spPr/>
    </dgm:pt>
    <dgm:pt modelId="{3C785C1A-C306-1E47-99C1-1B12AA5A204A}" type="pres">
      <dgm:prSet presAssocID="{C05A7C9C-B886-4446-ACA7-8918467BBB82}" presName="sibTrans" presStyleLbl="sibTrans2D1" presStyleIdx="1" presStyleCnt="4"/>
      <dgm:spPr/>
    </dgm:pt>
    <dgm:pt modelId="{2559C20A-F1DF-5343-BA42-4043E808A3CA}" type="pres">
      <dgm:prSet presAssocID="{C05A7C9C-B886-4446-ACA7-8918467BBB82}" presName="connectorText" presStyleLbl="sibTrans2D1" presStyleIdx="1" presStyleCnt="4"/>
      <dgm:spPr/>
    </dgm:pt>
    <dgm:pt modelId="{A5B16E45-46B4-CF4D-86F6-5A82B72B2823}" type="pres">
      <dgm:prSet presAssocID="{2EBB5A89-973F-E84B-94D1-1BA4AF06DD8F}" presName="node" presStyleLbl="node1" presStyleIdx="2" presStyleCnt="5">
        <dgm:presLayoutVars>
          <dgm:bulletEnabled val="1"/>
        </dgm:presLayoutVars>
      </dgm:prSet>
      <dgm:spPr/>
    </dgm:pt>
    <dgm:pt modelId="{2075B5F3-E698-1245-A374-9B5557C919C7}" type="pres">
      <dgm:prSet presAssocID="{DD0978F5-E290-2345-AFC6-573C553F1435}" presName="sibTrans" presStyleLbl="sibTrans2D1" presStyleIdx="2" presStyleCnt="4"/>
      <dgm:spPr/>
    </dgm:pt>
    <dgm:pt modelId="{4A56B7DC-F155-8946-8B36-80F6D6C58122}" type="pres">
      <dgm:prSet presAssocID="{DD0978F5-E290-2345-AFC6-573C553F1435}" presName="connectorText" presStyleLbl="sibTrans2D1" presStyleIdx="2" presStyleCnt="4"/>
      <dgm:spPr/>
    </dgm:pt>
    <dgm:pt modelId="{60410BB1-ECED-F342-992E-153E85D8ED18}" type="pres">
      <dgm:prSet presAssocID="{7849FC19-0CF5-BA43-9F69-871F2EEF42F8}" presName="node" presStyleLbl="node1" presStyleIdx="3" presStyleCnt="5">
        <dgm:presLayoutVars>
          <dgm:bulletEnabled val="1"/>
        </dgm:presLayoutVars>
      </dgm:prSet>
      <dgm:spPr/>
    </dgm:pt>
    <dgm:pt modelId="{683ACA99-5774-1B4F-A11C-1349B2D6F0B7}" type="pres">
      <dgm:prSet presAssocID="{98FE3DA1-6017-9743-8065-D31730814663}" presName="sibTrans" presStyleLbl="sibTrans2D1" presStyleIdx="3" presStyleCnt="4"/>
      <dgm:spPr/>
    </dgm:pt>
    <dgm:pt modelId="{033B354E-10C3-F94F-8229-680EDE753D37}" type="pres">
      <dgm:prSet presAssocID="{98FE3DA1-6017-9743-8065-D31730814663}" presName="connectorText" presStyleLbl="sibTrans2D1" presStyleIdx="3" presStyleCnt="4"/>
      <dgm:spPr/>
    </dgm:pt>
    <dgm:pt modelId="{8C8D0F4A-F52E-D143-9421-3C8F567A573B}" type="pres">
      <dgm:prSet presAssocID="{92D24256-5C23-1941-8DCA-3DBF1E2F7E23}" presName="node" presStyleLbl="node1" presStyleIdx="4" presStyleCnt="5">
        <dgm:presLayoutVars>
          <dgm:bulletEnabled val="1"/>
        </dgm:presLayoutVars>
      </dgm:prSet>
      <dgm:spPr/>
    </dgm:pt>
  </dgm:ptLst>
  <dgm:cxnLst>
    <dgm:cxn modelId="{DBB8FF09-EFB4-2B45-A72B-43C4D653B47B}" type="presOf" srcId="{98FE3DA1-6017-9743-8065-D31730814663}" destId="{683ACA99-5774-1B4F-A11C-1349B2D6F0B7}" srcOrd="0" destOrd="0" presId="urn:microsoft.com/office/officeart/2005/8/layout/process2"/>
    <dgm:cxn modelId="{D05A130C-9762-8C48-949E-A84117C202FF}" type="presOf" srcId="{294A96C1-4B4B-814B-B61B-4A4F1AB97078}" destId="{9DDA0B35-A7CB-3143-9D20-8229CE158678}" srcOrd="0" destOrd="0" presId="urn:microsoft.com/office/officeart/2005/8/layout/process2"/>
    <dgm:cxn modelId="{8257590C-75B1-2449-A229-5E78CC49B1B7}" type="presOf" srcId="{98FE3DA1-6017-9743-8065-D31730814663}" destId="{033B354E-10C3-F94F-8229-680EDE753D37}" srcOrd="1" destOrd="0" presId="urn:microsoft.com/office/officeart/2005/8/layout/process2"/>
    <dgm:cxn modelId="{B55F6D1E-EEC5-904E-AA3C-205D567EE836}" srcId="{EBBC9A32-2FDC-6B4C-9D7F-7DC59C2F670C}" destId="{2EBB5A89-973F-E84B-94D1-1BA4AF06DD8F}" srcOrd="2" destOrd="0" parTransId="{103F854A-A8FE-A544-A11A-4B1F8D25B6CF}" sibTransId="{DD0978F5-E290-2345-AFC6-573C553F1435}"/>
    <dgm:cxn modelId="{A2477A20-12E8-7E49-B6D1-E45B56B147BD}" srcId="{EBBC9A32-2FDC-6B4C-9D7F-7DC59C2F670C}" destId="{7849FC19-0CF5-BA43-9F69-871F2EEF42F8}" srcOrd="3"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C7759827-F6B4-3A44-A814-9A9F374E224C}" srcId="{EBBC9A32-2FDC-6B4C-9D7F-7DC59C2F670C}" destId="{92D24256-5C23-1941-8DCA-3DBF1E2F7E23}" srcOrd="4" destOrd="0" parTransId="{05F7820B-278F-8F4C-8DF0-1CDD4730E758}" sibTransId="{2BA2F068-5488-CE4E-8186-089912586171}"/>
    <dgm:cxn modelId="{F40FCC27-B188-DB4D-9592-4A632A05E60F}" type="presOf" srcId="{DD0978F5-E290-2345-AFC6-573C553F1435}" destId="{2075B5F3-E698-1245-A374-9B5557C919C7}" srcOrd="0" destOrd="0" presId="urn:microsoft.com/office/officeart/2005/8/layout/process2"/>
    <dgm:cxn modelId="{02E43573-8DA0-C846-A0E9-A2AC16617A5B}" type="presOf" srcId="{C05A7C9C-B886-4446-ACA7-8918467BBB82}" destId="{2559C20A-F1DF-5343-BA42-4043E808A3CA}" srcOrd="1" destOrd="0" presId="urn:microsoft.com/office/officeart/2005/8/layout/process2"/>
    <dgm:cxn modelId="{E0693F7B-07E8-1441-9DBD-4BE305E97F0A}" type="presOf" srcId="{92D24256-5C23-1941-8DCA-3DBF1E2F7E23}" destId="{8C8D0F4A-F52E-D143-9421-3C8F567A573B}" srcOrd="0" destOrd="0" presId="urn:microsoft.com/office/officeart/2005/8/layout/process2"/>
    <dgm:cxn modelId="{355DF39B-351C-B845-9168-139D1CF7E84A}" type="presOf" srcId="{DD0978F5-E290-2345-AFC6-573C553F1435}" destId="{4A56B7DC-F155-8946-8B36-80F6D6C58122}" srcOrd="1" destOrd="0" presId="urn:microsoft.com/office/officeart/2005/8/layout/process2"/>
    <dgm:cxn modelId="{EC11559D-DAD8-EB45-A0F0-197C7B480168}" type="presOf" srcId="{C05A7C9C-B886-4446-ACA7-8918467BBB82}" destId="{3C785C1A-C306-1E47-99C1-1B12AA5A204A}"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285313C2-6AC9-A440-B7EF-7B10A58811EC}" type="presOf" srcId="{2EBB5A89-973F-E84B-94D1-1BA4AF06DD8F}" destId="{A5B16E45-46B4-CF4D-86F6-5A82B72B2823}"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805B52DC-7B3B-AF4E-96AC-792F8FD59628}" type="presOf" srcId="{E630640E-75C1-5248-B658-41136A09D88D}" destId="{B4D27D54-E46C-974E-8F4A-730AA5997A75}"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152C52E7-2D85-D347-9E30-DCA344840641}" srcId="{EBBC9A32-2FDC-6B4C-9D7F-7DC59C2F670C}" destId="{E630640E-75C1-5248-B658-41136A09D88D}" srcOrd="1" destOrd="0" parTransId="{7FA97FE4-25DF-EA40-9A92-5382F3F8E2C9}" sibTransId="{C05A7C9C-B886-4446-ACA7-8918467BBB82}"/>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9A83DE8E-40C8-084B-98C2-4424B9F38194}" type="presParOf" srcId="{B54EC368-9BF5-E04C-A0E5-C7FE47DC3FD6}" destId="{B4D27D54-E46C-974E-8F4A-730AA5997A75}" srcOrd="2" destOrd="0" presId="urn:microsoft.com/office/officeart/2005/8/layout/process2"/>
    <dgm:cxn modelId="{F1FC565A-281F-7C4A-B07F-DAC9DFBFCB7F}" type="presParOf" srcId="{B54EC368-9BF5-E04C-A0E5-C7FE47DC3FD6}" destId="{3C785C1A-C306-1E47-99C1-1B12AA5A204A}" srcOrd="3" destOrd="0" presId="urn:microsoft.com/office/officeart/2005/8/layout/process2"/>
    <dgm:cxn modelId="{03E080EB-14F3-6A4F-B6A9-3D78B0A15DAF}" type="presParOf" srcId="{3C785C1A-C306-1E47-99C1-1B12AA5A204A}" destId="{2559C20A-F1DF-5343-BA42-4043E808A3CA}" srcOrd="0" destOrd="0" presId="urn:microsoft.com/office/officeart/2005/8/layout/process2"/>
    <dgm:cxn modelId="{D2256BC7-BC11-7B47-BB9F-262BB59A4D08}" type="presParOf" srcId="{B54EC368-9BF5-E04C-A0E5-C7FE47DC3FD6}" destId="{A5B16E45-46B4-CF4D-86F6-5A82B72B2823}" srcOrd="4" destOrd="0" presId="urn:microsoft.com/office/officeart/2005/8/layout/process2"/>
    <dgm:cxn modelId="{C12973AC-3E56-1F46-BEB6-60B85D931F81}" type="presParOf" srcId="{B54EC368-9BF5-E04C-A0E5-C7FE47DC3FD6}" destId="{2075B5F3-E698-1245-A374-9B5557C919C7}" srcOrd="5" destOrd="0" presId="urn:microsoft.com/office/officeart/2005/8/layout/process2"/>
    <dgm:cxn modelId="{64578018-30C5-A142-8625-BD97DDC3BAED}" type="presParOf" srcId="{2075B5F3-E698-1245-A374-9B5557C919C7}" destId="{4A56B7DC-F155-8946-8B36-80F6D6C58122}" srcOrd="0" destOrd="0" presId="urn:microsoft.com/office/officeart/2005/8/layout/process2"/>
    <dgm:cxn modelId="{0B77F523-7478-3743-806E-1C7360C23374}" type="presParOf" srcId="{B54EC368-9BF5-E04C-A0E5-C7FE47DC3FD6}" destId="{60410BB1-ECED-F342-992E-153E85D8ED18}" srcOrd="6" destOrd="0" presId="urn:microsoft.com/office/officeart/2005/8/layout/process2"/>
    <dgm:cxn modelId="{39122BB1-594E-6F4F-BBEA-BA983363F822}" type="presParOf" srcId="{B54EC368-9BF5-E04C-A0E5-C7FE47DC3FD6}" destId="{683ACA99-5774-1B4F-A11C-1349B2D6F0B7}" srcOrd="7" destOrd="0" presId="urn:microsoft.com/office/officeart/2005/8/layout/process2"/>
    <dgm:cxn modelId="{A10B4E30-D957-F948-A73E-31AC5C36E7F3}" type="presParOf" srcId="{683ACA99-5774-1B4F-A11C-1349B2D6F0B7}" destId="{033B354E-10C3-F94F-8229-680EDE753D37}" srcOrd="0" destOrd="0" presId="urn:microsoft.com/office/officeart/2005/8/layout/process2"/>
    <dgm:cxn modelId="{BE39A954-A08D-C842-8219-2A5F05BA5E2A}" type="presParOf" srcId="{B54EC368-9BF5-E04C-A0E5-C7FE47DC3FD6}" destId="{8C8D0F4A-F52E-D143-9421-3C8F567A573B}"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4.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5.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5</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2</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2EBB5A89-973F-E84B-94D1-1BA4AF06DD8F}">
      <dgm:prSet phldrT="[Текст]"/>
      <dgm:spPr/>
      <dgm:t>
        <a:bodyPr/>
        <a:lstStyle/>
        <a:p>
          <a:r>
            <a:rPr lang="en-US" dirty="0"/>
            <a:t>1</a:t>
          </a:r>
          <a:endParaRPr lang="ru-RU" dirty="0"/>
        </a:p>
      </dgm:t>
    </dgm:pt>
    <dgm:pt modelId="{103F854A-A8FE-A544-A11A-4B1F8D25B6CF}" type="parTrans" cxnId="{B55F6D1E-EEC5-904E-AA3C-205D567EE836}">
      <dgm:prSet/>
      <dgm:spPr/>
      <dgm:t>
        <a:bodyPr/>
        <a:lstStyle/>
        <a:p>
          <a:endParaRPr lang="ru-RU"/>
        </a:p>
      </dgm:t>
    </dgm:pt>
    <dgm:pt modelId="{DD0978F5-E290-2345-AFC6-573C553F1435}" type="sibTrans" cxnId="{B55F6D1E-EEC5-904E-AA3C-205D567EE836}">
      <dgm:prSet/>
      <dgm:spPr/>
      <dgm:t>
        <a:bodyPr/>
        <a:lstStyle/>
        <a:p>
          <a:endParaRPr lang="ru-RU"/>
        </a:p>
      </dgm:t>
    </dgm:pt>
    <dgm:pt modelId="{92D24256-5C23-1941-8DCA-3DBF1E2F7E23}">
      <dgm:prSet phldrT="[Текст]"/>
      <dgm:spPr/>
      <dgm:t>
        <a:bodyPr/>
        <a:lstStyle/>
        <a:p>
          <a:r>
            <a:rPr lang="en-US" dirty="0"/>
            <a:t>3</a:t>
          </a:r>
          <a:endParaRPr lang="ru-RU" dirty="0"/>
        </a:p>
      </dgm:t>
    </dgm:pt>
    <dgm:pt modelId="{05F7820B-278F-8F4C-8DF0-1CDD4730E758}" type="parTrans" cxnId="{C7759827-F6B4-3A44-A814-9A9F374E224C}">
      <dgm:prSet/>
      <dgm:spPr/>
      <dgm:t>
        <a:bodyPr/>
        <a:lstStyle/>
        <a:p>
          <a:endParaRPr lang="ru-RU"/>
        </a:p>
      </dgm:t>
    </dgm:pt>
    <dgm:pt modelId="{2BA2F068-5488-CE4E-8186-089912586171}" type="sibTrans" cxnId="{C7759827-F6B4-3A44-A814-9A9F374E224C}">
      <dgm:prSet/>
      <dgm:spPr/>
      <dgm:t>
        <a:bodyPr/>
        <a:lstStyle/>
        <a:p>
          <a:endParaRPr lang="ru-RU"/>
        </a:p>
      </dgm:t>
    </dgm:pt>
    <dgm:pt modelId="{0CBCA8D2-F3ED-9547-A493-ACA7C0397C1B}">
      <dgm:prSet phldrT="[Текст]"/>
      <dgm:spPr/>
      <dgm:t>
        <a:bodyPr/>
        <a:lstStyle/>
        <a:p>
          <a:r>
            <a:rPr lang="en-US" dirty="0"/>
            <a:t>4</a:t>
          </a:r>
          <a:endParaRPr lang="ru-RU" dirty="0"/>
        </a:p>
      </dgm:t>
    </dgm:pt>
    <dgm:pt modelId="{E63CC03F-2C66-6F4E-8899-1565FA8FDE5B}" type="parTrans" cxnId="{94A0B01E-29A5-1F42-827F-C938FCEE5DF1}">
      <dgm:prSet/>
      <dgm:spPr/>
      <dgm:t>
        <a:bodyPr/>
        <a:lstStyle/>
        <a:p>
          <a:endParaRPr lang="ru-RU"/>
        </a:p>
      </dgm:t>
    </dgm:pt>
    <dgm:pt modelId="{90376CFF-34FE-B744-A7F7-F465BB892B2E}" type="sibTrans" cxnId="{94A0B01E-29A5-1F42-827F-C938FCEE5DF1}">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5">
        <dgm:presLayoutVars>
          <dgm:bulletEnabled val="1"/>
        </dgm:presLayoutVars>
      </dgm:prSet>
      <dgm:spPr/>
    </dgm:pt>
    <dgm:pt modelId="{E595D63F-D112-784E-BE60-0AD4A3C93654}" type="pres">
      <dgm:prSet presAssocID="{3B9E4B67-05DD-4149-B360-109DCCA47793}" presName="sibTrans" presStyleLbl="sibTrans2D1" presStyleIdx="0" presStyleCnt="4"/>
      <dgm:spPr/>
    </dgm:pt>
    <dgm:pt modelId="{476709DD-D9AD-5547-9BEC-1F8F5E5EDAB3}" type="pres">
      <dgm:prSet presAssocID="{3B9E4B67-05DD-4149-B360-109DCCA47793}" presName="connectorText" presStyleLbl="sibTrans2D1" presStyleIdx="0" presStyleCnt="4"/>
      <dgm:spPr/>
    </dgm:pt>
    <dgm:pt modelId="{A5B16E45-46B4-CF4D-86F6-5A82B72B2823}" type="pres">
      <dgm:prSet presAssocID="{2EBB5A89-973F-E84B-94D1-1BA4AF06DD8F}" presName="node" presStyleLbl="node1" presStyleIdx="1" presStyleCnt="5">
        <dgm:presLayoutVars>
          <dgm:bulletEnabled val="1"/>
        </dgm:presLayoutVars>
      </dgm:prSet>
      <dgm:spPr/>
    </dgm:pt>
    <dgm:pt modelId="{2075B5F3-E698-1245-A374-9B5557C919C7}" type="pres">
      <dgm:prSet presAssocID="{DD0978F5-E290-2345-AFC6-573C553F1435}" presName="sibTrans" presStyleLbl="sibTrans2D1" presStyleIdx="1" presStyleCnt="4"/>
      <dgm:spPr/>
    </dgm:pt>
    <dgm:pt modelId="{4A56B7DC-F155-8946-8B36-80F6D6C58122}" type="pres">
      <dgm:prSet presAssocID="{DD0978F5-E290-2345-AFC6-573C553F1435}" presName="connectorText" presStyleLbl="sibTrans2D1" presStyleIdx="1" presStyleCnt="4"/>
      <dgm:spPr/>
    </dgm:pt>
    <dgm:pt modelId="{60410BB1-ECED-F342-992E-153E85D8ED18}" type="pres">
      <dgm:prSet presAssocID="{7849FC19-0CF5-BA43-9F69-871F2EEF42F8}" presName="node" presStyleLbl="node1" presStyleIdx="2" presStyleCnt="5">
        <dgm:presLayoutVars>
          <dgm:bulletEnabled val="1"/>
        </dgm:presLayoutVars>
      </dgm:prSet>
      <dgm:spPr/>
    </dgm:pt>
    <dgm:pt modelId="{683ACA99-5774-1B4F-A11C-1349B2D6F0B7}" type="pres">
      <dgm:prSet presAssocID="{98FE3DA1-6017-9743-8065-D31730814663}" presName="sibTrans" presStyleLbl="sibTrans2D1" presStyleIdx="2" presStyleCnt="4"/>
      <dgm:spPr/>
    </dgm:pt>
    <dgm:pt modelId="{033B354E-10C3-F94F-8229-680EDE753D37}" type="pres">
      <dgm:prSet presAssocID="{98FE3DA1-6017-9743-8065-D31730814663}" presName="connectorText" presStyleLbl="sibTrans2D1" presStyleIdx="2" presStyleCnt="4"/>
      <dgm:spPr/>
    </dgm:pt>
    <dgm:pt modelId="{8C8D0F4A-F52E-D143-9421-3C8F567A573B}" type="pres">
      <dgm:prSet presAssocID="{92D24256-5C23-1941-8DCA-3DBF1E2F7E23}" presName="node" presStyleLbl="node1" presStyleIdx="3" presStyleCnt="5">
        <dgm:presLayoutVars>
          <dgm:bulletEnabled val="1"/>
        </dgm:presLayoutVars>
      </dgm:prSet>
      <dgm:spPr/>
    </dgm:pt>
    <dgm:pt modelId="{4199F7BD-6AC9-C64C-9A5D-B3AD6D83499B}" type="pres">
      <dgm:prSet presAssocID="{2BA2F068-5488-CE4E-8186-089912586171}" presName="sibTrans" presStyleLbl="sibTrans2D1" presStyleIdx="3" presStyleCnt="4"/>
      <dgm:spPr/>
    </dgm:pt>
    <dgm:pt modelId="{35CF1562-5076-4F41-8782-71673139A5BA}" type="pres">
      <dgm:prSet presAssocID="{2BA2F068-5488-CE4E-8186-089912586171}" presName="connectorText" presStyleLbl="sibTrans2D1" presStyleIdx="3" presStyleCnt="4"/>
      <dgm:spPr/>
    </dgm:pt>
    <dgm:pt modelId="{6B7D4487-AE31-164E-9251-B6B7F4A28B3B}" type="pres">
      <dgm:prSet presAssocID="{0CBCA8D2-F3ED-9547-A493-ACA7C0397C1B}" presName="node" presStyleLbl="node1" presStyleIdx="4" presStyleCnt="5">
        <dgm:presLayoutVars>
          <dgm:bulletEnabled val="1"/>
        </dgm:presLayoutVars>
      </dgm:prSet>
      <dgm:spPr/>
    </dgm:pt>
  </dgm:ptLst>
  <dgm:cxnLst>
    <dgm:cxn modelId="{DBB8FF09-EFB4-2B45-A72B-43C4D653B47B}" type="presOf" srcId="{98FE3DA1-6017-9743-8065-D31730814663}" destId="{683ACA99-5774-1B4F-A11C-1349B2D6F0B7}" srcOrd="0" destOrd="0" presId="urn:microsoft.com/office/officeart/2005/8/layout/process2"/>
    <dgm:cxn modelId="{D05A130C-9762-8C48-949E-A84117C202FF}" type="presOf" srcId="{294A96C1-4B4B-814B-B61B-4A4F1AB97078}" destId="{9DDA0B35-A7CB-3143-9D20-8229CE158678}" srcOrd="0" destOrd="0" presId="urn:microsoft.com/office/officeart/2005/8/layout/process2"/>
    <dgm:cxn modelId="{8257590C-75B1-2449-A229-5E78CC49B1B7}" type="presOf" srcId="{98FE3DA1-6017-9743-8065-D31730814663}" destId="{033B354E-10C3-F94F-8229-680EDE753D37}" srcOrd="1" destOrd="0" presId="urn:microsoft.com/office/officeart/2005/8/layout/process2"/>
    <dgm:cxn modelId="{B55F6D1E-EEC5-904E-AA3C-205D567EE836}" srcId="{EBBC9A32-2FDC-6B4C-9D7F-7DC59C2F670C}" destId="{2EBB5A89-973F-E84B-94D1-1BA4AF06DD8F}" srcOrd="1" destOrd="0" parTransId="{103F854A-A8FE-A544-A11A-4B1F8D25B6CF}" sibTransId="{DD0978F5-E290-2345-AFC6-573C553F1435}"/>
    <dgm:cxn modelId="{94A0B01E-29A5-1F42-827F-C938FCEE5DF1}" srcId="{EBBC9A32-2FDC-6B4C-9D7F-7DC59C2F670C}" destId="{0CBCA8D2-F3ED-9547-A493-ACA7C0397C1B}" srcOrd="4" destOrd="0" parTransId="{E63CC03F-2C66-6F4E-8899-1565FA8FDE5B}" sibTransId="{90376CFF-34FE-B744-A7F7-F465BB892B2E}"/>
    <dgm:cxn modelId="{A2477A20-12E8-7E49-B6D1-E45B56B147BD}" srcId="{EBBC9A32-2FDC-6B4C-9D7F-7DC59C2F670C}" destId="{7849FC19-0CF5-BA43-9F69-871F2EEF42F8}" srcOrd="2"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C7759827-F6B4-3A44-A814-9A9F374E224C}" srcId="{EBBC9A32-2FDC-6B4C-9D7F-7DC59C2F670C}" destId="{92D24256-5C23-1941-8DCA-3DBF1E2F7E23}" srcOrd="3" destOrd="0" parTransId="{05F7820B-278F-8F4C-8DF0-1CDD4730E758}" sibTransId="{2BA2F068-5488-CE4E-8186-089912586171}"/>
    <dgm:cxn modelId="{F40FCC27-B188-DB4D-9592-4A632A05E60F}" type="presOf" srcId="{DD0978F5-E290-2345-AFC6-573C553F1435}" destId="{2075B5F3-E698-1245-A374-9B5557C919C7}" srcOrd="0" destOrd="0" presId="urn:microsoft.com/office/officeart/2005/8/layout/process2"/>
    <dgm:cxn modelId="{67726545-9B99-0E4F-865D-C3F930721931}" type="presOf" srcId="{0CBCA8D2-F3ED-9547-A493-ACA7C0397C1B}" destId="{6B7D4487-AE31-164E-9251-B6B7F4A28B3B}" srcOrd="0" destOrd="0" presId="urn:microsoft.com/office/officeart/2005/8/layout/process2"/>
    <dgm:cxn modelId="{E0693F7B-07E8-1441-9DBD-4BE305E97F0A}" type="presOf" srcId="{92D24256-5C23-1941-8DCA-3DBF1E2F7E23}" destId="{8C8D0F4A-F52E-D143-9421-3C8F567A573B}" srcOrd="0" destOrd="0" presId="urn:microsoft.com/office/officeart/2005/8/layout/process2"/>
    <dgm:cxn modelId="{355DF39B-351C-B845-9168-139D1CF7E84A}" type="presOf" srcId="{DD0978F5-E290-2345-AFC6-573C553F1435}" destId="{4A56B7DC-F155-8946-8B36-80F6D6C58122}" srcOrd="1"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426889BF-0DF5-B242-8DB9-E113F3A65E3A}" type="presOf" srcId="{2BA2F068-5488-CE4E-8186-089912586171}" destId="{4199F7BD-6AC9-C64C-9A5D-B3AD6D83499B}"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285313C2-6AC9-A440-B7EF-7B10A58811EC}" type="presOf" srcId="{2EBB5A89-973F-E84B-94D1-1BA4AF06DD8F}" destId="{A5B16E45-46B4-CF4D-86F6-5A82B72B2823}"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C4B0C5DF-77A7-C649-88DD-9DD9796B6AEE}" type="presOf" srcId="{2BA2F068-5488-CE4E-8186-089912586171}" destId="{35CF1562-5076-4F41-8782-71673139A5BA}" srcOrd="1" destOrd="0" presId="urn:microsoft.com/office/officeart/2005/8/layout/process2"/>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D2256BC7-BC11-7B47-BB9F-262BB59A4D08}" type="presParOf" srcId="{B54EC368-9BF5-E04C-A0E5-C7FE47DC3FD6}" destId="{A5B16E45-46B4-CF4D-86F6-5A82B72B2823}" srcOrd="2" destOrd="0" presId="urn:microsoft.com/office/officeart/2005/8/layout/process2"/>
    <dgm:cxn modelId="{C12973AC-3E56-1F46-BEB6-60B85D931F81}" type="presParOf" srcId="{B54EC368-9BF5-E04C-A0E5-C7FE47DC3FD6}" destId="{2075B5F3-E698-1245-A374-9B5557C919C7}" srcOrd="3" destOrd="0" presId="urn:microsoft.com/office/officeart/2005/8/layout/process2"/>
    <dgm:cxn modelId="{64578018-30C5-A142-8625-BD97DDC3BAED}" type="presParOf" srcId="{2075B5F3-E698-1245-A374-9B5557C919C7}" destId="{4A56B7DC-F155-8946-8B36-80F6D6C58122}" srcOrd="0" destOrd="0" presId="urn:microsoft.com/office/officeart/2005/8/layout/process2"/>
    <dgm:cxn modelId="{0B77F523-7478-3743-806E-1C7360C23374}" type="presParOf" srcId="{B54EC368-9BF5-E04C-A0E5-C7FE47DC3FD6}" destId="{60410BB1-ECED-F342-992E-153E85D8ED18}" srcOrd="4" destOrd="0" presId="urn:microsoft.com/office/officeart/2005/8/layout/process2"/>
    <dgm:cxn modelId="{39122BB1-594E-6F4F-BBEA-BA983363F822}" type="presParOf" srcId="{B54EC368-9BF5-E04C-A0E5-C7FE47DC3FD6}" destId="{683ACA99-5774-1B4F-A11C-1349B2D6F0B7}" srcOrd="5" destOrd="0" presId="urn:microsoft.com/office/officeart/2005/8/layout/process2"/>
    <dgm:cxn modelId="{A10B4E30-D957-F948-A73E-31AC5C36E7F3}" type="presParOf" srcId="{683ACA99-5774-1B4F-A11C-1349B2D6F0B7}" destId="{033B354E-10C3-F94F-8229-680EDE753D37}" srcOrd="0" destOrd="0" presId="urn:microsoft.com/office/officeart/2005/8/layout/process2"/>
    <dgm:cxn modelId="{BE39A954-A08D-C842-8219-2A5F05BA5E2A}" type="presParOf" srcId="{B54EC368-9BF5-E04C-A0E5-C7FE47DC3FD6}" destId="{8C8D0F4A-F52E-D143-9421-3C8F567A573B}" srcOrd="6" destOrd="0" presId="urn:microsoft.com/office/officeart/2005/8/layout/process2"/>
    <dgm:cxn modelId="{A888CDF2-B86E-8245-B38B-330B0ED679DD}" type="presParOf" srcId="{B54EC368-9BF5-E04C-A0E5-C7FE47DC3FD6}" destId="{4199F7BD-6AC9-C64C-9A5D-B3AD6D83499B}" srcOrd="7" destOrd="0" presId="urn:microsoft.com/office/officeart/2005/8/layout/process2"/>
    <dgm:cxn modelId="{E5CB6E3C-5EE3-594C-98BF-C236CFFDF2A5}" type="presParOf" srcId="{4199F7BD-6AC9-C64C-9A5D-B3AD6D83499B}" destId="{35CF1562-5076-4F41-8782-71673139A5BA}" srcOrd="0" destOrd="0" presId="urn:microsoft.com/office/officeart/2005/8/layout/process2"/>
    <dgm:cxn modelId="{58F78625-5DC5-E742-8F54-1954A58CA4E4}" type="presParOf" srcId="{B54EC368-9BF5-E04C-A0E5-C7FE47DC3FD6}" destId="{6B7D4487-AE31-164E-9251-B6B7F4A28B3B}"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6.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7.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1</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2</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92D24256-5C23-1941-8DCA-3DBF1E2F7E23}">
      <dgm:prSet phldrT="[Текст]"/>
      <dgm:spPr/>
      <dgm:t>
        <a:bodyPr/>
        <a:lstStyle/>
        <a:p>
          <a:r>
            <a:rPr lang="en-US" dirty="0"/>
            <a:t>3</a:t>
          </a:r>
          <a:endParaRPr lang="ru-RU" dirty="0"/>
        </a:p>
      </dgm:t>
    </dgm:pt>
    <dgm:pt modelId="{05F7820B-278F-8F4C-8DF0-1CDD4730E758}" type="parTrans" cxnId="{C7759827-F6B4-3A44-A814-9A9F374E224C}">
      <dgm:prSet/>
      <dgm:spPr/>
      <dgm:t>
        <a:bodyPr/>
        <a:lstStyle/>
        <a:p>
          <a:endParaRPr lang="ru-RU"/>
        </a:p>
      </dgm:t>
    </dgm:pt>
    <dgm:pt modelId="{2BA2F068-5488-CE4E-8186-089912586171}" type="sibTrans" cxnId="{C7759827-F6B4-3A44-A814-9A9F374E224C}">
      <dgm:prSet/>
      <dgm:spPr/>
      <dgm:t>
        <a:bodyPr/>
        <a:lstStyle/>
        <a:p>
          <a:endParaRPr lang="ru-RU"/>
        </a:p>
      </dgm:t>
    </dgm:pt>
    <dgm:pt modelId="{0CBCA8D2-F3ED-9547-A493-ACA7C0397C1B}">
      <dgm:prSet phldrT="[Текст]"/>
      <dgm:spPr/>
      <dgm:t>
        <a:bodyPr/>
        <a:lstStyle/>
        <a:p>
          <a:r>
            <a:rPr lang="en-US" dirty="0"/>
            <a:t>4</a:t>
          </a:r>
          <a:endParaRPr lang="ru-RU" dirty="0"/>
        </a:p>
      </dgm:t>
    </dgm:pt>
    <dgm:pt modelId="{E63CC03F-2C66-6F4E-8899-1565FA8FDE5B}" type="parTrans" cxnId="{94A0B01E-29A5-1F42-827F-C938FCEE5DF1}">
      <dgm:prSet/>
      <dgm:spPr/>
      <dgm:t>
        <a:bodyPr/>
        <a:lstStyle/>
        <a:p>
          <a:endParaRPr lang="ru-RU"/>
        </a:p>
      </dgm:t>
    </dgm:pt>
    <dgm:pt modelId="{90376CFF-34FE-B744-A7F7-F465BB892B2E}" type="sibTrans" cxnId="{94A0B01E-29A5-1F42-827F-C938FCEE5DF1}">
      <dgm:prSet/>
      <dgm:spPr/>
      <dgm:t>
        <a:bodyPr/>
        <a:lstStyle/>
        <a:p>
          <a:endParaRPr lang="ru-RU"/>
        </a:p>
      </dgm:t>
    </dgm:pt>
    <dgm:pt modelId="{07C77D32-6726-F54C-B8DE-26F6AE9DE473}">
      <dgm:prSet phldrT="[Текст]"/>
      <dgm:spPr/>
      <dgm:t>
        <a:bodyPr/>
        <a:lstStyle/>
        <a:p>
          <a:r>
            <a:rPr lang="en-US" dirty="0"/>
            <a:t>5</a:t>
          </a:r>
          <a:endParaRPr lang="ru-RU" dirty="0"/>
        </a:p>
      </dgm:t>
    </dgm:pt>
    <dgm:pt modelId="{B6576D36-363F-524B-8867-DF79F6102241}" type="parTrans" cxnId="{F191B851-CF47-6049-B859-083BF35B7BF6}">
      <dgm:prSet/>
      <dgm:spPr/>
      <dgm:t>
        <a:bodyPr/>
        <a:lstStyle/>
        <a:p>
          <a:endParaRPr lang="ru-RU"/>
        </a:p>
      </dgm:t>
    </dgm:pt>
    <dgm:pt modelId="{CF4FE3AE-56E3-B346-ACD8-50D9BAEBCB77}" type="sibTrans" cxnId="{F191B851-CF47-6049-B859-083BF35B7BF6}">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5">
        <dgm:presLayoutVars>
          <dgm:bulletEnabled val="1"/>
        </dgm:presLayoutVars>
      </dgm:prSet>
      <dgm:spPr/>
    </dgm:pt>
    <dgm:pt modelId="{E595D63F-D112-784E-BE60-0AD4A3C93654}" type="pres">
      <dgm:prSet presAssocID="{3B9E4B67-05DD-4149-B360-109DCCA47793}" presName="sibTrans" presStyleLbl="sibTrans2D1" presStyleIdx="0" presStyleCnt="4"/>
      <dgm:spPr/>
    </dgm:pt>
    <dgm:pt modelId="{476709DD-D9AD-5547-9BEC-1F8F5E5EDAB3}" type="pres">
      <dgm:prSet presAssocID="{3B9E4B67-05DD-4149-B360-109DCCA47793}" presName="connectorText" presStyleLbl="sibTrans2D1" presStyleIdx="0" presStyleCnt="4"/>
      <dgm:spPr/>
    </dgm:pt>
    <dgm:pt modelId="{60410BB1-ECED-F342-992E-153E85D8ED18}" type="pres">
      <dgm:prSet presAssocID="{7849FC19-0CF5-BA43-9F69-871F2EEF42F8}" presName="node" presStyleLbl="node1" presStyleIdx="1" presStyleCnt="5">
        <dgm:presLayoutVars>
          <dgm:bulletEnabled val="1"/>
        </dgm:presLayoutVars>
      </dgm:prSet>
      <dgm:spPr/>
    </dgm:pt>
    <dgm:pt modelId="{683ACA99-5774-1B4F-A11C-1349B2D6F0B7}" type="pres">
      <dgm:prSet presAssocID="{98FE3DA1-6017-9743-8065-D31730814663}" presName="sibTrans" presStyleLbl="sibTrans2D1" presStyleIdx="1" presStyleCnt="4"/>
      <dgm:spPr/>
    </dgm:pt>
    <dgm:pt modelId="{033B354E-10C3-F94F-8229-680EDE753D37}" type="pres">
      <dgm:prSet presAssocID="{98FE3DA1-6017-9743-8065-D31730814663}" presName="connectorText" presStyleLbl="sibTrans2D1" presStyleIdx="1" presStyleCnt="4"/>
      <dgm:spPr/>
    </dgm:pt>
    <dgm:pt modelId="{8C8D0F4A-F52E-D143-9421-3C8F567A573B}" type="pres">
      <dgm:prSet presAssocID="{92D24256-5C23-1941-8DCA-3DBF1E2F7E23}" presName="node" presStyleLbl="node1" presStyleIdx="2" presStyleCnt="5">
        <dgm:presLayoutVars>
          <dgm:bulletEnabled val="1"/>
        </dgm:presLayoutVars>
      </dgm:prSet>
      <dgm:spPr/>
    </dgm:pt>
    <dgm:pt modelId="{4199F7BD-6AC9-C64C-9A5D-B3AD6D83499B}" type="pres">
      <dgm:prSet presAssocID="{2BA2F068-5488-CE4E-8186-089912586171}" presName="sibTrans" presStyleLbl="sibTrans2D1" presStyleIdx="2" presStyleCnt="4"/>
      <dgm:spPr/>
    </dgm:pt>
    <dgm:pt modelId="{35CF1562-5076-4F41-8782-71673139A5BA}" type="pres">
      <dgm:prSet presAssocID="{2BA2F068-5488-CE4E-8186-089912586171}" presName="connectorText" presStyleLbl="sibTrans2D1" presStyleIdx="2" presStyleCnt="4"/>
      <dgm:spPr/>
    </dgm:pt>
    <dgm:pt modelId="{6B7D4487-AE31-164E-9251-B6B7F4A28B3B}" type="pres">
      <dgm:prSet presAssocID="{0CBCA8D2-F3ED-9547-A493-ACA7C0397C1B}" presName="node" presStyleLbl="node1" presStyleIdx="3" presStyleCnt="5">
        <dgm:presLayoutVars>
          <dgm:bulletEnabled val="1"/>
        </dgm:presLayoutVars>
      </dgm:prSet>
      <dgm:spPr/>
    </dgm:pt>
    <dgm:pt modelId="{8A531C2C-84B7-8A4B-B0F7-FAC1569232A8}" type="pres">
      <dgm:prSet presAssocID="{90376CFF-34FE-B744-A7F7-F465BB892B2E}" presName="sibTrans" presStyleLbl="sibTrans2D1" presStyleIdx="3" presStyleCnt="4"/>
      <dgm:spPr/>
    </dgm:pt>
    <dgm:pt modelId="{E24383C2-65AE-5F4D-8E35-BF318CFD059D}" type="pres">
      <dgm:prSet presAssocID="{90376CFF-34FE-B744-A7F7-F465BB892B2E}" presName="connectorText" presStyleLbl="sibTrans2D1" presStyleIdx="3" presStyleCnt="4"/>
      <dgm:spPr/>
    </dgm:pt>
    <dgm:pt modelId="{F5E9CF67-4112-614E-915D-AD2FCAD58A1F}" type="pres">
      <dgm:prSet presAssocID="{07C77D32-6726-F54C-B8DE-26F6AE9DE473}" presName="node" presStyleLbl="node1" presStyleIdx="4" presStyleCnt="5">
        <dgm:presLayoutVars>
          <dgm:bulletEnabled val="1"/>
        </dgm:presLayoutVars>
      </dgm:prSet>
      <dgm:spPr/>
    </dgm:pt>
  </dgm:ptLst>
  <dgm:cxnLst>
    <dgm:cxn modelId="{DBB8FF09-EFB4-2B45-A72B-43C4D653B47B}" type="presOf" srcId="{98FE3DA1-6017-9743-8065-D31730814663}" destId="{683ACA99-5774-1B4F-A11C-1349B2D6F0B7}" srcOrd="0" destOrd="0" presId="urn:microsoft.com/office/officeart/2005/8/layout/process2"/>
    <dgm:cxn modelId="{D05A130C-9762-8C48-949E-A84117C202FF}" type="presOf" srcId="{294A96C1-4B4B-814B-B61B-4A4F1AB97078}" destId="{9DDA0B35-A7CB-3143-9D20-8229CE158678}" srcOrd="0" destOrd="0" presId="urn:microsoft.com/office/officeart/2005/8/layout/process2"/>
    <dgm:cxn modelId="{8257590C-75B1-2449-A229-5E78CC49B1B7}" type="presOf" srcId="{98FE3DA1-6017-9743-8065-D31730814663}" destId="{033B354E-10C3-F94F-8229-680EDE753D37}" srcOrd="1" destOrd="0" presId="urn:microsoft.com/office/officeart/2005/8/layout/process2"/>
    <dgm:cxn modelId="{94A0B01E-29A5-1F42-827F-C938FCEE5DF1}" srcId="{EBBC9A32-2FDC-6B4C-9D7F-7DC59C2F670C}" destId="{0CBCA8D2-F3ED-9547-A493-ACA7C0397C1B}" srcOrd="3" destOrd="0" parTransId="{E63CC03F-2C66-6F4E-8899-1565FA8FDE5B}" sibTransId="{90376CFF-34FE-B744-A7F7-F465BB892B2E}"/>
    <dgm:cxn modelId="{A2477A20-12E8-7E49-B6D1-E45B56B147BD}" srcId="{EBBC9A32-2FDC-6B4C-9D7F-7DC59C2F670C}" destId="{7849FC19-0CF5-BA43-9F69-871F2EEF42F8}" srcOrd="1"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C7759827-F6B4-3A44-A814-9A9F374E224C}" srcId="{EBBC9A32-2FDC-6B4C-9D7F-7DC59C2F670C}" destId="{92D24256-5C23-1941-8DCA-3DBF1E2F7E23}" srcOrd="2" destOrd="0" parTransId="{05F7820B-278F-8F4C-8DF0-1CDD4730E758}" sibTransId="{2BA2F068-5488-CE4E-8186-089912586171}"/>
    <dgm:cxn modelId="{67726545-9B99-0E4F-865D-C3F930721931}" type="presOf" srcId="{0CBCA8D2-F3ED-9547-A493-ACA7C0397C1B}" destId="{6B7D4487-AE31-164E-9251-B6B7F4A28B3B}" srcOrd="0" destOrd="0" presId="urn:microsoft.com/office/officeart/2005/8/layout/process2"/>
    <dgm:cxn modelId="{F191B851-CF47-6049-B859-083BF35B7BF6}" srcId="{EBBC9A32-2FDC-6B4C-9D7F-7DC59C2F670C}" destId="{07C77D32-6726-F54C-B8DE-26F6AE9DE473}" srcOrd="4" destOrd="0" parTransId="{B6576D36-363F-524B-8867-DF79F6102241}" sibTransId="{CF4FE3AE-56E3-B346-ACD8-50D9BAEBCB77}"/>
    <dgm:cxn modelId="{917C6C63-5D01-DC41-8A5A-8540566F9D5E}" type="presOf" srcId="{07C77D32-6726-F54C-B8DE-26F6AE9DE473}" destId="{F5E9CF67-4112-614E-915D-AD2FCAD58A1F}" srcOrd="0" destOrd="0" presId="urn:microsoft.com/office/officeart/2005/8/layout/process2"/>
    <dgm:cxn modelId="{E0693F7B-07E8-1441-9DBD-4BE305E97F0A}" type="presOf" srcId="{92D24256-5C23-1941-8DCA-3DBF1E2F7E23}" destId="{8C8D0F4A-F52E-D143-9421-3C8F567A573B}" srcOrd="0" destOrd="0" presId="urn:microsoft.com/office/officeart/2005/8/layout/process2"/>
    <dgm:cxn modelId="{E6C4E195-B27C-5646-B16E-DCCE0C086CD2}" type="presOf" srcId="{90376CFF-34FE-B744-A7F7-F465BB892B2E}" destId="{E24383C2-65AE-5F4D-8E35-BF318CFD059D}" srcOrd="1" destOrd="0" presId="urn:microsoft.com/office/officeart/2005/8/layout/process2"/>
    <dgm:cxn modelId="{332EF1A8-BBB6-1942-8D60-F1E9FBE3CE12}" type="presOf" srcId="{90376CFF-34FE-B744-A7F7-F465BB892B2E}" destId="{8A531C2C-84B7-8A4B-B0F7-FAC1569232A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426889BF-0DF5-B242-8DB9-E113F3A65E3A}" type="presOf" srcId="{2BA2F068-5488-CE4E-8186-089912586171}" destId="{4199F7BD-6AC9-C64C-9A5D-B3AD6D83499B}"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C4B0C5DF-77A7-C649-88DD-9DD9796B6AEE}" type="presOf" srcId="{2BA2F068-5488-CE4E-8186-089912586171}" destId="{35CF1562-5076-4F41-8782-71673139A5BA}" srcOrd="1" destOrd="0" presId="urn:microsoft.com/office/officeart/2005/8/layout/process2"/>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0B77F523-7478-3743-806E-1C7360C23374}" type="presParOf" srcId="{B54EC368-9BF5-E04C-A0E5-C7FE47DC3FD6}" destId="{60410BB1-ECED-F342-992E-153E85D8ED18}" srcOrd="2" destOrd="0" presId="urn:microsoft.com/office/officeart/2005/8/layout/process2"/>
    <dgm:cxn modelId="{39122BB1-594E-6F4F-BBEA-BA983363F822}" type="presParOf" srcId="{B54EC368-9BF5-E04C-A0E5-C7FE47DC3FD6}" destId="{683ACA99-5774-1B4F-A11C-1349B2D6F0B7}" srcOrd="3" destOrd="0" presId="urn:microsoft.com/office/officeart/2005/8/layout/process2"/>
    <dgm:cxn modelId="{A10B4E30-D957-F948-A73E-31AC5C36E7F3}" type="presParOf" srcId="{683ACA99-5774-1B4F-A11C-1349B2D6F0B7}" destId="{033B354E-10C3-F94F-8229-680EDE753D37}" srcOrd="0" destOrd="0" presId="urn:microsoft.com/office/officeart/2005/8/layout/process2"/>
    <dgm:cxn modelId="{BE39A954-A08D-C842-8219-2A5F05BA5E2A}" type="presParOf" srcId="{B54EC368-9BF5-E04C-A0E5-C7FE47DC3FD6}" destId="{8C8D0F4A-F52E-D143-9421-3C8F567A573B}" srcOrd="4" destOrd="0" presId="urn:microsoft.com/office/officeart/2005/8/layout/process2"/>
    <dgm:cxn modelId="{A888CDF2-B86E-8245-B38B-330B0ED679DD}" type="presParOf" srcId="{B54EC368-9BF5-E04C-A0E5-C7FE47DC3FD6}" destId="{4199F7BD-6AC9-C64C-9A5D-B3AD6D83499B}" srcOrd="5" destOrd="0" presId="urn:microsoft.com/office/officeart/2005/8/layout/process2"/>
    <dgm:cxn modelId="{E5CB6E3C-5EE3-594C-98BF-C236CFFDF2A5}" type="presParOf" srcId="{4199F7BD-6AC9-C64C-9A5D-B3AD6D83499B}" destId="{35CF1562-5076-4F41-8782-71673139A5BA}" srcOrd="0" destOrd="0" presId="urn:microsoft.com/office/officeart/2005/8/layout/process2"/>
    <dgm:cxn modelId="{58F78625-5DC5-E742-8F54-1954A58CA4E4}" type="presParOf" srcId="{B54EC368-9BF5-E04C-A0E5-C7FE47DC3FD6}" destId="{6B7D4487-AE31-164E-9251-B6B7F4A28B3B}" srcOrd="6" destOrd="0" presId="urn:microsoft.com/office/officeart/2005/8/layout/process2"/>
    <dgm:cxn modelId="{01E6A004-8A8B-5945-8785-F010D0E3C967}" type="presParOf" srcId="{B54EC368-9BF5-E04C-A0E5-C7FE47DC3FD6}" destId="{8A531C2C-84B7-8A4B-B0F7-FAC1569232A8}" srcOrd="7" destOrd="0" presId="urn:microsoft.com/office/officeart/2005/8/layout/process2"/>
    <dgm:cxn modelId="{10C50167-43D0-3540-BF57-29EB87AD3699}" type="presParOf" srcId="{8A531C2C-84B7-8A4B-B0F7-FAC1569232A8}" destId="{E24383C2-65AE-5F4D-8E35-BF318CFD059D}" srcOrd="0" destOrd="0" presId="urn:microsoft.com/office/officeart/2005/8/layout/process2"/>
    <dgm:cxn modelId="{019FC0B6-36D1-0249-9C86-34A580871EED}" type="presParOf" srcId="{B54EC368-9BF5-E04C-A0E5-C7FE47DC3FD6}" destId="{F5E9CF67-4112-614E-915D-AD2FCAD58A1F}"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8.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9.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1</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4</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56900058-5B6A-6940-8005-BD94F330B948}">
      <dgm:prSet phldrT="[Текст]"/>
      <dgm:spPr/>
      <dgm:t>
        <a:bodyPr/>
        <a:lstStyle/>
        <a:p>
          <a:r>
            <a:rPr lang="en-US" dirty="0"/>
            <a:t>5</a:t>
          </a:r>
          <a:endParaRPr lang="ru-RU" dirty="0"/>
        </a:p>
      </dgm:t>
    </dgm:pt>
    <dgm:pt modelId="{C4304B58-8D2A-6E41-B25E-97A10CA35D22}" type="parTrans" cxnId="{0FC87A4A-270D-A44A-BC6D-F73ABD0F0FF3}">
      <dgm:prSet/>
      <dgm:spPr/>
      <dgm:t>
        <a:bodyPr/>
        <a:lstStyle/>
        <a:p>
          <a:endParaRPr lang="ru-RU"/>
        </a:p>
      </dgm:t>
    </dgm:pt>
    <dgm:pt modelId="{7A40838E-6302-A243-B530-27D48643A4A2}" type="sibTrans" cxnId="{0FC87A4A-270D-A44A-BC6D-F73ABD0F0FF3}">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3">
        <dgm:presLayoutVars>
          <dgm:bulletEnabled val="1"/>
        </dgm:presLayoutVars>
      </dgm:prSet>
      <dgm:spPr/>
    </dgm:pt>
    <dgm:pt modelId="{E595D63F-D112-784E-BE60-0AD4A3C93654}" type="pres">
      <dgm:prSet presAssocID="{3B9E4B67-05DD-4149-B360-109DCCA47793}" presName="sibTrans" presStyleLbl="sibTrans2D1" presStyleIdx="0" presStyleCnt="2"/>
      <dgm:spPr/>
    </dgm:pt>
    <dgm:pt modelId="{476709DD-D9AD-5547-9BEC-1F8F5E5EDAB3}" type="pres">
      <dgm:prSet presAssocID="{3B9E4B67-05DD-4149-B360-109DCCA47793}" presName="connectorText" presStyleLbl="sibTrans2D1" presStyleIdx="0" presStyleCnt="2"/>
      <dgm:spPr/>
    </dgm:pt>
    <dgm:pt modelId="{60410BB1-ECED-F342-992E-153E85D8ED18}" type="pres">
      <dgm:prSet presAssocID="{7849FC19-0CF5-BA43-9F69-871F2EEF42F8}" presName="node" presStyleLbl="node1" presStyleIdx="1" presStyleCnt="3">
        <dgm:presLayoutVars>
          <dgm:bulletEnabled val="1"/>
        </dgm:presLayoutVars>
      </dgm:prSet>
      <dgm:spPr/>
    </dgm:pt>
    <dgm:pt modelId="{A3C844AE-099D-CF4E-856B-DC081A698B01}" type="pres">
      <dgm:prSet presAssocID="{98FE3DA1-6017-9743-8065-D31730814663}" presName="sibTrans" presStyleLbl="sibTrans2D1" presStyleIdx="1" presStyleCnt="2"/>
      <dgm:spPr/>
    </dgm:pt>
    <dgm:pt modelId="{B73EE185-9D92-094A-9DA3-9867496D0DA2}" type="pres">
      <dgm:prSet presAssocID="{98FE3DA1-6017-9743-8065-D31730814663}" presName="connectorText" presStyleLbl="sibTrans2D1" presStyleIdx="1" presStyleCnt="2"/>
      <dgm:spPr/>
    </dgm:pt>
    <dgm:pt modelId="{02C7755A-6569-AD4B-B91C-A7CA243D47C6}" type="pres">
      <dgm:prSet presAssocID="{56900058-5B6A-6940-8005-BD94F330B948}" presName="node" presStyleLbl="node1" presStyleIdx="2" presStyleCnt="3">
        <dgm:presLayoutVars>
          <dgm:bulletEnabled val="1"/>
        </dgm:presLayoutVars>
      </dgm:prSet>
      <dgm:spPr/>
    </dgm:pt>
  </dgm:ptLst>
  <dgm:cxnLst>
    <dgm:cxn modelId="{DE062800-2C35-974A-AC9D-4BF53E52AA20}" type="presOf" srcId="{56900058-5B6A-6940-8005-BD94F330B948}" destId="{02C7755A-6569-AD4B-B91C-A7CA243D47C6}" srcOrd="0" destOrd="0" presId="urn:microsoft.com/office/officeart/2005/8/layout/process2"/>
    <dgm:cxn modelId="{D05A130C-9762-8C48-949E-A84117C202FF}" type="presOf" srcId="{294A96C1-4B4B-814B-B61B-4A4F1AB97078}" destId="{9DDA0B35-A7CB-3143-9D20-8229CE158678}" srcOrd="0" destOrd="0" presId="urn:microsoft.com/office/officeart/2005/8/layout/process2"/>
    <dgm:cxn modelId="{A2477A20-12E8-7E49-B6D1-E45B56B147BD}" srcId="{EBBC9A32-2FDC-6B4C-9D7F-7DC59C2F670C}" destId="{7849FC19-0CF5-BA43-9F69-871F2EEF42F8}" srcOrd="1"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4FBEFA2C-99A1-074D-B375-EAEC3FD885ED}" type="presOf" srcId="{98FE3DA1-6017-9743-8065-D31730814663}" destId="{B73EE185-9D92-094A-9DA3-9867496D0DA2}" srcOrd="1" destOrd="0" presId="urn:microsoft.com/office/officeart/2005/8/layout/process2"/>
    <dgm:cxn modelId="{0FC87A4A-270D-A44A-BC6D-F73ABD0F0FF3}" srcId="{EBBC9A32-2FDC-6B4C-9D7F-7DC59C2F670C}" destId="{56900058-5B6A-6940-8005-BD94F330B948}" srcOrd="2" destOrd="0" parTransId="{C4304B58-8D2A-6E41-B25E-97A10CA35D22}" sibTransId="{7A40838E-6302-A243-B530-27D48643A4A2}"/>
    <dgm:cxn modelId="{D77218AE-FB02-9D41-B6FB-27FA151DCD86}" type="presOf" srcId="{EBBC9A32-2FDC-6B4C-9D7F-7DC59C2F670C}" destId="{B54EC368-9BF5-E04C-A0E5-C7FE47DC3FD6}"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C4571CFA-B941-8F48-B93D-00AC5A206A48}" type="presOf" srcId="{98FE3DA1-6017-9743-8065-D31730814663}" destId="{A3C844AE-099D-CF4E-856B-DC081A698B01}" srcOrd="0" destOrd="0" presId="urn:microsoft.com/office/officeart/2005/8/layout/process2"/>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0B77F523-7478-3743-806E-1C7360C23374}" type="presParOf" srcId="{B54EC368-9BF5-E04C-A0E5-C7FE47DC3FD6}" destId="{60410BB1-ECED-F342-992E-153E85D8ED18}" srcOrd="2" destOrd="0" presId="urn:microsoft.com/office/officeart/2005/8/layout/process2"/>
    <dgm:cxn modelId="{43F65293-7EEF-754B-BF05-FEB7CC8A8A3E}" type="presParOf" srcId="{B54EC368-9BF5-E04C-A0E5-C7FE47DC3FD6}" destId="{A3C844AE-099D-CF4E-856B-DC081A698B01}" srcOrd="3" destOrd="0" presId="urn:microsoft.com/office/officeart/2005/8/layout/process2"/>
    <dgm:cxn modelId="{D9D06CF4-0DAC-9746-8083-15DCEF917F37}" type="presParOf" srcId="{A3C844AE-099D-CF4E-856B-DC081A698B01}" destId="{B73EE185-9D92-094A-9DA3-9867496D0DA2}" srcOrd="0" destOrd="0" presId="urn:microsoft.com/office/officeart/2005/8/layout/process2"/>
    <dgm:cxn modelId="{50954F05-8083-6D47-9B4E-CE99D7E4653F}" type="presParOf" srcId="{B54EC368-9BF5-E04C-A0E5-C7FE47DC3FD6}" destId="{02C7755A-6569-AD4B-B91C-A7CA243D47C6}"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6214BC4-6B19-F048-A0F7-010EB636AC57}" type="doc">
      <dgm:prSet loTypeId="urn:microsoft.com/office/officeart/2005/8/layout/process1" loCatId="" qsTypeId="urn:microsoft.com/office/officeart/2005/8/quickstyle/simple1" qsCatId="simple" csTypeId="urn:microsoft.com/office/officeart/2005/8/colors/accent1_2" csCatId="accent1" phldr="1"/>
      <dgm:spPr/>
    </dgm:pt>
    <dgm:pt modelId="{426AED08-AA54-414C-90B5-1105AB72AB0D}">
      <dgm:prSet phldrT="[Текст]"/>
      <dgm:spPr/>
      <dgm:t>
        <a:bodyPr/>
        <a:lstStyle/>
        <a:p>
          <a:r>
            <a:rPr lang="en-US" dirty="0"/>
            <a:t>1</a:t>
          </a:r>
          <a:endParaRPr lang="ru-RU" dirty="0"/>
        </a:p>
      </dgm:t>
    </dgm:pt>
    <dgm:pt modelId="{F608562E-F827-544E-9CBD-8A25B6C116F0}" type="parTrans" cxnId="{60FD416D-DF97-6242-A37D-724E2364DE54}">
      <dgm:prSet/>
      <dgm:spPr/>
      <dgm:t>
        <a:bodyPr/>
        <a:lstStyle/>
        <a:p>
          <a:endParaRPr lang="ru-RU"/>
        </a:p>
      </dgm:t>
    </dgm:pt>
    <dgm:pt modelId="{A49DA522-43EC-E447-B2F4-A3828B833B17}" type="sibTrans" cxnId="{60FD416D-DF97-6242-A37D-724E2364DE54}">
      <dgm:prSet/>
      <dgm:spPr/>
      <dgm:t>
        <a:bodyPr/>
        <a:lstStyle/>
        <a:p>
          <a:endParaRPr lang="ru-RU"/>
        </a:p>
      </dgm:t>
    </dgm:pt>
    <dgm:pt modelId="{BBD558C5-95DB-544A-810A-BA846F36A3DF}">
      <dgm:prSet phldrT="[Текст]"/>
      <dgm:spPr/>
      <dgm:t>
        <a:bodyPr/>
        <a:lstStyle/>
        <a:p>
          <a:r>
            <a:rPr lang="en-US" dirty="0"/>
            <a:t>2</a:t>
          </a:r>
          <a:endParaRPr lang="ru-RU" dirty="0"/>
        </a:p>
      </dgm:t>
    </dgm:pt>
    <dgm:pt modelId="{E16951C6-C7B9-EC47-9CF2-C4F11CF41ECC}" type="parTrans" cxnId="{594924C0-4F78-844C-A82F-D1078DE92B6B}">
      <dgm:prSet/>
      <dgm:spPr/>
      <dgm:t>
        <a:bodyPr/>
        <a:lstStyle/>
        <a:p>
          <a:endParaRPr lang="ru-RU"/>
        </a:p>
      </dgm:t>
    </dgm:pt>
    <dgm:pt modelId="{9C6E38D2-DCCF-B849-9E40-29B9CDB36F06}" type="sibTrans" cxnId="{594924C0-4F78-844C-A82F-D1078DE92B6B}">
      <dgm:prSet/>
      <dgm:spPr/>
      <dgm:t>
        <a:bodyPr/>
        <a:lstStyle/>
        <a:p>
          <a:endParaRPr lang="ru-RU"/>
        </a:p>
      </dgm:t>
    </dgm:pt>
    <dgm:pt modelId="{1955E0F2-E776-5940-8F69-3EE18FA69128}">
      <dgm:prSet phldrT="[Текст]"/>
      <dgm:spPr/>
      <dgm:t>
        <a:bodyPr/>
        <a:lstStyle/>
        <a:p>
          <a:r>
            <a:rPr lang="en-US" dirty="0"/>
            <a:t>3</a:t>
          </a:r>
          <a:endParaRPr lang="ru-RU" dirty="0"/>
        </a:p>
      </dgm:t>
    </dgm:pt>
    <dgm:pt modelId="{FC91D47B-643E-4A4F-9DD8-5969A52B9D93}" type="parTrans" cxnId="{DFB335E8-324E-4140-B4AF-11E1A941B042}">
      <dgm:prSet/>
      <dgm:spPr/>
      <dgm:t>
        <a:bodyPr/>
        <a:lstStyle/>
        <a:p>
          <a:endParaRPr lang="ru-RU"/>
        </a:p>
      </dgm:t>
    </dgm:pt>
    <dgm:pt modelId="{C44C1B85-E953-4F4F-AB95-12E63D5C3779}" type="sibTrans" cxnId="{DFB335E8-324E-4140-B4AF-11E1A941B042}">
      <dgm:prSet/>
      <dgm:spPr/>
      <dgm:t>
        <a:bodyPr/>
        <a:lstStyle/>
        <a:p>
          <a:endParaRPr lang="ru-RU"/>
        </a:p>
      </dgm:t>
    </dgm:pt>
    <dgm:pt modelId="{E417640A-DA6A-114C-BCCB-9ADC20D0E308}" type="pres">
      <dgm:prSet presAssocID="{E6214BC4-6B19-F048-A0F7-010EB636AC57}" presName="Name0" presStyleCnt="0">
        <dgm:presLayoutVars>
          <dgm:dir/>
          <dgm:resizeHandles val="exact"/>
        </dgm:presLayoutVars>
      </dgm:prSet>
      <dgm:spPr/>
    </dgm:pt>
    <dgm:pt modelId="{528D3D5B-81D7-2D4F-B466-9186ECF88E1B}" type="pres">
      <dgm:prSet presAssocID="{1955E0F2-E776-5940-8F69-3EE18FA69128}" presName="node" presStyleLbl="node1" presStyleIdx="0" presStyleCnt="3">
        <dgm:presLayoutVars>
          <dgm:bulletEnabled val="1"/>
        </dgm:presLayoutVars>
      </dgm:prSet>
      <dgm:spPr/>
    </dgm:pt>
    <dgm:pt modelId="{88E84E62-D029-664D-B413-91BF8AD98786}" type="pres">
      <dgm:prSet presAssocID="{C44C1B85-E953-4F4F-AB95-12E63D5C3779}" presName="sibTrans" presStyleLbl="sibTrans2D1" presStyleIdx="0" presStyleCnt="2"/>
      <dgm:spPr/>
    </dgm:pt>
    <dgm:pt modelId="{F52083E6-4B0F-694D-9610-EA2CB331FCFF}" type="pres">
      <dgm:prSet presAssocID="{C44C1B85-E953-4F4F-AB95-12E63D5C3779}" presName="connectorText" presStyleLbl="sibTrans2D1" presStyleIdx="0" presStyleCnt="2"/>
      <dgm:spPr/>
    </dgm:pt>
    <dgm:pt modelId="{DA602766-6ADC-F840-AC7C-675992C921B6}" type="pres">
      <dgm:prSet presAssocID="{426AED08-AA54-414C-90B5-1105AB72AB0D}" presName="node" presStyleLbl="node1" presStyleIdx="1" presStyleCnt="3">
        <dgm:presLayoutVars>
          <dgm:bulletEnabled val="1"/>
        </dgm:presLayoutVars>
      </dgm:prSet>
      <dgm:spPr/>
    </dgm:pt>
    <dgm:pt modelId="{C33E74FC-D1E0-CA45-A859-E55444B2B98F}" type="pres">
      <dgm:prSet presAssocID="{A49DA522-43EC-E447-B2F4-A3828B833B17}" presName="sibTrans" presStyleLbl="sibTrans2D1" presStyleIdx="1" presStyleCnt="2"/>
      <dgm:spPr/>
    </dgm:pt>
    <dgm:pt modelId="{DDEB3DAE-DB2E-C741-8947-CCC17F98BE6A}" type="pres">
      <dgm:prSet presAssocID="{A49DA522-43EC-E447-B2F4-A3828B833B17}" presName="connectorText" presStyleLbl="sibTrans2D1" presStyleIdx="1" presStyleCnt="2"/>
      <dgm:spPr/>
    </dgm:pt>
    <dgm:pt modelId="{BD62D44A-0113-5243-AF9D-2B26E429C023}" type="pres">
      <dgm:prSet presAssocID="{BBD558C5-95DB-544A-810A-BA846F36A3DF}" presName="node" presStyleLbl="node1" presStyleIdx="2" presStyleCnt="3">
        <dgm:presLayoutVars>
          <dgm:bulletEnabled val="1"/>
        </dgm:presLayoutVars>
      </dgm:prSet>
      <dgm:spPr/>
    </dgm:pt>
  </dgm:ptLst>
  <dgm:cxnLst>
    <dgm:cxn modelId="{0D21CE02-D767-C549-9CEF-3447A76049E8}" type="presOf" srcId="{A49DA522-43EC-E447-B2F4-A3828B833B17}" destId="{C33E74FC-D1E0-CA45-A859-E55444B2B98F}" srcOrd="0" destOrd="0" presId="urn:microsoft.com/office/officeart/2005/8/layout/process1"/>
    <dgm:cxn modelId="{4E543A04-A464-5F44-9B14-19BC43D3D2FC}" type="presOf" srcId="{E6214BC4-6B19-F048-A0F7-010EB636AC57}" destId="{E417640A-DA6A-114C-BCCB-9ADC20D0E308}" srcOrd="0" destOrd="0" presId="urn:microsoft.com/office/officeart/2005/8/layout/process1"/>
    <dgm:cxn modelId="{7BE37869-E882-2F43-870F-9D37107C4786}" type="presOf" srcId="{A49DA522-43EC-E447-B2F4-A3828B833B17}" destId="{DDEB3DAE-DB2E-C741-8947-CCC17F98BE6A}" srcOrd="1" destOrd="0" presId="urn:microsoft.com/office/officeart/2005/8/layout/process1"/>
    <dgm:cxn modelId="{60FD416D-DF97-6242-A37D-724E2364DE54}" srcId="{E6214BC4-6B19-F048-A0F7-010EB636AC57}" destId="{426AED08-AA54-414C-90B5-1105AB72AB0D}" srcOrd="1" destOrd="0" parTransId="{F608562E-F827-544E-9CBD-8A25B6C116F0}" sibTransId="{A49DA522-43EC-E447-B2F4-A3828B833B17}"/>
    <dgm:cxn modelId="{9D45DE8A-879C-264E-A3FE-1C7F3F4849F0}" type="presOf" srcId="{1955E0F2-E776-5940-8F69-3EE18FA69128}" destId="{528D3D5B-81D7-2D4F-B466-9186ECF88E1B}" srcOrd="0" destOrd="0" presId="urn:microsoft.com/office/officeart/2005/8/layout/process1"/>
    <dgm:cxn modelId="{AFF9BF8D-FF75-A147-B06F-E995F2D4D60B}" type="presOf" srcId="{C44C1B85-E953-4F4F-AB95-12E63D5C3779}" destId="{88E84E62-D029-664D-B413-91BF8AD98786}" srcOrd="0" destOrd="0" presId="urn:microsoft.com/office/officeart/2005/8/layout/process1"/>
    <dgm:cxn modelId="{33898CB7-2CE2-5D4C-BE32-B8ECDFB83DF9}" type="presOf" srcId="{BBD558C5-95DB-544A-810A-BA846F36A3DF}" destId="{BD62D44A-0113-5243-AF9D-2B26E429C023}" srcOrd="0" destOrd="0" presId="urn:microsoft.com/office/officeart/2005/8/layout/process1"/>
    <dgm:cxn modelId="{4FB4C5BB-800E-6546-A09F-9BD61C31AC25}" type="presOf" srcId="{426AED08-AA54-414C-90B5-1105AB72AB0D}" destId="{DA602766-6ADC-F840-AC7C-675992C921B6}" srcOrd="0" destOrd="0" presId="urn:microsoft.com/office/officeart/2005/8/layout/process1"/>
    <dgm:cxn modelId="{594924C0-4F78-844C-A82F-D1078DE92B6B}" srcId="{E6214BC4-6B19-F048-A0F7-010EB636AC57}" destId="{BBD558C5-95DB-544A-810A-BA846F36A3DF}" srcOrd="2" destOrd="0" parTransId="{E16951C6-C7B9-EC47-9CF2-C4F11CF41ECC}" sibTransId="{9C6E38D2-DCCF-B849-9E40-29B9CDB36F06}"/>
    <dgm:cxn modelId="{DFB335E8-324E-4140-B4AF-11E1A941B042}" srcId="{E6214BC4-6B19-F048-A0F7-010EB636AC57}" destId="{1955E0F2-E776-5940-8F69-3EE18FA69128}" srcOrd="0" destOrd="0" parTransId="{FC91D47B-643E-4A4F-9DD8-5969A52B9D93}" sibTransId="{C44C1B85-E953-4F4F-AB95-12E63D5C3779}"/>
    <dgm:cxn modelId="{532D17EE-B987-1441-9778-9709A6266FE8}" type="presOf" srcId="{C44C1B85-E953-4F4F-AB95-12E63D5C3779}" destId="{F52083E6-4B0F-694D-9610-EA2CB331FCFF}" srcOrd="1" destOrd="0" presId="urn:microsoft.com/office/officeart/2005/8/layout/process1"/>
    <dgm:cxn modelId="{A07202DE-5A54-E84A-AEFC-EA3E7292EB70}" type="presParOf" srcId="{E417640A-DA6A-114C-BCCB-9ADC20D0E308}" destId="{528D3D5B-81D7-2D4F-B466-9186ECF88E1B}" srcOrd="0" destOrd="0" presId="urn:microsoft.com/office/officeart/2005/8/layout/process1"/>
    <dgm:cxn modelId="{841F159B-4AD8-8D41-A390-23417ECEAC33}" type="presParOf" srcId="{E417640A-DA6A-114C-BCCB-9ADC20D0E308}" destId="{88E84E62-D029-664D-B413-91BF8AD98786}" srcOrd="1" destOrd="0" presId="urn:microsoft.com/office/officeart/2005/8/layout/process1"/>
    <dgm:cxn modelId="{56878C73-A405-324D-A8A5-658E3A181878}" type="presParOf" srcId="{88E84E62-D029-664D-B413-91BF8AD98786}" destId="{F52083E6-4B0F-694D-9610-EA2CB331FCFF}" srcOrd="0" destOrd="0" presId="urn:microsoft.com/office/officeart/2005/8/layout/process1"/>
    <dgm:cxn modelId="{4240E66C-A6B0-3042-81DB-2AC85EC3C32B}" type="presParOf" srcId="{E417640A-DA6A-114C-BCCB-9ADC20D0E308}" destId="{DA602766-6ADC-F840-AC7C-675992C921B6}" srcOrd="2" destOrd="0" presId="urn:microsoft.com/office/officeart/2005/8/layout/process1"/>
    <dgm:cxn modelId="{D822BC4A-0FCA-6E4C-A79C-38C224B88CAF}" type="presParOf" srcId="{E417640A-DA6A-114C-BCCB-9ADC20D0E308}" destId="{C33E74FC-D1E0-CA45-A859-E55444B2B98F}" srcOrd="3" destOrd="0" presId="urn:microsoft.com/office/officeart/2005/8/layout/process1"/>
    <dgm:cxn modelId="{68A5C07D-C7E5-6747-8721-374F187934AC}" type="presParOf" srcId="{C33E74FC-D1E0-CA45-A859-E55444B2B98F}" destId="{DDEB3DAE-DB2E-C741-8947-CCC17F98BE6A}" srcOrd="0" destOrd="0" presId="urn:microsoft.com/office/officeart/2005/8/layout/process1"/>
    <dgm:cxn modelId="{1434C0A6-8341-384E-B205-69AAE3DA303A}" type="presParOf" srcId="{E417640A-DA6A-114C-BCCB-9ADC20D0E308}" destId="{BD62D44A-0113-5243-AF9D-2B26E429C023}"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3</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16FCC7EA-3312-A747-931A-89177B49B195}">
      <dgm:prSet phldrT="[Текст]"/>
      <dgm:spPr/>
      <dgm:t>
        <a:bodyPr/>
        <a:lstStyle/>
        <a:p>
          <a:r>
            <a:rPr lang="en-US" dirty="0"/>
            <a:t>2</a:t>
          </a:r>
          <a:endParaRPr lang="ru-RU" dirty="0"/>
        </a:p>
      </dgm:t>
    </dgm:pt>
    <dgm:pt modelId="{8A25DEDC-A39A-A740-A787-C5CA9F9BB1FC}" type="parTrans" cxnId="{21320ED5-EF79-6042-8A80-7A1753687257}">
      <dgm:prSet/>
      <dgm:spPr/>
      <dgm:t>
        <a:bodyPr/>
        <a:lstStyle/>
        <a:p>
          <a:endParaRPr lang="ru-RU"/>
        </a:p>
      </dgm:t>
    </dgm:pt>
    <dgm:pt modelId="{B69BE450-96E3-394B-B535-8DBAB5877461}" type="sibTrans" cxnId="{21320ED5-EF79-6042-8A80-7A1753687257}">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2">
        <dgm:presLayoutVars>
          <dgm:bulletEnabled val="1"/>
        </dgm:presLayoutVars>
      </dgm:prSet>
      <dgm:spPr/>
    </dgm:pt>
    <dgm:pt modelId="{C905FA4C-E484-5243-8C34-ADEB0FA57DDA}" type="pres">
      <dgm:prSet presAssocID="{3B9E4B67-05DD-4149-B360-109DCCA47793}" presName="sibTrans" presStyleLbl="sibTrans2D1" presStyleIdx="0" presStyleCnt="1"/>
      <dgm:spPr/>
    </dgm:pt>
    <dgm:pt modelId="{7FCBB6CC-71E3-F245-8D96-7ACAE5B8C096}" type="pres">
      <dgm:prSet presAssocID="{3B9E4B67-05DD-4149-B360-109DCCA47793}" presName="connectorText" presStyleLbl="sibTrans2D1" presStyleIdx="0" presStyleCnt="1"/>
      <dgm:spPr/>
    </dgm:pt>
    <dgm:pt modelId="{A14B26D7-9266-E34D-8CFE-1D87213D9416}" type="pres">
      <dgm:prSet presAssocID="{16FCC7EA-3312-A747-931A-89177B49B195}" presName="node" presStyleLbl="node1" presStyleIdx="1" presStyleCnt="2">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BA015119-F4EB-4542-A5C7-6911D8F09787}" type="presOf" srcId="{3B9E4B67-05DD-4149-B360-109DCCA47793}" destId="{C905FA4C-E484-5243-8C34-ADEB0FA57DDA}" srcOrd="0" destOrd="0" presId="urn:microsoft.com/office/officeart/2005/8/layout/process2"/>
    <dgm:cxn modelId="{AD27C61D-98C4-CF43-AACB-B0CCE4966F37}" type="presOf" srcId="{3B9E4B67-05DD-4149-B360-109DCCA47793}" destId="{7FCBB6CC-71E3-F245-8D96-7ACAE5B8C096}" srcOrd="1"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21320ED5-EF79-6042-8A80-7A1753687257}" srcId="{EBBC9A32-2FDC-6B4C-9D7F-7DC59C2F670C}" destId="{16FCC7EA-3312-A747-931A-89177B49B195}" srcOrd="1" destOrd="0" parTransId="{8A25DEDC-A39A-A740-A787-C5CA9F9BB1FC}" sibTransId="{B69BE450-96E3-394B-B535-8DBAB5877461}"/>
    <dgm:cxn modelId="{FE6F42D9-6ED5-0E49-BA0A-E335953B76ED}" type="presOf" srcId="{16FCC7EA-3312-A747-931A-89177B49B195}" destId="{A14B26D7-9266-E34D-8CFE-1D87213D941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 modelId="{E3BA2731-F8DC-9542-87B2-AB5256A68003}" type="presParOf" srcId="{B54EC368-9BF5-E04C-A0E5-C7FE47DC3FD6}" destId="{C905FA4C-E484-5243-8C34-ADEB0FA57DDA}" srcOrd="1" destOrd="0" presId="urn:microsoft.com/office/officeart/2005/8/layout/process2"/>
    <dgm:cxn modelId="{4BA6C186-B695-AF4C-9CD6-4C66C46A4C01}" type="presParOf" srcId="{C905FA4C-E484-5243-8C34-ADEB0FA57DDA}" destId="{7FCBB6CC-71E3-F245-8D96-7ACAE5B8C096}" srcOrd="0" destOrd="0" presId="urn:microsoft.com/office/officeart/2005/8/layout/process2"/>
    <dgm:cxn modelId="{40EE5CCB-7D99-D241-9F1A-A2ACB9B4CD40}" type="presParOf" srcId="{B54EC368-9BF5-E04C-A0E5-C7FE47DC3FD6}" destId="{A14B26D7-9266-E34D-8CFE-1D87213D9416}" srcOrd="2"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1.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3</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4</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56900058-5B6A-6940-8005-BD94F330B948}">
      <dgm:prSet phldrT="[Текст]"/>
      <dgm:spPr/>
      <dgm:t>
        <a:bodyPr/>
        <a:lstStyle/>
        <a:p>
          <a:r>
            <a:rPr lang="en-US" dirty="0"/>
            <a:t>5</a:t>
          </a:r>
          <a:endParaRPr lang="ru-RU" dirty="0"/>
        </a:p>
      </dgm:t>
    </dgm:pt>
    <dgm:pt modelId="{C4304B58-8D2A-6E41-B25E-97A10CA35D22}" type="parTrans" cxnId="{0FC87A4A-270D-A44A-BC6D-F73ABD0F0FF3}">
      <dgm:prSet/>
      <dgm:spPr/>
      <dgm:t>
        <a:bodyPr/>
        <a:lstStyle/>
        <a:p>
          <a:endParaRPr lang="ru-RU"/>
        </a:p>
      </dgm:t>
    </dgm:pt>
    <dgm:pt modelId="{7A40838E-6302-A243-B530-27D48643A4A2}" type="sibTrans" cxnId="{0FC87A4A-270D-A44A-BC6D-F73ABD0F0FF3}">
      <dgm:prSet/>
      <dgm:spPr/>
      <dgm:t>
        <a:bodyPr/>
        <a:lstStyle/>
        <a:p>
          <a:endParaRPr lang="ru-RU"/>
        </a:p>
      </dgm:t>
    </dgm:pt>
    <dgm:pt modelId="{ABA3AB75-0375-B04A-8E6F-DE83BB1A444A}">
      <dgm:prSet phldrT="[Текст]"/>
      <dgm:spPr/>
      <dgm:t>
        <a:bodyPr/>
        <a:lstStyle/>
        <a:p>
          <a:r>
            <a:rPr lang="en-US" dirty="0"/>
            <a:t>1</a:t>
          </a:r>
          <a:endParaRPr lang="ru-RU" dirty="0"/>
        </a:p>
      </dgm:t>
    </dgm:pt>
    <dgm:pt modelId="{63B7B4BF-659C-BD41-BA38-67673E092396}" type="parTrans" cxnId="{D3B233B9-F9CB-D74E-A988-D98CBAD5C718}">
      <dgm:prSet/>
      <dgm:spPr/>
      <dgm:t>
        <a:bodyPr/>
        <a:lstStyle/>
        <a:p>
          <a:endParaRPr lang="ru-RU"/>
        </a:p>
      </dgm:t>
    </dgm:pt>
    <dgm:pt modelId="{E8554AE4-F62A-A146-AB2D-BE60A33A7FF1}" type="sibTrans" cxnId="{D3B233B9-F9CB-D74E-A988-D98CBAD5C718}">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4">
        <dgm:presLayoutVars>
          <dgm:bulletEnabled val="1"/>
        </dgm:presLayoutVars>
      </dgm:prSet>
      <dgm:spPr/>
    </dgm:pt>
    <dgm:pt modelId="{E595D63F-D112-784E-BE60-0AD4A3C93654}" type="pres">
      <dgm:prSet presAssocID="{3B9E4B67-05DD-4149-B360-109DCCA47793}" presName="sibTrans" presStyleLbl="sibTrans2D1" presStyleIdx="0" presStyleCnt="3"/>
      <dgm:spPr/>
    </dgm:pt>
    <dgm:pt modelId="{476709DD-D9AD-5547-9BEC-1F8F5E5EDAB3}" type="pres">
      <dgm:prSet presAssocID="{3B9E4B67-05DD-4149-B360-109DCCA47793}" presName="connectorText" presStyleLbl="sibTrans2D1" presStyleIdx="0" presStyleCnt="3"/>
      <dgm:spPr/>
    </dgm:pt>
    <dgm:pt modelId="{AC2BC6EF-609D-D542-A786-48F5D217A272}" type="pres">
      <dgm:prSet presAssocID="{ABA3AB75-0375-B04A-8E6F-DE83BB1A444A}" presName="node" presStyleLbl="node1" presStyleIdx="1" presStyleCnt="4">
        <dgm:presLayoutVars>
          <dgm:bulletEnabled val="1"/>
        </dgm:presLayoutVars>
      </dgm:prSet>
      <dgm:spPr/>
    </dgm:pt>
    <dgm:pt modelId="{DC14AD89-B099-B14A-9666-B02CD919CCE5}" type="pres">
      <dgm:prSet presAssocID="{E8554AE4-F62A-A146-AB2D-BE60A33A7FF1}" presName="sibTrans" presStyleLbl="sibTrans2D1" presStyleIdx="1" presStyleCnt="3"/>
      <dgm:spPr/>
    </dgm:pt>
    <dgm:pt modelId="{F9936226-C631-4143-AD33-F4512974818C}" type="pres">
      <dgm:prSet presAssocID="{E8554AE4-F62A-A146-AB2D-BE60A33A7FF1}" presName="connectorText" presStyleLbl="sibTrans2D1" presStyleIdx="1" presStyleCnt="3"/>
      <dgm:spPr/>
    </dgm:pt>
    <dgm:pt modelId="{60410BB1-ECED-F342-992E-153E85D8ED18}" type="pres">
      <dgm:prSet presAssocID="{7849FC19-0CF5-BA43-9F69-871F2EEF42F8}" presName="node" presStyleLbl="node1" presStyleIdx="2" presStyleCnt="4">
        <dgm:presLayoutVars>
          <dgm:bulletEnabled val="1"/>
        </dgm:presLayoutVars>
      </dgm:prSet>
      <dgm:spPr/>
    </dgm:pt>
    <dgm:pt modelId="{A3C844AE-099D-CF4E-856B-DC081A698B01}" type="pres">
      <dgm:prSet presAssocID="{98FE3DA1-6017-9743-8065-D31730814663}" presName="sibTrans" presStyleLbl="sibTrans2D1" presStyleIdx="2" presStyleCnt="3"/>
      <dgm:spPr/>
    </dgm:pt>
    <dgm:pt modelId="{B73EE185-9D92-094A-9DA3-9867496D0DA2}" type="pres">
      <dgm:prSet presAssocID="{98FE3DA1-6017-9743-8065-D31730814663}" presName="connectorText" presStyleLbl="sibTrans2D1" presStyleIdx="2" presStyleCnt="3"/>
      <dgm:spPr/>
    </dgm:pt>
    <dgm:pt modelId="{02C7755A-6569-AD4B-B91C-A7CA243D47C6}" type="pres">
      <dgm:prSet presAssocID="{56900058-5B6A-6940-8005-BD94F330B948}" presName="node" presStyleLbl="node1" presStyleIdx="3" presStyleCnt="4">
        <dgm:presLayoutVars>
          <dgm:bulletEnabled val="1"/>
        </dgm:presLayoutVars>
      </dgm:prSet>
      <dgm:spPr/>
    </dgm:pt>
  </dgm:ptLst>
  <dgm:cxnLst>
    <dgm:cxn modelId="{DE062800-2C35-974A-AC9D-4BF53E52AA20}" type="presOf" srcId="{56900058-5B6A-6940-8005-BD94F330B948}" destId="{02C7755A-6569-AD4B-B91C-A7CA243D47C6}" srcOrd="0" destOrd="0" presId="urn:microsoft.com/office/officeart/2005/8/layout/process2"/>
    <dgm:cxn modelId="{D05A130C-9762-8C48-949E-A84117C202FF}" type="presOf" srcId="{294A96C1-4B4B-814B-B61B-4A4F1AB97078}" destId="{9DDA0B35-A7CB-3143-9D20-8229CE158678}" srcOrd="0" destOrd="0" presId="urn:microsoft.com/office/officeart/2005/8/layout/process2"/>
    <dgm:cxn modelId="{A8FDFF16-A0D8-804D-A224-7EFCF6F80D13}" type="presOf" srcId="{E8554AE4-F62A-A146-AB2D-BE60A33A7FF1}" destId="{DC14AD89-B099-B14A-9666-B02CD919CCE5}" srcOrd="0" destOrd="0" presId="urn:microsoft.com/office/officeart/2005/8/layout/process2"/>
    <dgm:cxn modelId="{A2477A20-12E8-7E49-B6D1-E45B56B147BD}" srcId="{EBBC9A32-2FDC-6B4C-9D7F-7DC59C2F670C}" destId="{7849FC19-0CF5-BA43-9F69-871F2EEF42F8}" srcOrd="2"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4FBEFA2C-99A1-074D-B375-EAEC3FD885ED}" type="presOf" srcId="{98FE3DA1-6017-9743-8065-D31730814663}" destId="{B73EE185-9D92-094A-9DA3-9867496D0DA2}" srcOrd="1" destOrd="0" presId="urn:microsoft.com/office/officeart/2005/8/layout/process2"/>
    <dgm:cxn modelId="{0FC87A4A-270D-A44A-BC6D-F73ABD0F0FF3}" srcId="{EBBC9A32-2FDC-6B4C-9D7F-7DC59C2F670C}" destId="{56900058-5B6A-6940-8005-BD94F330B948}" srcOrd="3" destOrd="0" parTransId="{C4304B58-8D2A-6E41-B25E-97A10CA35D22}" sibTransId="{7A40838E-6302-A243-B530-27D48643A4A2}"/>
    <dgm:cxn modelId="{2395F86B-E29E-FA4D-8C30-1950916D6160}" type="presOf" srcId="{ABA3AB75-0375-B04A-8E6F-DE83BB1A444A}" destId="{AC2BC6EF-609D-D542-A786-48F5D217A272}" srcOrd="0" destOrd="0" presId="urn:microsoft.com/office/officeart/2005/8/layout/process2"/>
    <dgm:cxn modelId="{48711181-29F9-CE4F-B3D5-A4A746E9950B}" type="presOf" srcId="{E8554AE4-F62A-A146-AB2D-BE60A33A7FF1}" destId="{F9936226-C631-4143-AD33-F4512974818C}" srcOrd="1"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D3B233B9-F9CB-D74E-A988-D98CBAD5C718}" srcId="{EBBC9A32-2FDC-6B4C-9D7F-7DC59C2F670C}" destId="{ABA3AB75-0375-B04A-8E6F-DE83BB1A444A}" srcOrd="1" destOrd="0" parTransId="{63B7B4BF-659C-BD41-BA38-67673E092396}" sibTransId="{E8554AE4-F62A-A146-AB2D-BE60A33A7FF1}"/>
    <dgm:cxn modelId="{1B0FC3C1-6447-794D-B68C-2927C7917D40}" type="presOf" srcId="{3B9E4B67-05DD-4149-B360-109DCCA47793}" destId="{E595D63F-D112-784E-BE60-0AD4A3C93654}"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C4571CFA-B941-8F48-B93D-00AC5A206A48}" type="presOf" srcId="{98FE3DA1-6017-9743-8065-D31730814663}" destId="{A3C844AE-099D-CF4E-856B-DC081A698B01}" srcOrd="0" destOrd="0" presId="urn:microsoft.com/office/officeart/2005/8/layout/process2"/>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192EDA1D-781D-0245-82A7-AD21BA5C9C21}" type="presParOf" srcId="{B54EC368-9BF5-E04C-A0E5-C7FE47DC3FD6}" destId="{AC2BC6EF-609D-D542-A786-48F5D217A272}" srcOrd="2" destOrd="0" presId="urn:microsoft.com/office/officeart/2005/8/layout/process2"/>
    <dgm:cxn modelId="{714CE4C7-75F2-A34B-BC7A-27E5D093D7FE}" type="presParOf" srcId="{B54EC368-9BF5-E04C-A0E5-C7FE47DC3FD6}" destId="{DC14AD89-B099-B14A-9666-B02CD919CCE5}" srcOrd="3" destOrd="0" presId="urn:microsoft.com/office/officeart/2005/8/layout/process2"/>
    <dgm:cxn modelId="{864A368F-8975-114D-8ADD-82169DE72B0E}" type="presParOf" srcId="{DC14AD89-B099-B14A-9666-B02CD919CCE5}" destId="{F9936226-C631-4143-AD33-F4512974818C}" srcOrd="0" destOrd="0" presId="urn:microsoft.com/office/officeart/2005/8/layout/process2"/>
    <dgm:cxn modelId="{0B77F523-7478-3743-806E-1C7360C23374}" type="presParOf" srcId="{B54EC368-9BF5-E04C-A0E5-C7FE47DC3FD6}" destId="{60410BB1-ECED-F342-992E-153E85D8ED18}" srcOrd="4" destOrd="0" presId="urn:microsoft.com/office/officeart/2005/8/layout/process2"/>
    <dgm:cxn modelId="{43F65293-7EEF-754B-BF05-FEB7CC8A8A3E}" type="presParOf" srcId="{B54EC368-9BF5-E04C-A0E5-C7FE47DC3FD6}" destId="{A3C844AE-099D-CF4E-856B-DC081A698B01}" srcOrd="5" destOrd="0" presId="urn:microsoft.com/office/officeart/2005/8/layout/process2"/>
    <dgm:cxn modelId="{D9D06CF4-0DAC-9746-8083-15DCEF917F37}" type="presParOf" srcId="{A3C844AE-099D-CF4E-856B-DC081A698B01}" destId="{B73EE185-9D92-094A-9DA3-9867496D0DA2}" srcOrd="0" destOrd="0" presId="urn:microsoft.com/office/officeart/2005/8/layout/process2"/>
    <dgm:cxn modelId="{50954F05-8083-6D47-9B4E-CE99D7E4653F}" type="presParOf" srcId="{B54EC368-9BF5-E04C-A0E5-C7FE47DC3FD6}" destId="{02C7755A-6569-AD4B-B91C-A7CA243D47C6}"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2.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2</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3.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1</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4</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56900058-5B6A-6940-8005-BD94F330B948}">
      <dgm:prSet phldrT="[Текст]"/>
      <dgm:spPr/>
      <dgm:t>
        <a:bodyPr/>
        <a:lstStyle/>
        <a:p>
          <a:r>
            <a:rPr lang="en-US" dirty="0"/>
            <a:t>5</a:t>
          </a:r>
          <a:endParaRPr lang="ru-RU" dirty="0"/>
        </a:p>
      </dgm:t>
    </dgm:pt>
    <dgm:pt modelId="{C4304B58-8D2A-6E41-B25E-97A10CA35D22}" type="parTrans" cxnId="{0FC87A4A-270D-A44A-BC6D-F73ABD0F0FF3}">
      <dgm:prSet/>
      <dgm:spPr/>
      <dgm:t>
        <a:bodyPr/>
        <a:lstStyle/>
        <a:p>
          <a:endParaRPr lang="ru-RU"/>
        </a:p>
      </dgm:t>
    </dgm:pt>
    <dgm:pt modelId="{7A40838E-6302-A243-B530-27D48643A4A2}" type="sibTrans" cxnId="{0FC87A4A-270D-A44A-BC6D-F73ABD0F0FF3}">
      <dgm:prSet/>
      <dgm:spPr/>
      <dgm:t>
        <a:bodyPr/>
        <a:lstStyle/>
        <a:p>
          <a:endParaRPr lang="ru-RU"/>
        </a:p>
      </dgm:t>
    </dgm:pt>
    <dgm:pt modelId="{ABA3AB75-0375-B04A-8E6F-DE83BB1A444A}">
      <dgm:prSet phldrT="[Текст]"/>
      <dgm:spPr/>
      <dgm:t>
        <a:bodyPr/>
        <a:lstStyle/>
        <a:p>
          <a:r>
            <a:rPr lang="en-US" dirty="0"/>
            <a:t>3</a:t>
          </a:r>
          <a:endParaRPr lang="ru-RU" dirty="0"/>
        </a:p>
      </dgm:t>
    </dgm:pt>
    <dgm:pt modelId="{63B7B4BF-659C-BD41-BA38-67673E092396}" type="parTrans" cxnId="{D3B233B9-F9CB-D74E-A988-D98CBAD5C718}">
      <dgm:prSet/>
      <dgm:spPr/>
      <dgm:t>
        <a:bodyPr/>
        <a:lstStyle/>
        <a:p>
          <a:endParaRPr lang="ru-RU"/>
        </a:p>
      </dgm:t>
    </dgm:pt>
    <dgm:pt modelId="{E8554AE4-F62A-A146-AB2D-BE60A33A7FF1}" type="sibTrans" cxnId="{D3B233B9-F9CB-D74E-A988-D98CBAD5C718}">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4">
        <dgm:presLayoutVars>
          <dgm:bulletEnabled val="1"/>
        </dgm:presLayoutVars>
      </dgm:prSet>
      <dgm:spPr/>
    </dgm:pt>
    <dgm:pt modelId="{E595D63F-D112-784E-BE60-0AD4A3C93654}" type="pres">
      <dgm:prSet presAssocID="{3B9E4B67-05DD-4149-B360-109DCCA47793}" presName="sibTrans" presStyleLbl="sibTrans2D1" presStyleIdx="0" presStyleCnt="3"/>
      <dgm:spPr/>
    </dgm:pt>
    <dgm:pt modelId="{476709DD-D9AD-5547-9BEC-1F8F5E5EDAB3}" type="pres">
      <dgm:prSet presAssocID="{3B9E4B67-05DD-4149-B360-109DCCA47793}" presName="connectorText" presStyleLbl="sibTrans2D1" presStyleIdx="0" presStyleCnt="3"/>
      <dgm:spPr/>
    </dgm:pt>
    <dgm:pt modelId="{AC2BC6EF-609D-D542-A786-48F5D217A272}" type="pres">
      <dgm:prSet presAssocID="{ABA3AB75-0375-B04A-8E6F-DE83BB1A444A}" presName="node" presStyleLbl="node1" presStyleIdx="1" presStyleCnt="4">
        <dgm:presLayoutVars>
          <dgm:bulletEnabled val="1"/>
        </dgm:presLayoutVars>
      </dgm:prSet>
      <dgm:spPr/>
    </dgm:pt>
    <dgm:pt modelId="{DC14AD89-B099-B14A-9666-B02CD919CCE5}" type="pres">
      <dgm:prSet presAssocID="{E8554AE4-F62A-A146-AB2D-BE60A33A7FF1}" presName="sibTrans" presStyleLbl="sibTrans2D1" presStyleIdx="1" presStyleCnt="3"/>
      <dgm:spPr/>
    </dgm:pt>
    <dgm:pt modelId="{F9936226-C631-4143-AD33-F4512974818C}" type="pres">
      <dgm:prSet presAssocID="{E8554AE4-F62A-A146-AB2D-BE60A33A7FF1}" presName="connectorText" presStyleLbl="sibTrans2D1" presStyleIdx="1" presStyleCnt="3"/>
      <dgm:spPr/>
    </dgm:pt>
    <dgm:pt modelId="{60410BB1-ECED-F342-992E-153E85D8ED18}" type="pres">
      <dgm:prSet presAssocID="{7849FC19-0CF5-BA43-9F69-871F2EEF42F8}" presName="node" presStyleLbl="node1" presStyleIdx="2" presStyleCnt="4">
        <dgm:presLayoutVars>
          <dgm:bulletEnabled val="1"/>
        </dgm:presLayoutVars>
      </dgm:prSet>
      <dgm:spPr/>
    </dgm:pt>
    <dgm:pt modelId="{A3C844AE-099D-CF4E-856B-DC081A698B01}" type="pres">
      <dgm:prSet presAssocID="{98FE3DA1-6017-9743-8065-D31730814663}" presName="sibTrans" presStyleLbl="sibTrans2D1" presStyleIdx="2" presStyleCnt="3"/>
      <dgm:spPr/>
    </dgm:pt>
    <dgm:pt modelId="{B73EE185-9D92-094A-9DA3-9867496D0DA2}" type="pres">
      <dgm:prSet presAssocID="{98FE3DA1-6017-9743-8065-D31730814663}" presName="connectorText" presStyleLbl="sibTrans2D1" presStyleIdx="2" presStyleCnt="3"/>
      <dgm:spPr/>
    </dgm:pt>
    <dgm:pt modelId="{02C7755A-6569-AD4B-B91C-A7CA243D47C6}" type="pres">
      <dgm:prSet presAssocID="{56900058-5B6A-6940-8005-BD94F330B948}" presName="node" presStyleLbl="node1" presStyleIdx="3" presStyleCnt="4">
        <dgm:presLayoutVars>
          <dgm:bulletEnabled val="1"/>
        </dgm:presLayoutVars>
      </dgm:prSet>
      <dgm:spPr/>
    </dgm:pt>
  </dgm:ptLst>
  <dgm:cxnLst>
    <dgm:cxn modelId="{DE062800-2C35-974A-AC9D-4BF53E52AA20}" type="presOf" srcId="{56900058-5B6A-6940-8005-BD94F330B948}" destId="{02C7755A-6569-AD4B-B91C-A7CA243D47C6}" srcOrd="0" destOrd="0" presId="urn:microsoft.com/office/officeart/2005/8/layout/process2"/>
    <dgm:cxn modelId="{D05A130C-9762-8C48-949E-A84117C202FF}" type="presOf" srcId="{294A96C1-4B4B-814B-B61B-4A4F1AB97078}" destId="{9DDA0B35-A7CB-3143-9D20-8229CE158678}" srcOrd="0" destOrd="0" presId="urn:microsoft.com/office/officeart/2005/8/layout/process2"/>
    <dgm:cxn modelId="{A8FDFF16-A0D8-804D-A224-7EFCF6F80D13}" type="presOf" srcId="{E8554AE4-F62A-A146-AB2D-BE60A33A7FF1}" destId="{DC14AD89-B099-B14A-9666-B02CD919CCE5}" srcOrd="0" destOrd="0" presId="urn:microsoft.com/office/officeart/2005/8/layout/process2"/>
    <dgm:cxn modelId="{A2477A20-12E8-7E49-B6D1-E45B56B147BD}" srcId="{EBBC9A32-2FDC-6B4C-9D7F-7DC59C2F670C}" destId="{7849FC19-0CF5-BA43-9F69-871F2EEF42F8}" srcOrd="2"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4FBEFA2C-99A1-074D-B375-EAEC3FD885ED}" type="presOf" srcId="{98FE3DA1-6017-9743-8065-D31730814663}" destId="{B73EE185-9D92-094A-9DA3-9867496D0DA2}" srcOrd="1" destOrd="0" presId="urn:microsoft.com/office/officeart/2005/8/layout/process2"/>
    <dgm:cxn modelId="{0FC87A4A-270D-A44A-BC6D-F73ABD0F0FF3}" srcId="{EBBC9A32-2FDC-6B4C-9D7F-7DC59C2F670C}" destId="{56900058-5B6A-6940-8005-BD94F330B948}" srcOrd="3" destOrd="0" parTransId="{C4304B58-8D2A-6E41-B25E-97A10CA35D22}" sibTransId="{7A40838E-6302-A243-B530-27D48643A4A2}"/>
    <dgm:cxn modelId="{2395F86B-E29E-FA4D-8C30-1950916D6160}" type="presOf" srcId="{ABA3AB75-0375-B04A-8E6F-DE83BB1A444A}" destId="{AC2BC6EF-609D-D542-A786-48F5D217A272}" srcOrd="0" destOrd="0" presId="urn:microsoft.com/office/officeart/2005/8/layout/process2"/>
    <dgm:cxn modelId="{48711181-29F9-CE4F-B3D5-A4A746E9950B}" type="presOf" srcId="{E8554AE4-F62A-A146-AB2D-BE60A33A7FF1}" destId="{F9936226-C631-4143-AD33-F4512974818C}" srcOrd="1"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D3B233B9-F9CB-D74E-A988-D98CBAD5C718}" srcId="{EBBC9A32-2FDC-6B4C-9D7F-7DC59C2F670C}" destId="{ABA3AB75-0375-B04A-8E6F-DE83BB1A444A}" srcOrd="1" destOrd="0" parTransId="{63B7B4BF-659C-BD41-BA38-67673E092396}" sibTransId="{E8554AE4-F62A-A146-AB2D-BE60A33A7FF1}"/>
    <dgm:cxn modelId="{1B0FC3C1-6447-794D-B68C-2927C7917D40}" type="presOf" srcId="{3B9E4B67-05DD-4149-B360-109DCCA47793}" destId="{E595D63F-D112-784E-BE60-0AD4A3C93654}"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C4571CFA-B941-8F48-B93D-00AC5A206A48}" type="presOf" srcId="{98FE3DA1-6017-9743-8065-D31730814663}" destId="{A3C844AE-099D-CF4E-856B-DC081A698B01}" srcOrd="0" destOrd="0" presId="urn:microsoft.com/office/officeart/2005/8/layout/process2"/>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192EDA1D-781D-0245-82A7-AD21BA5C9C21}" type="presParOf" srcId="{B54EC368-9BF5-E04C-A0E5-C7FE47DC3FD6}" destId="{AC2BC6EF-609D-D542-A786-48F5D217A272}" srcOrd="2" destOrd="0" presId="urn:microsoft.com/office/officeart/2005/8/layout/process2"/>
    <dgm:cxn modelId="{714CE4C7-75F2-A34B-BC7A-27E5D093D7FE}" type="presParOf" srcId="{B54EC368-9BF5-E04C-A0E5-C7FE47DC3FD6}" destId="{DC14AD89-B099-B14A-9666-B02CD919CCE5}" srcOrd="3" destOrd="0" presId="urn:microsoft.com/office/officeart/2005/8/layout/process2"/>
    <dgm:cxn modelId="{864A368F-8975-114D-8ADD-82169DE72B0E}" type="presParOf" srcId="{DC14AD89-B099-B14A-9666-B02CD919CCE5}" destId="{F9936226-C631-4143-AD33-F4512974818C}" srcOrd="0" destOrd="0" presId="urn:microsoft.com/office/officeart/2005/8/layout/process2"/>
    <dgm:cxn modelId="{0B77F523-7478-3743-806E-1C7360C23374}" type="presParOf" srcId="{B54EC368-9BF5-E04C-A0E5-C7FE47DC3FD6}" destId="{60410BB1-ECED-F342-992E-153E85D8ED18}" srcOrd="4" destOrd="0" presId="urn:microsoft.com/office/officeart/2005/8/layout/process2"/>
    <dgm:cxn modelId="{43F65293-7EEF-754B-BF05-FEB7CC8A8A3E}" type="presParOf" srcId="{B54EC368-9BF5-E04C-A0E5-C7FE47DC3FD6}" destId="{A3C844AE-099D-CF4E-856B-DC081A698B01}" srcOrd="5" destOrd="0" presId="urn:microsoft.com/office/officeart/2005/8/layout/process2"/>
    <dgm:cxn modelId="{D9D06CF4-0DAC-9746-8083-15DCEF917F37}" type="presParOf" srcId="{A3C844AE-099D-CF4E-856B-DC081A698B01}" destId="{B73EE185-9D92-094A-9DA3-9867496D0DA2}" srcOrd="0" destOrd="0" presId="urn:microsoft.com/office/officeart/2005/8/layout/process2"/>
    <dgm:cxn modelId="{50954F05-8083-6D47-9B4E-CE99D7E4653F}" type="presParOf" srcId="{B54EC368-9BF5-E04C-A0E5-C7FE47DC3FD6}" destId="{02C7755A-6569-AD4B-B91C-A7CA243D47C6}"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4.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2</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5.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2</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4</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56900058-5B6A-6940-8005-BD94F330B948}">
      <dgm:prSet phldrT="[Текст]"/>
      <dgm:spPr/>
      <dgm:t>
        <a:bodyPr/>
        <a:lstStyle/>
        <a:p>
          <a:r>
            <a:rPr lang="en-US" dirty="0"/>
            <a:t>5</a:t>
          </a:r>
          <a:endParaRPr lang="ru-RU" dirty="0"/>
        </a:p>
      </dgm:t>
    </dgm:pt>
    <dgm:pt modelId="{C4304B58-8D2A-6E41-B25E-97A10CA35D22}" type="parTrans" cxnId="{0FC87A4A-270D-A44A-BC6D-F73ABD0F0FF3}">
      <dgm:prSet/>
      <dgm:spPr/>
      <dgm:t>
        <a:bodyPr/>
        <a:lstStyle/>
        <a:p>
          <a:endParaRPr lang="ru-RU"/>
        </a:p>
      </dgm:t>
    </dgm:pt>
    <dgm:pt modelId="{7A40838E-6302-A243-B530-27D48643A4A2}" type="sibTrans" cxnId="{0FC87A4A-270D-A44A-BC6D-F73ABD0F0FF3}">
      <dgm:prSet/>
      <dgm:spPr/>
      <dgm:t>
        <a:bodyPr/>
        <a:lstStyle/>
        <a:p>
          <a:endParaRPr lang="ru-RU"/>
        </a:p>
      </dgm:t>
    </dgm:pt>
    <dgm:pt modelId="{ABA3AB75-0375-B04A-8E6F-DE83BB1A444A}">
      <dgm:prSet phldrT="[Текст]"/>
      <dgm:spPr/>
      <dgm:t>
        <a:bodyPr/>
        <a:lstStyle/>
        <a:p>
          <a:r>
            <a:rPr lang="en-US" dirty="0"/>
            <a:t>3</a:t>
          </a:r>
          <a:endParaRPr lang="ru-RU" dirty="0"/>
        </a:p>
      </dgm:t>
    </dgm:pt>
    <dgm:pt modelId="{63B7B4BF-659C-BD41-BA38-67673E092396}" type="parTrans" cxnId="{D3B233B9-F9CB-D74E-A988-D98CBAD5C718}">
      <dgm:prSet/>
      <dgm:spPr/>
      <dgm:t>
        <a:bodyPr/>
        <a:lstStyle/>
        <a:p>
          <a:endParaRPr lang="ru-RU"/>
        </a:p>
      </dgm:t>
    </dgm:pt>
    <dgm:pt modelId="{E8554AE4-F62A-A146-AB2D-BE60A33A7FF1}" type="sibTrans" cxnId="{D3B233B9-F9CB-D74E-A988-D98CBAD5C718}">
      <dgm:prSet/>
      <dgm:spPr/>
      <dgm:t>
        <a:bodyPr/>
        <a:lstStyle/>
        <a:p>
          <a:endParaRPr lang="ru-RU"/>
        </a:p>
      </dgm:t>
    </dgm:pt>
    <dgm:pt modelId="{61C8DBEF-1FBF-A641-8CED-99F77110E076}">
      <dgm:prSet phldrT="[Текст]"/>
      <dgm:spPr/>
      <dgm:t>
        <a:bodyPr/>
        <a:lstStyle/>
        <a:p>
          <a:r>
            <a:rPr lang="en-US" dirty="0"/>
            <a:t>1</a:t>
          </a:r>
          <a:endParaRPr lang="ru-RU" dirty="0"/>
        </a:p>
      </dgm:t>
    </dgm:pt>
    <dgm:pt modelId="{207A455D-B9D0-AE45-83B1-0ED2A1684F71}" type="parTrans" cxnId="{1AFF9781-BA7A-2D42-8E16-11649B2FDA0E}">
      <dgm:prSet/>
      <dgm:spPr/>
      <dgm:t>
        <a:bodyPr/>
        <a:lstStyle/>
        <a:p>
          <a:endParaRPr lang="ru-RU"/>
        </a:p>
      </dgm:t>
    </dgm:pt>
    <dgm:pt modelId="{291C2C62-597F-8D48-BD94-EE81D3BFBFE6}" type="sibTrans" cxnId="{1AFF9781-BA7A-2D42-8E16-11649B2FDA0E}">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5">
        <dgm:presLayoutVars>
          <dgm:bulletEnabled val="1"/>
        </dgm:presLayoutVars>
      </dgm:prSet>
      <dgm:spPr/>
    </dgm:pt>
    <dgm:pt modelId="{E595D63F-D112-784E-BE60-0AD4A3C93654}" type="pres">
      <dgm:prSet presAssocID="{3B9E4B67-05DD-4149-B360-109DCCA47793}" presName="sibTrans" presStyleLbl="sibTrans2D1" presStyleIdx="0" presStyleCnt="4"/>
      <dgm:spPr/>
    </dgm:pt>
    <dgm:pt modelId="{476709DD-D9AD-5547-9BEC-1F8F5E5EDAB3}" type="pres">
      <dgm:prSet presAssocID="{3B9E4B67-05DD-4149-B360-109DCCA47793}" presName="connectorText" presStyleLbl="sibTrans2D1" presStyleIdx="0" presStyleCnt="4"/>
      <dgm:spPr/>
    </dgm:pt>
    <dgm:pt modelId="{47641C39-9AAC-0146-9E90-E919A34908F1}" type="pres">
      <dgm:prSet presAssocID="{61C8DBEF-1FBF-A641-8CED-99F77110E076}" presName="node" presStyleLbl="node1" presStyleIdx="1" presStyleCnt="5">
        <dgm:presLayoutVars>
          <dgm:bulletEnabled val="1"/>
        </dgm:presLayoutVars>
      </dgm:prSet>
      <dgm:spPr/>
    </dgm:pt>
    <dgm:pt modelId="{14D7A111-7C9C-C04B-9AF9-409359228061}" type="pres">
      <dgm:prSet presAssocID="{291C2C62-597F-8D48-BD94-EE81D3BFBFE6}" presName="sibTrans" presStyleLbl="sibTrans2D1" presStyleIdx="1" presStyleCnt="4"/>
      <dgm:spPr/>
    </dgm:pt>
    <dgm:pt modelId="{76D46E0F-4F02-8046-A62D-3737CD918D35}" type="pres">
      <dgm:prSet presAssocID="{291C2C62-597F-8D48-BD94-EE81D3BFBFE6}" presName="connectorText" presStyleLbl="sibTrans2D1" presStyleIdx="1" presStyleCnt="4"/>
      <dgm:spPr/>
    </dgm:pt>
    <dgm:pt modelId="{AC2BC6EF-609D-D542-A786-48F5D217A272}" type="pres">
      <dgm:prSet presAssocID="{ABA3AB75-0375-B04A-8E6F-DE83BB1A444A}" presName="node" presStyleLbl="node1" presStyleIdx="2" presStyleCnt="5">
        <dgm:presLayoutVars>
          <dgm:bulletEnabled val="1"/>
        </dgm:presLayoutVars>
      </dgm:prSet>
      <dgm:spPr/>
    </dgm:pt>
    <dgm:pt modelId="{DC14AD89-B099-B14A-9666-B02CD919CCE5}" type="pres">
      <dgm:prSet presAssocID="{E8554AE4-F62A-A146-AB2D-BE60A33A7FF1}" presName="sibTrans" presStyleLbl="sibTrans2D1" presStyleIdx="2" presStyleCnt="4"/>
      <dgm:spPr/>
    </dgm:pt>
    <dgm:pt modelId="{F9936226-C631-4143-AD33-F4512974818C}" type="pres">
      <dgm:prSet presAssocID="{E8554AE4-F62A-A146-AB2D-BE60A33A7FF1}" presName="connectorText" presStyleLbl="sibTrans2D1" presStyleIdx="2" presStyleCnt="4"/>
      <dgm:spPr/>
    </dgm:pt>
    <dgm:pt modelId="{60410BB1-ECED-F342-992E-153E85D8ED18}" type="pres">
      <dgm:prSet presAssocID="{7849FC19-0CF5-BA43-9F69-871F2EEF42F8}" presName="node" presStyleLbl="node1" presStyleIdx="3" presStyleCnt="5">
        <dgm:presLayoutVars>
          <dgm:bulletEnabled val="1"/>
        </dgm:presLayoutVars>
      </dgm:prSet>
      <dgm:spPr/>
    </dgm:pt>
    <dgm:pt modelId="{A3C844AE-099D-CF4E-856B-DC081A698B01}" type="pres">
      <dgm:prSet presAssocID="{98FE3DA1-6017-9743-8065-D31730814663}" presName="sibTrans" presStyleLbl="sibTrans2D1" presStyleIdx="3" presStyleCnt="4"/>
      <dgm:spPr/>
    </dgm:pt>
    <dgm:pt modelId="{B73EE185-9D92-094A-9DA3-9867496D0DA2}" type="pres">
      <dgm:prSet presAssocID="{98FE3DA1-6017-9743-8065-D31730814663}" presName="connectorText" presStyleLbl="sibTrans2D1" presStyleIdx="3" presStyleCnt="4"/>
      <dgm:spPr/>
    </dgm:pt>
    <dgm:pt modelId="{02C7755A-6569-AD4B-B91C-A7CA243D47C6}" type="pres">
      <dgm:prSet presAssocID="{56900058-5B6A-6940-8005-BD94F330B948}" presName="node" presStyleLbl="node1" presStyleIdx="4" presStyleCnt="5">
        <dgm:presLayoutVars>
          <dgm:bulletEnabled val="1"/>
        </dgm:presLayoutVars>
      </dgm:prSet>
      <dgm:spPr/>
    </dgm:pt>
  </dgm:ptLst>
  <dgm:cxnLst>
    <dgm:cxn modelId="{DE062800-2C35-974A-AC9D-4BF53E52AA20}" type="presOf" srcId="{56900058-5B6A-6940-8005-BD94F330B948}" destId="{02C7755A-6569-AD4B-B91C-A7CA243D47C6}" srcOrd="0" destOrd="0" presId="urn:microsoft.com/office/officeart/2005/8/layout/process2"/>
    <dgm:cxn modelId="{24BBF80A-5FBA-AE43-BCB7-27FBD14548C6}" type="presOf" srcId="{61C8DBEF-1FBF-A641-8CED-99F77110E076}" destId="{47641C39-9AAC-0146-9E90-E919A34908F1}" srcOrd="0" destOrd="0" presId="urn:microsoft.com/office/officeart/2005/8/layout/process2"/>
    <dgm:cxn modelId="{D05A130C-9762-8C48-949E-A84117C202FF}" type="presOf" srcId="{294A96C1-4B4B-814B-B61B-4A4F1AB97078}" destId="{9DDA0B35-A7CB-3143-9D20-8229CE158678}" srcOrd="0" destOrd="0" presId="urn:microsoft.com/office/officeart/2005/8/layout/process2"/>
    <dgm:cxn modelId="{A8FDFF16-A0D8-804D-A224-7EFCF6F80D13}" type="presOf" srcId="{E8554AE4-F62A-A146-AB2D-BE60A33A7FF1}" destId="{DC14AD89-B099-B14A-9666-B02CD919CCE5}" srcOrd="0" destOrd="0" presId="urn:microsoft.com/office/officeart/2005/8/layout/process2"/>
    <dgm:cxn modelId="{A2477A20-12E8-7E49-B6D1-E45B56B147BD}" srcId="{EBBC9A32-2FDC-6B4C-9D7F-7DC59C2F670C}" destId="{7849FC19-0CF5-BA43-9F69-871F2EEF42F8}" srcOrd="3"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4FBEFA2C-99A1-074D-B375-EAEC3FD885ED}" type="presOf" srcId="{98FE3DA1-6017-9743-8065-D31730814663}" destId="{B73EE185-9D92-094A-9DA3-9867496D0DA2}" srcOrd="1" destOrd="0" presId="urn:microsoft.com/office/officeart/2005/8/layout/process2"/>
    <dgm:cxn modelId="{0FC87A4A-270D-A44A-BC6D-F73ABD0F0FF3}" srcId="{EBBC9A32-2FDC-6B4C-9D7F-7DC59C2F670C}" destId="{56900058-5B6A-6940-8005-BD94F330B948}" srcOrd="4" destOrd="0" parTransId="{C4304B58-8D2A-6E41-B25E-97A10CA35D22}" sibTransId="{7A40838E-6302-A243-B530-27D48643A4A2}"/>
    <dgm:cxn modelId="{2395F86B-E29E-FA4D-8C30-1950916D6160}" type="presOf" srcId="{ABA3AB75-0375-B04A-8E6F-DE83BB1A444A}" destId="{AC2BC6EF-609D-D542-A786-48F5D217A272}" srcOrd="0" destOrd="0" presId="urn:microsoft.com/office/officeart/2005/8/layout/process2"/>
    <dgm:cxn modelId="{48711181-29F9-CE4F-B3D5-A4A746E9950B}" type="presOf" srcId="{E8554AE4-F62A-A146-AB2D-BE60A33A7FF1}" destId="{F9936226-C631-4143-AD33-F4512974818C}" srcOrd="1" destOrd="0" presId="urn:microsoft.com/office/officeart/2005/8/layout/process2"/>
    <dgm:cxn modelId="{1AFF9781-BA7A-2D42-8E16-11649B2FDA0E}" srcId="{EBBC9A32-2FDC-6B4C-9D7F-7DC59C2F670C}" destId="{61C8DBEF-1FBF-A641-8CED-99F77110E076}" srcOrd="1" destOrd="0" parTransId="{207A455D-B9D0-AE45-83B1-0ED2A1684F71}" sibTransId="{291C2C62-597F-8D48-BD94-EE81D3BFBFE6}"/>
    <dgm:cxn modelId="{87C2A7A7-756F-DF4D-B14E-B791061AE797}" type="presOf" srcId="{291C2C62-597F-8D48-BD94-EE81D3BFBFE6}" destId="{76D46E0F-4F02-8046-A62D-3737CD918D35}" srcOrd="1"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D3B233B9-F9CB-D74E-A988-D98CBAD5C718}" srcId="{EBBC9A32-2FDC-6B4C-9D7F-7DC59C2F670C}" destId="{ABA3AB75-0375-B04A-8E6F-DE83BB1A444A}" srcOrd="2" destOrd="0" parTransId="{63B7B4BF-659C-BD41-BA38-67673E092396}" sibTransId="{E8554AE4-F62A-A146-AB2D-BE60A33A7FF1}"/>
    <dgm:cxn modelId="{1B0FC3C1-6447-794D-B68C-2927C7917D40}" type="presOf" srcId="{3B9E4B67-05DD-4149-B360-109DCCA47793}" destId="{E595D63F-D112-784E-BE60-0AD4A3C93654}"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831C5AEA-670E-B143-ABF4-76245D55414E}" type="presOf" srcId="{291C2C62-597F-8D48-BD94-EE81D3BFBFE6}" destId="{14D7A111-7C9C-C04B-9AF9-409359228061}" srcOrd="0" destOrd="0" presId="urn:microsoft.com/office/officeart/2005/8/layout/process2"/>
    <dgm:cxn modelId="{C4571CFA-B941-8F48-B93D-00AC5A206A48}" type="presOf" srcId="{98FE3DA1-6017-9743-8065-D31730814663}" destId="{A3C844AE-099D-CF4E-856B-DC081A698B01}" srcOrd="0" destOrd="0" presId="urn:microsoft.com/office/officeart/2005/8/layout/process2"/>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059D4BA4-F15B-1841-9E91-0FEC3F818C9A}" type="presParOf" srcId="{B54EC368-9BF5-E04C-A0E5-C7FE47DC3FD6}" destId="{47641C39-9AAC-0146-9E90-E919A34908F1}" srcOrd="2" destOrd="0" presId="urn:microsoft.com/office/officeart/2005/8/layout/process2"/>
    <dgm:cxn modelId="{BACC63C3-8745-3F46-8386-C3B037C5CE39}" type="presParOf" srcId="{B54EC368-9BF5-E04C-A0E5-C7FE47DC3FD6}" destId="{14D7A111-7C9C-C04B-9AF9-409359228061}" srcOrd="3" destOrd="0" presId="urn:microsoft.com/office/officeart/2005/8/layout/process2"/>
    <dgm:cxn modelId="{101FC4F8-07F1-564C-82E1-2616815C4A62}" type="presParOf" srcId="{14D7A111-7C9C-C04B-9AF9-409359228061}" destId="{76D46E0F-4F02-8046-A62D-3737CD918D35}" srcOrd="0" destOrd="0" presId="urn:microsoft.com/office/officeart/2005/8/layout/process2"/>
    <dgm:cxn modelId="{192EDA1D-781D-0245-82A7-AD21BA5C9C21}" type="presParOf" srcId="{B54EC368-9BF5-E04C-A0E5-C7FE47DC3FD6}" destId="{AC2BC6EF-609D-D542-A786-48F5D217A272}" srcOrd="4" destOrd="0" presId="urn:microsoft.com/office/officeart/2005/8/layout/process2"/>
    <dgm:cxn modelId="{714CE4C7-75F2-A34B-BC7A-27E5D093D7FE}" type="presParOf" srcId="{B54EC368-9BF5-E04C-A0E5-C7FE47DC3FD6}" destId="{DC14AD89-B099-B14A-9666-B02CD919CCE5}" srcOrd="5" destOrd="0" presId="urn:microsoft.com/office/officeart/2005/8/layout/process2"/>
    <dgm:cxn modelId="{864A368F-8975-114D-8ADD-82169DE72B0E}" type="presParOf" srcId="{DC14AD89-B099-B14A-9666-B02CD919CCE5}" destId="{F9936226-C631-4143-AD33-F4512974818C}" srcOrd="0" destOrd="0" presId="urn:microsoft.com/office/officeart/2005/8/layout/process2"/>
    <dgm:cxn modelId="{0B77F523-7478-3743-806E-1C7360C23374}" type="presParOf" srcId="{B54EC368-9BF5-E04C-A0E5-C7FE47DC3FD6}" destId="{60410BB1-ECED-F342-992E-153E85D8ED18}" srcOrd="6" destOrd="0" presId="urn:microsoft.com/office/officeart/2005/8/layout/process2"/>
    <dgm:cxn modelId="{43F65293-7EEF-754B-BF05-FEB7CC8A8A3E}" type="presParOf" srcId="{B54EC368-9BF5-E04C-A0E5-C7FE47DC3FD6}" destId="{A3C844AE-099D-CF4E-856B-DC081A698B01}" srcOrd="7" destOrd="0" presId="urn:microsoft.com/office/officeart/2005/8/layout/process2"/>
    <dgm:cxn modelId="{D9D06CF4-0DAC-9746-8083-15DCEF917F37}" type="presParOf" srcId="{A3C844AE-099D-CF4E-856B-DC081A698B01}" destId="{B73EE185-9D92-094A-9DA3-9867496D0DA2}" srcOrd="0" destOrd="0" presId="urn:microsoft.com/office/officeart/2005/8/layout/process2"/>
    <dgm:cxn modelId="{50954F05-8083-6D47-9B4E-CE99D7E4653F}" type="presParOf" srcId="{B54EC368-9BF5-E04C-A0E5-C7FE47DC3FD6}" destId="{02C7755A-6569-AD4B-B91C-A7CA243D47C6}"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6.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7.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1</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4</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56900058-5B6A-6940-8005-BD94F330B948}">
      <dgm:prSet phldrT="[Текст]"/>
      <dgm:spPr/>
      <dgm:t>
        <a:bodyPr/>
        <a:lstStyle/>
        <a:p>
          <a:r>
            <a:rPr lang="en-US" dirty="0"/>
            <a:t>5</a:t>
          </a:r>
          <a:endParaRPr lang="ru-RU" dirty="0"/>
        </a:p>
      </dgm:t>
    </dgm:pt>
    <dgm:pt modelId="{C4304B58-8D2A-6E41-B25E-97A10CA35D22}" type="parTrans" cxnId="{0FC87A4A-270D-A44A-BC6D-F73ABD0F0FF3}">
      <dgm:prSet/>
      <dgm:spPr/>
      <dgm:t>
        <a:bodyPr/>
        <a:lstStyle/>
        <a:p>
          <a:endParaRPr lang="ru-RU"/>
        </a:p>
      </dgm:t>
    </dgm:pt>
    <dgm:pt modelId="{7A40838E-6302-A243-B530-27D48643A4A2}" type="sibTrans" cxnId="{0FC87A4A-270D-A44A-BC6D-F73ABD0F0FF3}">
      <dgm:prSet/>
      <dgm:spPr/>
      <dgm:t>
        <a:bodyPr/>
        <a:lstStyle/>
        <a:p>
          <a:endParaRPr lang="ru-RU"/>
        </a:p>
      </dgm:t>
    </dgm:pt>
    <dgm:pt modelId="{ABA3AB75-0375-B04A-8E6F-DE83BB1A444A}">
      <dgm:prSet phldrT="[Текст]"/>
      <dgm:spPr/>
      <dgm:t>
        <a:bodyPr/>
        <a:lstStyle/>
        <a:p>
          <a:r>
            <a:rPr lang="en-US" dirty="0"/>
            <a:t>3</a:t>
          </a:r>
          <a:endParaRPr lang="ru-RU" dirty="0"/>
        </a:p>
      </dgm:t>
    </dgm:pt>
    <dgm:pt modelId="{63B7B4BF-659C-BD41-BA38-67673E092396}" type="parTrans" cxnId="{D3B233B9-F9CB-D74E-A988-D98CBAD5C718}">
      <dgm:prSet/>
      <dgm:spPr/>
      <dgm:t>
        <a:bodyPr/>
        <a:lstStyle/>
        <a:p>
          <a:endParaRPr lang="ru-RU"/>
        </a:p>
      </dgm:t>
    </dgm:pt>
    <dgm:pt modelId="{E8554AE4-F62A-A146-AB2D-BE60A33A7FF1}" type="sibTrans" cxnId="{D3B233B9-F9CB-D74E-A988-D98CBAD5C718}">
      <dgm:prSet/>
      <dgm:spPr/>
      <dgm:t>
        <a:bodyPr/>
        <a:lstStyle/>
        <a:p>
          <a:endParaRPr lang="ru-RU"/>
        </a:p>
      </dgm:t>
    </dgm:pt>
    <dgm:pt modelId="{BBE2169B-D5DE-7440-BFD2-402987392151}">
      <dgm:prSet phldrT="[Текст]"/>
      <dgm:spPr/>
      <dgm:t>
        <a:bodyPr/>
        <a:lstStyle/>
        <a:p>
          <a:r>
            <a:rPr lang="en-US" dirty="0"/>
            <a:t>2</a:t>
          </a:r>
          <a:endParaRPr lang="ru-RU" dirty="0"/>
        </a:p>
      </dgm:t>
    </dgm:pt>
    <dgm:pt modelId="{424C33EC-A9E6-4C4D-A1AB-B622F53FEB1C}" type="parTrans" cxnId="{38C348FC-0299-6B41-B6F2-59A806323F14}">
      <dgm:prSet/>
      <dgm:spPr/>
      <dgm:t>
        <a:bodyPr/>
        <a:lstStyle/>
        <a:p>
          <a:endParaRPr lang="ru-RU"/>
        </a:p>
      </dgm:t>
    </dgm:pt>
    <dgm:pt modelId="{31B5C788-9F39-154F-AC40-8DE9ED0BDAEC}" type="sibTrans" cxnId="{38C348FC-0299-6B41-B6F2-59A806323F1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5">
        <dgm:presLayoutVars>
          <dgm:bulletEnabled val="1"/>
        </dgm:presLayoutVars>
      </dgm:prSet>
      <dgm:spPr/>
    </dgm:pt>
    <dgm:pt modelId="{E595D63F-D112-784E-BE60-0AD4A3C93654}" type="pres">
      <dgm:prSet presAssocID="{3B9E4B67-05DD-4149-B360-109DCCA47793}" presName="sibTrans" presStyleLbl="sibTrans2D1" presStyleIdx="0" presStyleCnt="4"/>
      <dgm:spPr/>
    </dgm:pt>
    <dgm:pt modelId="{476709DD-D9AD-5547-9BEC-1F8F5E5EDAB3}" type="pres">
      <dgm:prSet presAssocID="{3B9E4B67-05DD-4149-B360-109DCCA47793}" presName="connectorText" presStyleLbl="sibTrans2D1" presStyleIdx="0" presStyleCnt="4"/>
      <dgm:spPr/>
    </dgm:pt>
    <dgm:pt modelId="{84F46D65-9A1D-9743-A512-1C70B2AB5D2B}" type="pres">
      <dgm:prSet presAssocID="{BBE2169B-D5DE-7440-BFD2-402987392151}" presName="node" presStyleLbl="node1" presStyleIdx="1" presStyleCnt="5">
        <dgm:presLayoutVars>
          <dgm:bulletEnabled val="1"/>
        </dgm:presLayoutVars>
      </dgm:prSet>
      <dgm:spPr/>
    </dgm:pt>
    <dgm:pt modelId="{598D3585-1F9F-E54B-8510-22D633EB3587}" type="pres">
      <dgm:prSet presAssocID="{31B5C788-9F39-154F-AC40-8DE9ED0BDAEC}" presName="sibTrans" presStyleLbl="sibTrans2D1" presStyleIdx="1" presStyleCnt="4"/>
      <dgm:spPr/>
    </dgm:pt>
    <dgm:pt modelId="{B4DB564B-F882-574F-B85F-FEEB97FA38A0}" type="pres">
      <dgm:prSet presAssocID="{31B5C788-9F39-154F-AC40-8DE9ED0BDAEC}" presName="connectorText" presStyleLbl="sibTrans2D1" presStyleIdx="1" presStyleCnt="4"/>
      <dgm:spPr/>
    </dgm:pt>
    <dgm:pt modelId="{AC2BC6EF-609D-D542-A786-48F5D217A272}" type="pres">
      <dgm:prSet presAssocID="{ABA3AB75-0375-B04A-8E6F-DE83BB1A444A}" presName="node" presStyleLbl="node1" presStyleIdx="2" presStyleCnt="5">
        <dgm:presLayoutVars>
          <dgm:bulletEnabled val="1"/>
        </dgm:presLayoutVars>
      </dgm:prSet>
      <dgm:spPr/>
    </dgm:pt>
    <dgm:pt modelId="{DC14AD89-B099-B14A-9666-B02CD919CCE5}" type="pres">
      <dgm:prSet presAssocID="{E8554AE4-F62A-A146-AB2D-BE60A33A7FF1}" presName="sibTrans" presStyleLbl="sibTrans2D1" presStyleIdx="2" presStyleCnt="4"/>
      <dgm:spPr/>
    </dgm:pt>
    <dgm:pt modelId="{F9936226-C631-4143-AD33-F4512974818C}" type="pres">
      <dgm:prSet presAssocID="{E8554AE4-F62A-A146-AB2D-BE60A33A7FF1}" presName="connectorText" presStyleLbl="sibTrans2D1" presStyleIdx="2" presStyleCnt="4"/>
      <dgm:spPr/>
    </dgm:pt>
    <dgm:pt modelId="{60410BB1-ECED-F342-992E-153E85D8ED18}" type="pres">
      <dgm:prSet presAssocID="{7849FC19-0CF5-BA43-9F69-871F2EEF42F8}" presName="node" presStyleLbl="node1" presStyleIdx="3" presStyleCnt="5">
        <dgm:presLayoutVars>
          <dgm:bulletEnabled val="1"/>
        </dgm:presLayoutVars>
      </dgm:prSet>
      <dgm:spPr/>
    </dgm:pt>
    <dgm:pt modelId="{A3C844AE-099D-CF4E-856B-DC081A698B01}" type="pres">
      <dgm:prSet presAssocID="{98FE3DA1-6017-9743-8065-D31730814663}" presName="sibTrans" presStyleLbl="sibTrans2D1" presStyleIdx="3" presStyleCnt="4"/>
      <dgm:spPr/>
    </dgm:pt>
    <dgm:pt modelId="{B73EE185-9D92-094A-9DA3-9867496D0DA2}" type="pres">
      <dgm:prSet presAssocID="{98FE3DA1-6017-9743-8065-D31730814663}" presName="connectorText" presStyleLbl="sibTrans2D1" presStyleIdx="3" presStyleCnt="4"/>
      <dgm:spPr/>
    </dgm:pt>
    <dgm:pt modelId="{02C7755A-6569-AD4B-B91C-A7CA243D47C6}" type="pres">
      <dgm:prSet presAssocID="{56900058-5B6A-6940-8005-BD94F330B948}" presName="node" presStyleLbl="node1" presStyleIdx="4" presStyleCnt="5">
        <dgm:presLayoutVars>
          <dgm:bulletEnabled val="1"/>
        </dgm:presLayoutVars>
      </dgm:prSet>
      <dgm:spPr/>
    </dgm:pt>
  </dgm:ptLst>
  <dgm:cxnLst>
    <dgm:cxn modelId="{DE062800-2C35-974A-AC9D-4BF53E52AA20}" type="presOf" srcId="{56900058-5B6A-6940-8005-BD94F330B948}" destId="{02C7755A-6569-AD4B-B91C-A7CA243D47C6}" srcOrd="0" destOrd="0" presId="urn:microsoft.com/office/officeart/2005/8/layout/process2"/>
    <dgm:cxn modelId="{D05A130C-9762-8C48-949E-A84117C202FF}" type="presOf" srcId="{294A96C1-4B4B-814B-B61B-4A4F1AB97078}" destId="{9DDA0B35-A7CB-3143-9D20-8229CE158678}" srcOrd="0" destOrd="0" presId="urn:microsoft.com/office/officeart/2005/8/layout/process2"/>
    <dgm:cxn modelId="{A8FDFF16-A0D8-804D-A224-7EFCF6F80D13}" type="presOf" srcId="{E8554AE4-F62A-A146-AB2D-BE60A33A7FF1}" destId="{DC14AD89-B099-B14A-9666-B02CD919CCE5}" srcOrd="0" destOrd="0" presId="urn:microsoft.com/office/officeart/2005/8/layout/process2"/>
    <dgm:cxn modelId="{A2477A20-12E8-7E49-B6D1-E45B56B147BD}" srcId="{EBBC9A32-2FDC-6B4C-9D7F-7DC59C2F670C}" destId="{7849FC19-0CF5-BA43-9F69-871F2EEF42F8}" srcOrd="3"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4FBEFA2C-99A1-074D-B375-EAEC3FD885ED}" type="presOf" srcId="{98FE3DA1-6017-9743-8065-D31730814663}" destId="{B73EE185-9D92-094A-9DA3-9867496D0DA2}" srcOrd="1" destOrd="0" presId="urn:microsoft.com/office/officeart/2005/8/layout/process2"/>
    <dgm:cxn modelId="{ED27122F-A070-6145-9E58-0224C6F937AA}" type="presOf" srcId="{31B5C788-9F39-154F-AC40-8DE9ED0BDAEC}" destId="{B4DB564B-F882-574F-B85F-FEEB97FA38A0}" srcOrd="1" destOrd="0" presId="urn:microsoft.com/office/officeart/2005/8/layout/process2"/>
    <dgm:cxn modelId="{0FC87A4A-270D-A44A-BC6D-F73ABD0F0FF3}" srcId="{EBBC9A32-2FDC-6B4C-9D7F-7DC59C2F670C}" destId="{56900058-5B6A-6940-8005-BD94F330B948}" srcOrd="4" destOrd="0" parTransId="{C4304B58-8D2A-6E41-B25E-97A10CA35D22}" sibTransId="{7A40838E-6302-A243-B530-27D48643A4A2}"/>
    <dgm:cxn modelId="{7F00D567-E797-CA46-AECF-B90642DDD5F3}" type="presOf" srcId="{BBE2169B-D5DE-7440-BFD2-402987392151}" destId="{84F46D65-9A1D-9743-A512-1C70B2AB5D2B}" srcOrd="0" destOrd="0" presId="urn:microsoft.com/office/officeart/2005/8/layout/process2"/>
    <dgm:cxn modelId="{2395F86B-E29E-FA4D-8C30-1950916D6160}" type="presOf" srcId="{ABA3AB75-0375-B04A-8E6F-DE83BB1A444A}" destId="{AC2BC6EF-609D-D542-A786-48F5D217A272}" srcOrd="0" destOrd="0" presId="urn:microsoft.com/office/officeart/2005/8/layout/process2"/>
    <dgm:cxn modelId="{48711181-29F9-CE4F-B3D5-A4A746E9950B}" type="presOf" srcId="{E8554AE4-F62A-A146-AB2D-BE60A33A7FF1}" destId="{F9936226-C631-4143-AD33-F4512974818C}" srcOrd="1" destOrd="0" presId="urn:microsoft.com/office/officeart/2005/8/layout/process2"/>
    <dgm:cxn modelId="{55F96DA0-79F2-0A49-9D3F-B85EE5E743E7}" type="presOf" srcId="{31B5C788-9F39-154F-AC40-8DE9ED0BDAEC}" destId="{598D3585-1F9F-E54B-8510-22D633EB3587}"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D3B233B9-F9CB-D74E-A988-D98CBAD5C718}" srcId="{EBBC9A32-2FDC-6B4C-9D7F-7DC59C2F670C}" destId="{ABA3AB75-0375-B04A-8E6F-DE83BB1A444A}" srcOrd="2" destOrd="0" parTransId="{63B7B4BF-659C-BD41-BA38-67673E092396}" sibTransId="{E8554AE4-F62A-A146-AB2D-BE60A33A7FF1}"/>
    <dgm:cxn modelId="{1B0FC3C1-6447-794D-B68C-2927C7917D40}" type="presOf" srcId="{3B9E4B67-05DD-4149-B360-109DCCA47793}" destId="{E595D63F-D112-784E-BE60-0AD4A3C93654}"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C4571CFA-B941-8F48-B93D-00AC5A206A48}" type="presOf" srcId="{98FE3DA1-6017-9743-8065-D31730814663}" destId="{A3C844AE-099D-CF4E-856B-DC081A698B01}" srcOrd="0" destOrd="0" presId="urn:microsoft.com/office/officeart/2005/8/layout/process2"/>
    <dgm:cxn modelId="{38C348FC-0299-6B41-B6F2-59A806323F14}" srcId="{EBBC9A32-2FDC-6B4C-9D7F-7DC59C2F670C}" destId="{BBE2169B-D5DE-7440-BFD2-402987392151}" srcOrd="1" destOrd="0" parTransId="{424C33EC-A9E6-4C4D-A1AB-B622F53FEB1C}" sibTransId="{31B5C788-9F39-154F-AC40-8DE9ED0BDAEC}"/>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46C27248-186B-394B-8992-521BD5D25E96}" type="presParOf" srcId="{B54EC368-9BF5-E04C-A0E5-C7FE47DC3FD6}" destId="{84F46D65-9A1D-9743-A512-1C70B2AB5D2B}" srcOrd="2" destOrd="0" presId="urn:microsoft.com/office/officeart/2005/8/layout/process2"/>
    <dgm:cxn modelId="{2C3E1A20-9C8D-8A45-B0E7-999B5F34249B}" type="presParOf" srcId="{B54EC368-9BF5-E04C-A0E5-C7FE47DC3FD6}" destId="{598D3585-1F9F-E54B-8510-22D633EB3587}" srcOrd="3" destOrd="0" presId="urn:microsoft.com/office/officeart/2005/8/layout/process2"/>
    <dgm:cxn modelId="{97C4AA8D-7560-E345-B4E4-B1269B1A7F3D}" type="presParOf" srcId="{598D3585-1F9F-E54B-8510-22D633EB3587}" destId="{B4DB564B-F882-574F-B85F-FEEB97FA38A0}" srcOrd="0" destOrd="0" presId="urn:microsoft.com/office/officeart/2005/8/layout/process2"/>
    <dgm:cxn modelId="{192EDA1D-781D-0245-82A7-AD21BA5C9C21}" type="presParOf" srcId="{B54EC368-9BF5-E04C-A0E5-C7FE47DC3FD6}" destId="{AC2BC6EF-609D-D542-A786-48F5D217A272}" srcOrd="4" destOrd="0" presId="urn:microsoft.com/office/officeart/2005/8/layout/process2"/>
    <dgm:cxn modelId="{714CE4C7-75F2-A34B-BC7A-27E5D093D7FE}" type="presParOf" srcId="{B54EC368-9BF5-E04C-A0E5-C7FE47DC3FD6}" destId="{DC14AD89-B099-B14A-9666-B02CD919CCE5}" srcOrd="5" destOrd="0" presId="urn:microsoft.com/office/officeart/2005/8/layout/process2"/>
    <dgm:cxn modelId="{864A368F-8975-114D-8ADD-82169DE72B0E}" type="presParOf" srcId="{DC14AD89-B099-B14A-9666-B02CD919CCE5}" destId="{F9936226-C631-4143-AD33-F4512974818C}" srcOrd="0" destOrd="0" presId="urn:microsoft.com/office/officeart/2005/8/layout/process2"/>
    <dgm:cxn modelId="{0B77F523-7478-3743-806E-1C7360C23374}" type="presParOf" srcId="{B54EC368-9BF5-E04C-A0E5-C7FE47DC3FD6}" destId="{60410BB1-ECED-F342-992E-153E85D8ED18}" srcOrd="6" destOrd="0" presId="urn:microsoft.com/office/officeart/2005/8/layout/process2"/>
    <dgm:cxn modelId="{43F65293-7EEF-754B-BF05-FEB7CC8A8A3E}" type="presParOf" srcId="{B54EC368-9BF5-E04C-A0E5-C7FE47DC3FD6}" destId="{A3C844AE-099D-CF4E-856B-DC081A698B01}" srcOrd="7" destOrd="0" presId="urn:microsoft.com/office/officeart/2005/8/layout/process2"/>
    <dgm:cxn modelId="{D9D06CF4-0DAC-9746-8083-15DCEF917F37}" type="presParOf" srcId="{A3C844AE-099D-CF4E-856B-DC081A698B01}" destId="{B73EE185-9D92-094A-9DA3-9867496D0DA2}" srcOrd="0" destOrd="0" presId="urn:microsoft.com/office/officeart/2005/8/layout/process2"/>
    <dgm:cxn modelId="{50954F05-8083-6D47-9B4E-CE99D7E4653F}" type="presParOf" srcId="{B54EC368-9BF5-E04C-A0E5-C7FE47DC3FD6}" destId="{02C7755A-6569-AD4B-B91C-A7CA243D47C6}"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8.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1">
        <dgm:presLayoutVars>
          <dgm:bulletEnabled val="1"/>
        </dgm:presLayoutVars>
      </dgm:prSet>
      <dgm:spPr/>
    </dgm:pt>
  </dgm:ptLst>
  <dgm:cxnLst>
    <dgm:cxn modelId="{D05A130C-9762-8C48-949E-A84117C202FF}" type="presOf" srcId="{294A96C1-4B4B-814B-B61B-4A4F1AB97078}" destId="{9DDA0B35-A7CB-3143-9D20-8229CE158678}" srcOrd="0" destOrd="0" presId="urn:microsoft.com/office/officeart/2005/8/layout/process2"/>
    <dgm:cxn modelId="{D77218AE-FB02-9D41-B6FB-27FA151DCD86}" type="presOf" srcId="{EBBC9A32-2FDC-6B4C-9D7F-7DC59C2F670C}" destId="{B54EC368-9BF5-E04C-A0E5-C7FE47DC3FD6}"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6C033EFA-775F-C74E-869D-7897B22668AC}" type="presParOf" srcId="{B54EC368-9BF5-E04C-A0E5-C7FE47DC3FD6}" destId="{9DDA0B35-A7CB-3143-9D20-8229CE158678}"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9.xml><?xml version="1.0" encoding="utf-8"?>
<dgm:dataModel xmlns:dgm="http://schemas.openxmlformats.org/drawingml/2006/diagram" xmlns:a="http://schemas.openxmlformats.org/drawingml/2006/main">
  <dgm:ptLst>
    <dgm:pt modelId="{E48E4ACB-41F9-4342-955D-C647E2CB68D3}" type="doc">
      <dgm:prSet loTypeId="urn:microsoft.com/office/officeart/2005/8/layout/process2" loCatId="" qsTypeId="urn:microsoft.com/office/officeart/2005/8/quickstyle/simple1" qsCatId="simple" csTypeId="urn:microsoft.com/office/officeart/2005/8/colors/accent1_2" csCatId="accent1" phldr="1"/>
      <dgm:spPr/>
    </dgm:pt>
    <dgm:pt modelId="{A17F2537-3A6D-1548-9292-446C8C24FE49}">
      <dgm:prSet phldrT="[Текст]"/>
      <dgm:spPr/>
      <dgm:t>
        <a:bodyPr/>
        <a:lstStyle/>
        <a:p>
          <a:r>
            <a:rPr lang="en-US" dirty="0"/>
            <a:t>1</a:t>
          </a:r>
          <a:endParaRPr lang="ru-RU" dirty="0"/>
        </a:p>
      </dgm:t>
    </dgm:pt>
    <dgm:pt modelId="{B4A705FD-0EA3-4D47-A1F0-EC09796A18BC}" type="parTrans" cxnId="{C2C8F50A-09BE-5A45-A236-4ED70DBEAFC5}">
      <dgm:prSet/>
      <dgm:spPr/>
      <dgm:t>
        <a:bodyPr/>
        <a:lstStyle/>
        <a:p>
          <a:endParaRPr lang="ru-RU"/>
        </a:p>
      </dgm:t>
    </dgm:pt>
    <dgm:pt modelId="{13654F62-5F1E-834E-8609-7114AC7D9CF5}" type="sibTrans" cxnId="{C2C8F50A-09BE-5A45-A236-4ED70DBEAFC5}">
      <dgm:prSet/>
      <dgm:spPr/>
      <dgm:t>
        <a:bodyPr/>
        <a:lstStyle/>
        <a:p>
          <a:endParaRPr lang="ru-RU"/>
        </a:p>
      </dgm:t>
    </dgm:pt>
    <dgm:pt modelId="{F6185169-70AD-AD4A-B22A-6B621CD9D54A}">
      <dgm:prSet phldrT="[Текст]"/>
      <dgm:spPr/>
      <dgm:t>
        <a:bodyPr/>
        <a:lstStyle/>
        <a:p>
          <a:r>
            <a:rPr lang="en-US" dirty="0"/>
            <a:t>9</a:t>
          </a:r>
          <a:endParaRPr lang="ru-RU" dirty="0"/>
        </a:p>
      </dgm:t>
    </dgm:pt>
    <dgm:pt modelId="{8D537939-80EC-4741-8E84-1CAEFCE8BD37}" type="parTrans" cxnId="{DAB4430E-F183-DF4B-99F4-0DE104F84DDB}">
      <dgm:prSet/>
      <dgm:spPr/>
      <dgm:t>
        <a:bodyPr/>
        <a:lstStyle/>
        <a:p>
          <a:endParaRPr lang="ru-RU"/>
        </a:p>
      </dgm:t>
    </dgm:pt>
    <dgm:pt modelId="{41CDB7C3-80CF-1244-AD4F-E4960FA24B01}" type="sibTrans" cxnId="{DAB4430E-F183-DF4B-99F4-0DE104F84DDB}">
      <dgm:prSet/>
      <dgm:spPr/>
      <dgm:t>
        <a:bodyPr/>
        <a:lstStyle/>
        <a:p>
          <a:endParaRPr lang="ru-RU"/>
        </a:p>
      </dgm:t>
    </dgm:pt>
    <dgm:pt modelId="{52157FF6-4831-3649-AAD6-2968978F92A0}">
      <dgm:prSet phldrT="[Текст]"/>
      <dgm:spPr/>
      <dgm:t>
        <a:bodyPr/>
        <a:lstStyle/>
        <a:p>
          <a:r>
            <a:rPr lang="en-US" dirty="0"/>
            <a:t>10</a:t>
          </a:r>
          <a:endParaRPr lang="ru-RU" dirty="0"/>
        </a:p>
      </dgm:t>
    </dgm:pt>
    <dgm:pt modelId="{D066CFD2-0BEE-F642-8552-8CADA47ED625}" type="parTrans" cxnId="{E5BF6DB3-45BD-9342-9E70-7BCCA7887EC1}">
      <dgm:prSet/>
      <dgm:spPr/>
      <dgm:t>
        <a:bodyPr/>
        <a:lstStyle/>
        <a:p>
          <a:endParaRPr lang="ru-RU"/>
        </a:p>
      </dgm:t>
    </dgm:pt>
    <dgm:pt modelId="{B9624F91-FC33-1446-A45B-84D71400387E}" type="sibTrans" cxnId="{E5BF6DB3-45BD-9342-9E70-7BCCA7887EC1}">
      <dgm:prSet/>
      <dgm:spPr/>
      <dgm:t>
        <a:bodyPr/>
        <a:lstStyle/>
        <a:p>
          <a:endParaRPr lang="ru-RU"/>
        </a:p>
      </dgm:t>
    </dgm:pt>
    <dgm:pt modelId="{7F184007-F6E0-9346-B88A-C3DE2F338036}">
      <dgm:prSet phldrT="[Текст]"/>
      <dgm:spPr/>
      <dgm:t>
        <a:bodyPr/>
        <a:lstStyle/>
        <a:p>
          <a:r>
            <a:rPr lang="en-US" dirty="0"/>
            <a:t>2</a:t>
          </a:r>
          <a:endParaRPr lang="ru-RU" dirty="0"/>
        </a:p>
      </dgm:t>
    </dgm:pt>
    <dgm:pt modelId="{A9E458C0-2251-2F43-B6CE-C221F234DB2B}" type="parTrans" cxnId="{13F6F52C-97C9-2E4B-8740-B52217734D6E}">
      <dgm:prSet/>
      <dgm:spPr/>
      <dgm:t>
        <a:bodyPr/>
        <a:lstStyle/>
        <a:p>
          <a:endParaRPr lang="ru-RU"/>
        </a:p>
      </dgm:t>
    </dgm:pt>
    <dgm:pt modelId="{C06B3937-B369-2E4E-A61E-C0B99B014F54}" type="sibTrans" cxnId="{13F6F52C-97C9-2E4B-8740-B52217734D6E}">
      <dgm:prSet/>
      <dgm:spPr/>
      <dgm:t>
        <a:bodyPr/>
        <a:lstStyle/>
        <a:p>
          <a:endParaRPr lang="ru-RU"/>
        </a:p>
      </dgm:t>
    </dgm:pt>
    <dgm:pt modelId="{CAAFCB7C-3C8B-034E-B6FA-D1B6977D3FA4}">
      <dgm:prSet phldrT="[Текст]"/>
      <dgm:spPr/>
      <dgm:t>
        <a:bodyPr/>
        <a:lstStyle/>
        <a:p>
          <a:r>
            <a:rPr lang="en-US" dirty="0"/>
            <a:t>3</a:t>
          </a:r>
          <a:endParaRPr lang="ru-RU" dirty="0"/>
        </a:p>
      </dgm:t>
    </dgm:pt>
    <dgm:pt modelId="{D9294B6F-2CCF-0947-AF53-5AC3B7F1397F}" type="parTrans" cxnId="{5B35E7A9-7041-F44E-BEC6-4282561C919C}">
      <dgm:prSet/>
      <dgm:spPr/>
      <dgm:t>
        <a:bodyPr/>
        <a:lstStyle/>
        <a:p>
          <a:endParaRPr lang="ru-RU"/>
        </a:p>
      </dgm:t>
    </dgm:pt>
    <dgm:pt modelId="{6419945E-8243-D143-8762-7FA465612640}" type="sibTrans" cxnId="{5B35E7A9-7041-F44E-BEC6-4282561C919C}">
      <dgm:prSet/>
      <dgm:spPr/>
      <dgm:t>
        <a:bodyPr/>
        <a:lstStyle/>
        <a:p>
          <a:endParaRPr lang="ru-RU"/>
        </a:p>
      </dgm:t>
    </dgm:pt>
    <dgm:pt modelId="{BCC6269F-6402-4246-912F-DE7BF95AF9F7}">
      <dgm:prSet phldrT="[Текст]"/>
      <dgm:spPr/>
      <dgm:t>
        <a:bodyPr/>
        <a:lstStyle/>
        <a:p>
          <a:r>
            <a:rPr lang="en-US" dirty="0"/>
            <a:t>4</a:t>
          </a:r>
          <a:endParaRPr lang="ru-RU" dirty="0"/>
        </a:p>
      </dgm:t>
    </dgm:pt>
    <dgm:pt modelId="{1EF7041B-AC76-1E4E-A641-0F6F146AE1FF}" type="parTrans" cxnId="{16BAEF4C-5B05-5249-B98E-2CC69AB474A7}">
      <dgm:prSet/>
      <dgm:spPr/>
      <dgm:t>
        <a:bodyPr/>
        <a:lstStyle/>
        <a:p>
          <a:endParaRPr lang="ru-RU"/>
        </a:p>
      </dgm:t>
    </dgm:pt>
    <dgm:pt modelId="{67C790DC-A281-DD46-8DE7-E9C241D3AD70}" type="sibTrans" cxnId="{16BAEF4C-5B05-5249-B98E-2CC69AB474A7}">
      <dgm:prSet/>
      <dgm:spPr/>
      <dgm:t>
        <a:bodyPr/>
        <a:lstStyle/>
        <a:p>
          <a:endParaRPr lang="ru-RU"/>
        </a:p>
      </dgm:t>
    </dgm:pt>
    <dgm:pt modelId="{6C0615FF-039C-4340-851E-992F9B13EB9D}">
      <dgm:prSet phldrT="[Текст]"/>
      <dgm:spPr/>
      <dgm:t>
        <a:bodyPr/>
        <a:lstStyle/>
        <a:p>
          <a:r>
            <a:rPr lang="en-US" dirty="0"/>
            <a:t>5</a:t>
          </a:r>
          <a:endParaRPr lang="ru-RU" dirty="0"/>
        </a:p>
      </dgm:t>
    </dgm:pt>
    <dgm:pt modelId="{3C9103D4-8957-064B-9311-BED5A5386893}" type="parTrans" cxnId="{E44C8C44-B680-CF46-BAB1-6240E2F167AD}">
      <dgm:prSet/>
      <dgm:spPr/>
      <dgm:t>
        <a:bodyPr/>
        <a:lstStyle/>
        <a:p>
          <a:endParaRPr lang="ru-RU"/>
        </a:p>
      </dgm:t>
    </dgm:pt>
    <dgm:pt modelId="{7FDDB00A-DEF1-3941-9272-AF204BFC25E0}" type="sibTrans" cxnId="{E44C8C44-B680-CF46-BAB1-6240E2F167AD}">
      <dgm:prSet/>
      <dgm:spPr/>
      <dgm:t>
        <a:bodyPr/>
        <a:lstStyle/>
        <a:p>
          <a:endParaRPr lang="ru-RU"/>
        </a:p>
      </dgm:t>
    </dgm:pt>
    <dgm:pt modelId="{75A4BD1D-F1A9-6C4C-9569-F9B0AF51E829}">
      <dgm:prSet phldrT="[Текст]"/>
      <dgm:spPr/>
      <dgm:t>
        <a:bodyPr/>
        <a:lstStyle/>
        <a:p>
          <a:r>
            <a:rPr lang="en-US" dirty="0"/>
            <a:t>6</a:t>
          </a:r>
          <a:endParaRPr lang="ru-RU" dirty="0"/>
        </a:p>
      </dgm:t>
    </dgm:pt>
    <dgm:pt modelId="{842B23FA-2517-7547-B302-913D4679FCC7}" type="parTrans" cxnId="{032C1851-E1D5-214D-9178-444B3D520333}">
      <dgm:prSet/>
      <dgm:spPr/>
      <dgm:t>
        <a:bodyPr/>
        <a:lstStyle/>
        <a:p>
          <a:endParaRPr lang="ru-RU"/>
        </a:p>
      </dgm:t>
    </dgm:pt>
    <dgm:pt modelId="{8474738F-7E17-174C-9F9C-E50CA02F79B8}" type="sibTrans" cxnId="{032C1851-E1D5-214D-9178-444B3D520333}">
      <dgm:prSet/>
      <dgm:spPr/>
      <dgm:t>
        <a:bodyPr/>
        <a:lstStyle/>
        <a:p>
          <a:endParaRPr lang="ru-RU"/>
        </a:p>
      </dgm:t>
    </dgm:pt>
    <dgm:pt modelId="{2FFBD7ED-2523-2D4E-A778-719B1CE1B6B5}">
      <dgm:prSet phldrT="[Текст]"/>
      <dgm:spPr/>
      <dgm:t>
        <a:bodyPr/>
        <a:lstStyle/>
        <a:p>
          <a:r>
            <a:rPr lang="en-US" dirty="0"/>
            <a:t>7</a:t>
          </a:r>
          <a:endParaRPr lang="ru-RU" dirty="0"/>
        </a:p>
      </dgm:t>
    </dgm:pt>
    <dgm:pt modelId="{32C20AA3-CFA5-4842-BD96-E4D4D2061A3B}" type="parTrans" cxnId="{DBD5305E-8665-054B-A34E-B3D22001C789}">
      <dgm:prSet/>
      <dgm:spPr/>
      <dgm:t>
        <a:bodyPr/>
        <a:lstStyle/>
        <a:p>
          <a:endParaRPr lang="ru-RU"/>
        </a:p>
      </dgm:t>
    </dgm:pt>
    <dgm:pt modelId="{874DC570-1DAD-8F45-BE5E-460CBD3E3A23}" type="sibTrans" cxnId="{DBD5305E-8665-054B-A34E-B3D22001C789}">
      <dgm:prSet/>
      <dgm:spPr/>
      <dgm:t>
        <a:bodyPr/>
        <a:lstStyle/>
        <a:p>
          <a:endParaRPr lang="ru-RU"/>
        </a:p>
      </dgm:t>
    </dgm:pt>
    <dgm:pt modelId="{FB85ADEF-5B89-6C41-AA46-3D8C9C270665}">
      <dgm:prSet phldrT="[Текст]"/>
      <dgm:spPr/>
      <dgm:t>
        <a:bodyPr/>
        <a:lstStyle/>
        <a:p>
          <a:r>
            <a:rPr lang="en-US" dirty="0"/>
            <a:t>8</a:t>
          </a:r>
          <a:endParaRPr lang="ru-RU" dirty="0"/>
        </a:p>
      </dgm:t>
    </dgm:pt>
    <dgm:pt modelId="{DD3BB5FD-A237-7948-9168-B294FE702436}" type="parTrans" cxnId="{3D6E2556-D9A7-3341-8A49-2C9242B42682}">
      <dgm:prSet/>
      <dgm:spPr/>
      <dgm:t>
        <a:bodyPr/>
        <a:lstStyle/>
        <a:p>
          <a:endParaRPr lang="ru-RU"/>
        </a:p>
      </dgm:t>
    </dgm:pt>
    <dgm:pt modelId="{5024FDBC-C4D9-894D-95DF-2769421EA517}" type="sibTrans" cxnId="{3D6E2556-D9A7-3341-8A49-2C9242B42682}">
      <dgm:prSet/>
      <dgm:spPr/>
      <dgm:t>
        <a:bodyPr/>
        <a:lstStyle/>
        <a:p>
          <a:endParaRPr lang="ru-RU"/>
        </a:p>
      </dgm:t>
    </dgm:pt>
    <dgm:pt modelId="{517EBCB4-9B70-5343-9E37-CA029FFDB5A7}" type="pres">
      <dgm:prSet presAssocID="{E48E4ACB-41F9-4342-955D-C647E2CB68D3}" presName="linearFlow" presStyleCnt="0">
        <dgm:presLayoutVars>
          <dgm:resizeHandles val="exact"/>
        </dgm:presLayoutVars>
      </dgm:prSet>
      <dgm:spPr/>
    </dgm:pt>
    <dgm:pt modelId="{517158D8-633D-174C-A9F5-C3C5BCC44275}" type="pres">
      <dgm:prSet presAssocID="{A17F2537-3A6D-1548-9292-446C8C24FE49}" presName="node" presStyleLbl="node1" presStyleIdx="0" presStyleCnt="10">
        <dgm:presLayoutVars>
          <dgm:bulletEnabled val="1"/>
        </dgm:presLayoutVars>
      </dgm:prSet>
      <dgm:spPr/>
    </dgm:pt>
    <dgm:pt modelId="{9F97265E-A328-CA42-9032-EBD5AC2CF9ED}" type="pres">
      <dgm:prSet presAssocID="{13654F62-5F1E-834E-8609-7114AC7D9CF5}" presName="sibTrans" presStyleLbl="sibTrans2D1" presStyleIdx="0" presStyleCnt="9"/>
      <dgm:spPr/>
    </dgm:pt>
    <dgm:pt modelId="{BC03D7A7-297D-CA40-85BF-6D475CFCAD39}" type="pres">
      <dgm:prSet presAssocID="{13654F62-5F1E-834E-8609-7114AC7D9CF5}" presName="connectorText" presStyleLbl="sibTrans2D1" presStyleIdx="0" presStyleCnt="9"/>
      <dgm:spPr/>
    </dgm:pt>
    <dgm:pt modelId="{60562DA7-CF21-1144-81C6-4EAB8E7B224D}" type="pres">
      <dgm:prSet presAssocID="{7F184007-F6E0-9346-B88A-C3DE2F338036}" presName="node" presStyleLbl="node1" presStyleIdx="1" presStyleCnt="10">
        <dgm:presLayoutVars>
          <dgm:bulletEnabled val="1"/>
        </dgm:presLayoutVars>
      </dgm:prSet>
      <dgm:spPr/>
    </dgm:pt>
    <dgm:pt modelId="{B28D184B-3FB9-1C41-890B-D731896CC86D}" type="pres">
      <dgm:prSet presAssocID="{C06B3937-B369-2E4E-A61E-C0B99B014F54}" presName="sibTrans" presStyleLbl="sibTrans2D1" presStyleIdx="1" presStyleCnt="9"/>
      <dgm:spPr/>
    </dgm:pt>
    <dgm:pt modelId="{6F43B31A-E526-0848-86DA-C196A3A5768A}" type="pres">
      <dgm:prSet presAssocID="{C06B3937-B369-2E4E-A61E-C0B99B014F54}" presName="connectorText" presStyleLbl="sibTrans2D1" presStyleIdx="1" presStyleCnt="9"/>
      <dgm:spPr/>
    </dgm:pt>
    <dgm:pt modelId="{22DD768E-3BCA-634D-802F-FBC526BA2A4A}" type="pres">
      <dgm:prSet presAssocID="{CAAFCB7C-3C8B-034E-B6FA-D1B6977D3FA4}" presName="node" presStyleLbl="node1" presStyleIdx="2" presStyleCnt="10">
        <dgm:presLayoutVars>
          <dgm:bulletEnabled val="1"/>
        </dgm:presLayoutVars>
      </dgm:prSet>
      <dgm:spPr/>
    </dgm:pt>
    <dgm:pt modelId="{340B235F-E0A6-5F45-B21D-D046DA19646F}" type="pres">
      <dgm:prSet presAssocID="{6419945E-8243-D143-8762-7FA465612640}" presName="sibTrans" presStyleLbl="sibTrans2D1" presStyleIdx="2" presStyleCnt="9"/>
      <dgm:spPr/>
    </dgm:pt>
    <dgm:pt modelId="{4872BF9A-4CD7-554B-AF58-C900E9E0C9AA}" type="pres">
      <dgm:prSet presAssocID="{6419945E-8243-D143-8762-7FA465612640}" presName="connectorText" presStyleLbl="sibTrans2D1" presStyleIdx="2" presStyleCnt="9"/>
      <dgm:spPr/>
    </dgm:pt>
    <dgm:pt modelId="{1B466A57-D27C-6C4A-84AF-21E8FD88E374}" type="pres">
      <dgm:prSet presAssocID="{BCC6269F-6402-4246-912F-DE7BF95AF9F7}" presName="node" presStyleLbl="node1" presStyleIdx="3" presStyleCnt="10">
        <dgm:presLayoutVars>
          <dgm:bulletEnabled val="1"/>
        </dgm:presLayoutVars>
      </dgm:prSet>
      <dgm:spPr/>
    </dgm:pt>
    <dgm:pt modelId="{C7BC9186-E46D-1645-B729-FCB3938CBD07}" type="pres">
      <dgm:prSet presAssocID="{67C790DC-A281-DD46-8DE7-E9C241D3AD70}" presName="sibTrans" presStyleLbl="sibTrans2D1" presStyleIdx="3" presStyleCnt="9"/>
      <dgm:spPr/>
    </dgm:pt>
    <dgm:pt modelId="{2CA54AE8-7DE6-8348-9B54-644B3E64013E}" type="pres">
      <dgm:prSet presAssocID="{67C790DC-A281-DD46-8DE7-E9C241D3AD70}" presName="connectorText" presStyleLbl="sibTrans2D1" presStyleIdx="3" presStyleCnt="9"/>
      <dgm:spPr/>
    </dgm:pt>
    <dgm:pt modelId="{FF9C3ACB-1EE7-8C48-B360-2E086577E0B8}" type="pres">
      <dgm:prSet presAssocID="{6C0615FF-039C-4340-851E-992F9B13EB9D}" presName="node" presStyleLbl="node1" presStyleIdx="4" presStyleCnt="10">
        <dgm:presLayoutVars>
          <dgm:bulletEnabled val="1"/>
        </dgm:presLayoutVars>
      </dgm:prSet>
      <dgm:spPr/>
    </dgm:pt>
    <dgm:pt modelId="{4172E691-5127-A140-8D47-B3A8393CEF13}" type="pres">
      <dgm:prSet presAssocID="{7FDDB00A-DEF1-3941-9272-AF204BFC25E0}" presName="sibTrans" presStyleLbl="sibTrans2D1" presStyleIdx="4" presStyleCnt="9"/>
      <dgm:spPr/>
    </dgm:pt>
    <dgm:pt modelId="{6996F07B-06E0-B14F-A2C8-37B80BC825D7}" type="pres">
      <dgm:prSet presAssocID="{7FDDB00A-DEF1-3941-9272-AF204BFC25E0}" presName="connectorText" presStyleLbl="sibTrans2D1" presStyleIdx="4" presStyleCnt="9"/>
      <dgm:spPr/>
    </dgm:pt>
    <dgm:pt modelId="{400F4D05-4108-7D44-8565-F32FBDE75A35}" type="pres">
      <dgm:prSet presAssocID="{75A4BD1D-F1A9-6C4C-9569-F9B0AF51E829}" presName="node" presStyleLbl="node1" presStyleIdx="5" presStyleCnt="10">
        <dgm:presLayoutVars>
          <dgm:bulletEnabled val="1"/>
        </dgm:presLayoutVars>
      </dgm:prSet>
      <dgm:spPr/>
    </dgm:pt>
    <dgm:pt modelId="{F0979F00-10B3-EE4A-BDE5-C54AC09634A9}" type="pres">
      <dgm:prSet presAssocID="{8474738F-7E17-174C-9F9C-E50CA02F79B8}" presName="sibTrans" presStyleLbl="sibTrans2D1" presStyleIdx="5" presStyleCnt="9"/>
      <dgm:spPr/>
    </dgm:pt>
    <dgm:pt modelId="{EE506B7F-23C7-464B-AEA5-FF45F516A485}" type="pres">
      <dgm:prSet presAssocID="{8474738F-7E17-174C-9F9C-E50CA02F79B8}" presName="connectorText" presStyleLbl="sibTrans2D1" presStyleIdx="5" presStyleCnt="9"/>
      <dgm:spPr/>
    </dgm:pt>
    <dgm:pt modelId="{EE446972-B55D-0340-B800-CCD04328B754}" type="pres">
      <dgm:prSet presAssocID="{2FFBD7ED-2523-2D4E-A778-719B1CE1B6B5}" presName="node" presStyleLbl="node1" presStyleIdx="6" presStyleCnt="10">
        <dgm:presLayoutVars>
          <dgm:bulletEnabled val="1"/>
        </dgm:presLayoutVars>
      </dgm:prSet>
      <dgm:spPr/>
    </dgm:pt>
    <dgm:pt modelId="{5CC3F01A-AB86-EB4B-9A76-5F46CBA8881D}" type="pres">
      <dgm:prSet presAssocID="{874DC570-1DAD-8F45-BE5E-460CBD3E3A23}" presName="sibTrans" presStyleLbl="sibTrans2D1" presStyleIdx="6" presStyleCnt="9"/>
      <dgm:spPr/>
    </dgm:pt>
    <dgm:pt modelId="{B252F4AA-83E1-7444-A78A-A6DB6A889431}" type="pres">
      <dgm:prSet presAssocID="{874DC570-1DAD-8F45-BE5E-460CBD3E3A23}" presName="connectorText" presStyleLbl="sibTrans2D1" presStyleIdx="6" presStyleCnt="9"/>
      <dgm:spPr/>
    </dgm:pt>
    <dgm:pt modelId="{4E70BB50-D732-2C46-B0E5-9ED50B7E6A8F}" type="pres">
      <dgm:prSet presAssocID="{FB85ADEF-5B89-6C41-AA46-3D8C9C270665}" presName="node" presStyleLbl="node1" presStyleIdx="7" presStyleCnt="10">
        <dgm:presLayoutVars>
          <dgm:bulletEnabled val="1"/>
        </dgm:presLayoutVars>
      </dgm:prSet>
      <dgm:spPr/>
    </dgm:pt>
    <dgm:pt modelId="{97FC2524-7CB3-D048-B8B2-6CFC8601484D}" type="pres">
      <dgm:prSet presAssocID="{5024FDBC-C4D9-894D-95DF-2769421EA517}" presName="sibTrans" presStyleLbl="sibTrans2D1" presStyleIdx="7" presStyleCnt="9"/>
      <dgm:spPr/>
    </dgm:pt>
    <dgm:pt modelId="{97F6904D-A019-924C-AA88-0D3A3ACD593C}" type="pres">
      <dgm:prSet presAssocID="{5024FDBC-C4D9-894D-95DF-2769421EA517}" presName="connectorText" presStyleLbl="sibTrans2D1" presStyleIdx="7" presStyleCnt="9"/>
      <dgm:spPr/>
    </dgm:pt>
    <dgm:pt modelId="{7F49FFAE-39FD-D342-BD67-866157AE0CDF}" type="pres">
      <dgm:prSet presAssocID="{F6185169-70AD-AD4A-B22A-6B621CD9D54A}" presName="node" presStyleLbl="node1" presStyleIdx="8" presStyleCnt="10">
        <dgm:presLayoutVars>
          <dgm:bulletEnabled val="1"/>
        </dgm:presLayoutVars>
      </dgm:prSet>
      <dgm:spPr/>
    </dgm:pt>
    <dgm:pt modelId="{1D840A15-7AC4-C641-80D6-9227DAF8E81E}" type="pres">
      <dgm:prSet presAssocID="{41CDB7C3-80CF-1244-AD4F-E4960FA24B01}" presName="sibTrans" presStyleLbl="sibTrans2D1" presStyleIdx="8" presStyleCnt="9"/>
      <dgm:spPr/>
    </dgm:pt>
    <dgm:pt modelId="{6F876C64-FF2C-3C47-B418-3BB363BDAA2B}" type="pres">
      <dgm:prSet presAssocID="{41CDB7C3-80CF-1244-AD4F-E4960FA24B01}" presName="connectorText" presStyleLbl="sibTrans2D1" presStyleIdx="8" presStyleCnt="9"/>
      <dgm:spPr/>
    </dgm:pt>
    <dgm:pt modelId="{65E38A8F-3BE2-C74C-B0A5-4C2E182D5FF2}" type="pres">
      <dgm:prSet presAssocID="{52157FF6-4831-3649-AAD6-2968978F92A0}" presName="node" presStyleLbl="node1" presStyleIdx="9" presStyleCnt="10">
        <dgm:presLayoutVars>
          <dgm:bulletEnabled val="1"/>
        </dgm:presLayoutVars>
      </dgm:prSet>
      <dgm:spPr/>
    </dgm:pt>
  </dgm:ptLst>
  <dgm:cxnLst>
    <dgm:cxn modelId="{D4DA5207-8E83-AB47-A782-C17B45008F6A}" type="presOf" srcId="{7FDDB00A-DEF1-3941-9272-AF204BFC25E0}" destId="{6996F07B-06E0-B14F-A2C8-37B80BC825D7}" srcOrd="1" destOrd="0" presId="urn:microsoft.com/office/officeart/2005/8/layout/process2"/>
    <dgm:cxn modelId="{C2C8F50A-09BE-5A45-A236-4ED70DBEAFC5}" srcId="{E48E4ACB-41F9-4342-955D-C647E2CB68D3}" destId="{A17F2537-3A6D-1548-9292-446C8C24FE49}" srcOrd="0" destOrd="0" parTransId="{B4A705FD-0EA3-4D47-A1F0-EC09796A18BC}" sibTransId="{13654F62-5F1E-834E-8609-7114AC7D9CF5}"/>
    <dgm:cxn modelId="{DAB4430E-F183-DF4B-99F4-0DE104F84DDB}" srcId="{E48E4ACB-41F9-4342-955D-C647E2CB68D3}" destId="{F6185169-70AD-AD4A-B22A-6B621CD9D54A}" srcOrd="8" destOrd="0" parTransId="{8D537939-80EC-4741-8E84-1CAEFCE8BD37}" sibTransId="{41CDB7C3-80CF-1244-AD4F-E4960FA24B01}"/>
    <dgm:cxn modelId="{ABEC1910-A992-A642-94A1-8747AF404B9E}" type="presOf" srcId="{52157FF6-4831-3649-AAD6-2968978F92A0}" destId="{65E38A8F-3BE2-C74C-B0A5-4C2E182D5FF2}" srcOrd="0" destOrd="0" presId="urn:microsoft.com/office/officeart/2005/8/layout/process2"/>
    <dgm:cxn modelId="{3BFF1910-C86B-BD43-89C2-102FBDE8C9C6}" type="presOf" srcId="{7FDDB00A-DEF1-3941-9272-AF204BFC25E0}" destId="{4172E691-5127-A140-8D47-B3A8393CEF13}" srcOrd="0" destOrd="0" presId="urn:microsoft.com/office/officeart/2005/8/layout/process2"/>
    <dgm:cxn modelId="{7E2ED116-7EDD-CE48-8685-F3803A27F617}" type="presOf" srcId="{6C0615FF-039C-4340-851E-992F9B13EB9D}" destId="{FF9C3ACB-1EE7-8C48-B360-2E086577E0B8}" srcOrd="0" destOrd="0" presId="urn:microsoft.com/office/officeart/2005/8/layout/process2"/>
    <dgm:cxn modelId="{6781F61C-9F0A-AF42-B768-8BC1E749ACBF}" type="presOf" srcId="{2FFBD7ED-2523-2D4E-A778-719B1CE1B6B5}" destId="{EE446972-B55D-0340-B800-CCD04328B754}" srcOrd="0" destOrd="0" presId="urn:microsoft.com/office/officeart/2005/8/layout/process2"/>
    <dgm:cxn modelId="{13F6F52C-97C9-2E4B-8740-B52217734D6E}" srcId="{E48E4ACB-41F9-4342-955D-C647E2CB68D3}" destId="{7F184007-F6E0-9346-B88A-C3DE2F338036}" srcOrd="1" destOrd="0" parTransId="{A9E458C0-2251-2F43-B6CE-C221F234DB2B}" sibTransId="{C06B3937-B369-2E4E-A61E-C0B99B014F54}"/>
    <dgm:cxn modelId="{86B9502E-25F0-7947-B62F-B9882EE96BEA}" type="presOf" srcId="{A17F2537-3A6D-1548-9292-446C8C24FE49}" destId="{517158D8-633D-174C-A9F5-C3C5BCC44275}" srcOrd="0" destOrd="0" presId="urn:microsoft.com/office/officeart/2005/8/layout/process2"/>
    <dgm:cxn modelId="{1B691C3F-527B-174D-816F-3277ED78D51E}" type="presOf" srcId="{41CDB7C3-80CF-1244-AD4F-E4960FA24B01}" destId="{6F876C64-FF2C-3C47-B418-3BB363BDAA2B}" srcOrd="1" destOrd="0" presId="urn:microsoft.com/office/officeart/2005/8/layout/process2"/>
    <dgm:cxn modelId="{B965E843-1060-8348-B6D5-D6B85A227927}" type="presOf" srcId="{5024FDBC-C4D9-894D-95DF-2769421EA517}" destId="{97F6904D-A019-924C-AA88-0D3A3ACD593C}" srcOrd="1" destOrd="0" presId="urn:microsoft.com/office/officeart/2005/8/layout/process2"/>
    <dgm:cxn modelId="{E44C8C44-B680-CF46-BAB1-6240E2F167AD}" srcId="{E48E4ACB-41F9-4342-955D-C647E2CB68D3}" destId="{6C0615FF-039C-4340-851E-992F9B13EB9D}" srcOrd="4" destOrd="0" parTransId="{3C9103D4-8957-064B-9311-BED5A5386893}" sibTransId="{7FDDB00A-DEF1-3941-9272-AF204BFC25E0}"/>
    <dgm:cxn modelId="{2BD06D4A-B07C-9B4E-BB22-92A4D2EF996F}" type="presOf" srcId="{75A4BD1D-F1A9-6C4C-9569-F9B0AF51E829}" destId="{400F4D05-4108-7D44-8565-F32FBDE75A35}" srcOrd="0" destOrd="0" presId="urn:microsoft.com/office/officeart/2005/8/layout/process2"/>
    <dgm:cxn modelId="{16BAEF4C-5B05-5249-B98E-2CC69AB474A7}" srcId="{E48E4ACB-41F9-4342-955D-C647E2CB68D3}" destId="{BCC6269F-6402-4246-912F-DE7BF95AF9F7}" srcOrd="3" destOrd="0" parTransId="{1EF7041B-AC76-1E4E-A641-0F6F146AE1FF}" sibTransId="{67C790DC-A281-DD46-8DE7-E9C241D3AD70}"/>
    <dgm:cxn modelId="{032C1851-E1D5-214D-9178-444B3D520333}" srcId="{E48E4ACB-41F9-4342-955D-C647E2CB68D3}" destId="{75A4BD1D-F1A9-6C4C-9569-F9B0AF51E829}" srcOrd="5" destOrd="0" parTransId="{842B23FA-2517-7547-B302-913D4679FCC7}" sibTransId="{8474738F-7E17-174C-9F9C-E50CA02F79B8}"/>
    <dgm:cxn modelId="{AB94CE54-A6AE-A640-A4CC-8CD9BB8227CF}" type="presOf" srcId="{8474738F-7E17-174C-9F9C-E50CA02F79B8}" destId="{F0979F00-10B3-EE4A-BDE5-C54AC09634A9}" srcOrd="0" destOrd="0" presId="urn:microsoft.com/office/officeart/2005/8/layout/process2"/>
    <dgm:cxn modelId="{3D6E2556-D9A7-3341-8A49-2C9242B42682}" srcId="{E48E4ACB-41F9-4342-955D-C647E2CB68D3}" destId="{FB85ADEF-5B89-6C41-AA46-3D8C9C270665}" srcOrd="7" destOrd="0" parTransId="{DD3BB5FD-A237-7948-9168-B294FE702436}" sibTransId="{5024FDBC-C4D9-894D-95DF-2769421EA517}"/>
    <dgm:cxn modelId="{8A57A55C-2B65-0F46-88C2-C4034D1A8532}" type="presOf" srcId="{874DC570-1DAD-8F45-BE5E-460CBD3E3A23}" destId="{B252F4AA-83E1-7444-A78A-A6DB6A889431}" srcOrd="1" destOrd="0" presId="urn:microsoft.com/office/officeart/2005/8/layout/process2"/>
    <dgm:cxn modelId="{DBD5305E-8665-054B-A34E-B3D22001C789}" srcId="{E48E4ACB-41F9-4342-955D-C647E2CB68D3}" destId="{2FFBD7ED-2523-2D4E-A778-719B1CE1B6B5}" srcOrd="6" destOrd="0" parTransId="{32C20AA3-CFA5-4842-BD96-E4D4D2061A3B}" sibTransId="{874DC570-1DAD-8F45-BE5E-460CBD3E3A23}"/>
    <dgm:cxn modelId="{F9528C5E-6831-6B49-8BB2-DFC01FF70406}" type="presOf" srcId="{67C790DC-A281-DD46-8DE7-E9C241D3AD70}" destId="{2CA54AE8-7DE6-8348-9B54-644B3E64013E}" srcOrd="1" destOrd="0" presId="urn:microsoft.com/office/officeart/2005/8/layout/process2"/>
    <dgm:cxn modelId="{86D1BE5E-7637-6C40-9A62-C07FFA2B4057}" type="presOf" srcId="{5024FDBC-C4D9-894D-95DF-2769421EA517}" destId="{97FC2524-7CB3-D048-B8B2-6CFC8601484D}" srcOrd="0" destOrd="0" presId="urn:microsoft.com/office/officeart/2005/8/layout/process2"/>
    <dgm:cxn modelId="{09898B5F-045D-0041-AB3C-A6704C84D8AB}" type="presOf" srcId="{7F184007-F6E0-9346-B88A-C3DE2F338036}" destId="{60562DA7-CF21-1144-81C6-4EAB8E7B224D}" srcOrd="0" destOrd="0" presId="urn:microsoft.com/office/officeart/2005/8/layout/process2"/>
    <dgm:cxn modelId="{99F84062-E1AA-CA47-BBF4-995DD5C1A2A9}" type="presOf" srcId="{13654F62-5F1E-834E-8609-7114AC7D9CF5}" destId="{9F97265E-A328-CA42-9032-EBD5AC2CF9ED}" srcOrd="0" destOrd="0" presId="urn:microsoft.com/office/officeart/2005/8/layout/process2"/>
    <dgm:cxn modelId="{B2312A71-53B6-654C-AA22-FFB4FD88ECE7}" type="presOf" srcId="{FB85ADEF-5B89-6C41-AA46-3D8C9C270665}" destId="{4E70BB50-D732-2C46-B0E5-9ED50B7E6A8F}" srcOrd="0" destOrd="0" presId="urn:microsoft.com/office/officeart/2005/8/layout/process2"/>
    <dgm:cxn modelId="{F3CD8E87-C9FC-1649-8738-8A1FD6FA15E8}" type="presOf" srcId="{67C790DC-A281-DD46-8DE7-E9C241D3AD70}" destId="{C7BC9186-E46D-1645-B729-FCB3938CBD07}" srcOrd="0" destOrd="0" presId="urn:microsoft.com/office/officeart/2005/8/layout/process2"/>
    <dgm:cxn modelId="{6F03898D-ED28-0449-B08B-32E0434A0008}" type="presOf" srcId="{E48E4ACB-41F9-4342-955D-C647E2CB68D3}" destId="{517EBCB4-9B70-5343-9E37-CA029FFDB5A7}" srcOrd="0" destOrd="0" presId="urn:microsoft.com/office/officeart/2005/8/layout/process2"/>
    <dgm:cxn modelId="{EE57608F-B9D2-2E48-9ADD-8FE584C84855}" type="presOf" srcId="{41CDB7C3-80CF-1244-AD4F-E4960FA24B01}" destId="{1D840A15-7AC4-C641-80D6-9227DAF8E81E}" srcOrd="0" destOrd="0" presId="urn:microsoft.com/office/officeart/2005/8/layout/process2"/>
    <dgm:cxn modelId="{25092391-F465-F24C-811B-CF437A16D829}" type="presOf" srcId="{F6185169-70AD-AD4A-B22A-6B621CD9D54A}" destId="{7F49FFAE-39FD-D342-BD67-866157AE0CDF}" srcOrd="0" destOrd="0" presId="urn:microsoft.com/office/officeart/2005/8/layout/process2"/>
    <dgm:cxn modelId="{4070479C-BC0D-F746-9030-BBAEBE1814B8}" type="presOf" srcId="{C06B3937-B369-2E4E-A61E-C0B99B014F54}" destId="{B28D184B-3FB9-1C41-890B-D731896CC86D}" srcOrd="0" destOrd="0" presId="urn:microsoft.com/office/officeart/2005/8/layout/process2"/>
    <dgm:cxn modelId="{CDF4409E-173A-B942-B472-76189FCF645D}" type="presOf" srcId="{CAAFCB7C-3C8B-034E-B6FA-D1B6977D3FA4}" destId="{22DD768E-3BCA-634D-802F-FBC526BA2A4A}" srcOrd="0" destOrd="0" presId="urn:microsoft.com/office/officeart/2005/8/layout/process2"/>
    <dgm:cxn modelId="{5B35E7A9-7041-F44E-BEC6-4282561C919C}" srcId="{E48E4ACB-41F9-4342-955D-C647E2CB68D3}" destId="{CAAFCB7C-3C8B-034E-B6FA-D1B6977D3FA4}" srcOrd="2" destOrd="0" parTransId="{D9294B6F-2CCF-0947-AF53-5AC3B7F1397F}" sibTransId="{6419945E-8243-D143-8762-7FA465612640}"/>
    <dgm:cxn modelId="{E5BF6DB3-45BD-9342-9E70-7BCCA7887EC1}" srcId="{E48E4ACB-41F9-4342-955D-C647E2CB68D3}" destId="{52157FF6-4831-3649-AAD6-2968978F92A0}" srcOrd="9" destOrd="0" parTransId="{D066CFD2-0BEE-F642-8552-8CADA47ED625}" sibTransId="{B9624F91-FC33-1446-A45B-84D71400387E}"/>
    <dgm:cxn modelId="{481DBAC3-F09F-D94B-ACB1-DBC1C787B847}" type="presOf" srcId="{6419945E-8243-D143-8762-7FA465612640}" destId="{4872BF9A-4CD7-554B-AF58-C900E9E0C9AA}" srcOrd="1" destOrd="0" presId="urn:microsoft.com/office/officeart/2005/8/layout/process2"/>
    <dgm:cxn modelId="{C41259C5-DC2E-EA42-AC42-3200B44D2A6A}" type="presOf" srcId="{874DC570-1DAD-8F45-BE5E-460CBD3E3A23}" destId="{5CC3F01A-AB86-EB4B-9A76-5F46CBA8881D}" srcOrd="0" destOrd="0" presId="urn:microsoft.com/office/officeart/2005/8/layout/process2"/>
    <dgm:cxn modelId="{220860C8-4BF0-DF46-88AF-E8427AA78EFF}" type="presOf" srcId="{BCC6269F-6402-4246-912F-DE7BF95AF9F7}" destId="{1B466A57-D27C-6C4A-84AF-21E8FD88E374}" srcOrd="0" destOrd="0" presId="urn:microsoft.com/office/officeart/2005/8/layout/process2"/>
    <dgm:cxn modelId="{84FDCEE4-CF46-4047-8CC3-0A2319C578C1}" type="presOf" srcId="{13654F62-5F1E-834E-8609-7114AC7D9CF5}" destId="{BC03D7A7-297D-CA40-85BF-6D475CFCAD39}" srcOrd="1" destOrd="0" presId="urn:microsoft.com/office/officeart/2005/8/layout/process2"/>
    <dgm:cxn modelId="{FE40ACEC-0709-DB4E-91B0-B8491FEF5D14}" type="presOf" srcId="{8474738F-7E17-174C-9F9C-E50CA02F79B8}" destId="{EE506B7F-23C7-464B-AEA5-FF45F516A485}" srcOrd="1" destOrd="0" presId="urn:microsoft.com/office/officeart/2005/8/layout/process2"/>
    <dgm:cxn modelId="{52646EFE-CBCC-ED44-B352-140E43C6CB4A}" type="presOf" srcId="{6419945E-8243-D143-8762-7FA465612640}" destId="{340B235F-E0A6-5F45-B21D-D046DA19646F}" srcOrd="0" destOrd="0" presId="urn:microsoft.com/office/officeart/2005/8/layout/process2"/>
    <dgm:cxn modelId="{E34F5BFF-F229-884B-AA6B-A7C71190A760}" type="presOf" srcId="{C06B3937-B369-2E4E-A61E-C0B99B014F54}" destId="{6F43B31A-E526-0848-86DA-C196A3A5768A}" srcOrd="1" destOrd="0" presId="urn:microsoft.com/office/officeart/2005/8/layout/process2"/>
    <dgm:cxn modelId="{5C5F3230-FEFD-1446-AD95-50A380009320}" type="presParOf" srcId="{517EBCB4-9B70-5343-9E37-CA029FFDB5A7}" destId="{517158D8-633D-174C-A9F5-C3C5BCC44275}" srcOrd="0" destOrd="0" presId="urn:microsoft.com/office/officeart/2005/8/layout/process2"/>
    <dgm:cxn modelId="{AFB8738F-F1B1-3849-AA65-E22AC12EA57D}" type="presParOf" srcId="{517EBCB4-9B70-5343-9E37-CA029FFDB5A7}" destId="{9F97265E-A328-CA42-9032-EBD5AC2CF9ED}" srcOrd="1" destOrd="0" presId="urn:microsoft.com/office/officeart/2005/8/layout/process2"/>
    <dgm:cxn modelId="{523C53F6-996B-0F44-9F1B-B2BEE0019D15}" type="presParOf" srcId="{9F97265E-A328-CA42-9032-EBD5AC2CF9ED}" destId="{BC03D7A7-297D-CA40-85BF-6D475CFCAD39}" srcOrd="0" destOrd="0" presId="urn:microsoft.com/office/officeart/2005/8/layout/process2"/>
    <dgm:cxn modelId="{104FEDD2-86AA-8E42-83BA-40C033738009}" type="presParOf" srcId="{517EBCB4-9B70-5343-9E37-CA029FFDB5A7}" destId="{60562DA7-CF21-1144-81C6-4EAB8E7B224D}" srcOrd="2" destOrd="0" presId="urn:microsoft.com/office/officeart/2005/8/layout/process2"/>
    <dgm:cxn modelId="{813C5192-01E4-DC46-869C-70377A0E3A06}" type="presParOf" srcId="{517EBCB4-9B70-5343-9E37-CA029FFDB5A7}" destId="{B28D184B-3FB9-1C41-890B-D731896CC86D}" srcOrd="3" destOrd="0" presId="urn:microsoft.com/office/officeart/2005/8/layout/process2"/>
    <dgm:cxn modelId="{2617B558-4222-DA48-9DE3-11E8593BF38D}" type="presParOf" srcId="{B28D184B-3FB9-1C41-890B-D731896CC86D}" destId="{6F43B31A-E526-0848-86DA-C196A3A5768A}" srcOrd="0" destOrd="0" presId="urn:microsoft.com/office/officeart/2005/8/layout/process2"/>
    <dgm:cxn modelId="{7E0F1208-A92B-E348-8A33-68DBB10A1ECB}" type="presParOf" srcId="{517EBCB4-9B70-5343-9E37-CA029FFDB5A7}" destId="{22DD768E-3BCA-634D-802F-FBC526BA2A4A}" srcOrd="4" destOrd="0" presId="urn:microsoft.com/office/officeart/2005/8/layout/process2"/>
    <dgm:cxn modelId="{D51A3382-C73A-534D-A786-CF9E0B93E5EA}" type="presParOf" srcId="{517EBCB4-9B70-5343-9E37-CA029FFDB5A7}" destId="{340B235F-E0A6-5F45-B21D-D046DA19646F}" srcOrd="5" destOrd="0" presId="urn:microsoft.com/office/officeart/2005/8/layout/process2"/>
    <dgm:cxn modelId="{34469476-6711-3546-BF2D-FE0B5CAF099F}" type="presParOf" srcId="{340B235F-E0A6-5F45-B21D-D046DA19646F}" destId="{4872BF9A-4CD7-554B-AF58-C900E9E0C9AA}" srcOrd="0" destOrd="0" presId="urn:microsoft.com/office/officeart/2005/8/layout/process2"/>
    <dgm:cxn modelId="{254447FD-1506-8C43-8B6A-63EAA3049568}" type="presParOf" srcId="{517EBCB4-9B70-5343-9E37-CA029FFDB5A7}" destId="{1B466A57-D27C-6C4A-84AF-21E8FD88E374}" srcOrd="6" destOrd="0" presId="urn:microsoft.com/office/officeart/2005/8/layout/process2"/>
    <dgm:cxn modelId="{B8E9832B-C2A4-2B49-B384-B938337C0C3C}" type="presParOf" srcId="{517EBCB4-9B70-5343-9E37-CA029FFDB5A7}" destId="{C7BC9186-E46D-1645-B729-FCB3938CBD07}" srcOrd="7" destOrd="0" presId="urn:microsoft.com/office/officeart/2005/8/layout/process2"/>
    <dgm:cxn modelId="{94B58D01-FAAB-824E-8123-CE328B73EE48}" type="presParOf" srcId="{C7BC9186-E46D-1645-B729-FCB3938CBD07}" destId="{2CA54AE8-7DE6-8348-9B54-644B3E64013E}" srcOrd="0" destOrd="0" presId="urn:microsoft.com/office/officeart/2005/8/layout/process2"/>
    <dgm:cxn modelId="{1AEB00B7-0166-244F-897B-DB6D4A732BA3}" type="presParOf" srcId="{517EBCB4-9B70-5343-9E37-CA029FFDB5A7}" destId="{FF9C3ACB-1EE7-8C48-B360-2E086577E0B8}" srcOrd="8" destOrd="0" presId="urn:microsoft.com/office/officeart/2005/8/layout/process2"/>
    <dgm:cxn modelId="{D28D92AB-146F-EB4E-AB04-5D70CF2DBCB4}" type="presParOf" srcId="{517EBCB4-9B70-5343-9E37-CA029FFDB5A7}" destId="{4172E691-5127-A140-8D47-B3A8393CEF13}" srcOrd="9" destOrd="0" presId="urn:microsoft.com/office/officeart/2005/8/layout/process2"/>
    <dgm:cxn modelId="{1D820253-C62E-204D-B852-493C34350AE7}" type="presParOf" srcId="{4172E691-5127-A140-8D47-B3A8393CEF13}" destId="{6996F07B-06E0-B14F-A2C8-37B80BC825D7}" srcOrd="0" destOrd="0" presId="urn:microsoft.com/office/officeart/2005/8/layout/process2"/>
    <dgm:cxn modelId="{318615E3-FE67-B04E-901C-1667B0E9DDA5}" type="presParOf" srcId="{517EBCB4-9B70-5343-9E37-CA029FFDB5A7}" destId="{400F4D05-4108-7D44-8565-F32FBDE75A35}" srcOrd="10" destOrd="0" presId="urn:microsoft.com/office/officeart/2005/8/layout/process2"/>
    <dgm:cxn modelId="{3A903C49-0748-C541-9E11-04B5552762D6}" type="presParOf" srcId="{517EBCB4-9B70-5343-9E37-CA029FFDB5A7}" destId="{F0979F00-10B3-EE4A-BDE5-C54AC09634A9}" srcOrd="11" destOrd="0" presId="urn:microsoft.com/office/officeart/2005/8/layout/process2"/>
    <dgm:cxn modelId="{B22A4DAA-07A0-C045-BBEF-FE637751E1A0}" type="presParOf" srcId="{F0979F00-10B3-EE4A-BDE5-C54AC09634A9}" destId="{EE506B7F-23C7-464B-AEA5-FF45F516A485}" srcOrd="0" destOrd="0" presId="urn:microsoft.com/office/officeart/2005/8/layout/process2"/>
    <dgm:cxn modelId="{6F0E475E-2170-5348-BFD0-03149AB1DF58}" type="presParOf" srcId="{517EBCB4-9B70-5343-9E37-CA029FFDB5A7}" destId="{EE446972-B55D-0340-B800-CCD04328B754}" srcOrd="12" destOrd="0" presId="urn:microsoft.com/office/officeart/2005/8/layout/process2"/>
    <dgm:cxn modelId="{05BE748D-EA81-F442-BFD7-323D7A21BE81}" type="presParOf" srcId="{517EBCB4-9B70-5343-9E37-CA029FFDB5A7}" destId="{5CC3F01A-AB86-EB4B-9A76-5F46CBA8881D}" srcOrd="13" destOrd="0" presId="urn:microsoft.com/office/officeart/2005/8/layout/process2"/>
    <dgm:cxn modelId="{819280BE-3DBC-D448-8A4B-0B9F5944A0E0}" type="presParOf" srcId="{5CC3F01A-AB86-EB4B-9A76-5F46CBA8881D}" destId="{B252F4AA-83E1-7444-A78A-A6DB6A889431}" srcOrd="0" destOrd="0" presId="urn:microsoft.com/office/officeart/2005/8/layout/process2"/>
    <dgm:cxn modelId="{7647FFF3-2DD4-D54F-B6D6-2F0DB160E264}" type="presParOf" srcId="{517EBCB4-9B70-5343-9E37-CA029FFDB5A7}" destId="{4E70BB50-D732-2C46-B0E5-9ED50B7E6A8F}" srcOrd="14" destOrd="0" presId="urn:microsoft.com/office/officeart/2005/8/layout/process2"/>
    <dgm:cxn modelId="{3E5DBB91-CD8E-F847-8D7A-95DBF75A9686}" type="presParOf" srcId="{517EBCB4-9B70-5343-9E37-CA029FFDB5A7}" destId="{97FC2524-7CB3-D048-B8B2-6CFC8601484D}" srcOrd="15" destOrd="0" presId="urn:microsoft.com/office/officeart/2005/8/layout/process2"/>
    <dgm:cxn modelId="{56211EDF-A823-AF4D-A8CE-DCCC90C3F693}" type="presParOf" srcId="{97FC2524-7CB3-D048-B8B2-6CFC8601484D}" destId="{97F6904D-A019-924C-AA88-0D3A3ACD593C}" srcOrd="0" destOrd="0" presId="urn:microsoft.com/office/officeart/2005/8/layout/process2"/>
    <dgm:cxn modelId="{D1FF7098-B330-0B48-9F93-7930E6011198}" type="presParOf" srcId="{517EBCB4-9B70-5343-9E37-CA029FFDB5A7}" destId="{7F49FFAE-39FD-D342-BD67-866157AE0CDF}" srcOrd="16" destOrd="0" presId="urn:microsoft.com/office/officeart/2005/8/layout/process2"/>
    <dgm:cxn modelId="{0D6F5617-1BFA-1246-8DA7-1FE371369776}" type="presParOf" srcId="{517EBCB4-9B70-5343-9E37-CA029FFDB5A7}" destId="{1D840A15-7AC4-C641-80D6-9227DAF8E81E}" srcOrd="17" destOrd="0" presId="urn:microsoft.com/office/officeart/2005/8/layout/process2"/>
    <dgm:cxn modelId="{8A559147-25C6-9647-9B2E-D175F30929CB}" type="presParOf" srcId="{1D840A15-7AC4-C641-80D6-9227DAF8E81E}" destId="{6F876C64-FF2C-3C47-B418-3BB363BDAA2B}" srcOrd="0" destOrd="0" presId="urn:microsoft.com/office/officeart/2005/8/layout/process2"/>
    <dgm:cxn modelId="{75E5A2C6-8E92-054D-B5A7-79E9BE5B516B}" type="presParOf" srcId="{517EBCB4-9B70-5343-9E37-CA029FFDB5A7}" destId="{65E38A8F-3BE2-C74C-B0A5-4C2E182D5FF2}" srcOrd="1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BBC9A32-2FDC-6B4C-9D7F-7DC59C2F670C}" type="doc">
      <dgm:prSet loTypeId="urn:microsoft.com/office/officeart/2005/8/layout/process2" loCatId="" qsTypeId="urn:microsoft.com/office/officeart/2005/8/quickstyle/simple1" qsCatId="simple" csTypeId="urn:microsoft.com/office/officeart/2005/8/colors/accent1_2" csCatId="accent1" phldr="1"/>
      <dgm:spPr/>
    </dgm:pt>
    <dgm:pt modelId="{294A96C1-4B4B-814B-B61B-4A4F1AB97078}">
      <dgm:prSet phldrT="[Текст]"/>
      <dgm:spPr/>
      <dgm:t>
        <a:bodyPr/>
        <a:lstStyle/>
        <a:p>
          <a:r>
            <a:rPr lang="en-US" dirty="0"/>
            <a:t>1</a:t>
          </a:r>
          <a:endParaRPr lang="ru-RU" dirty="0"/>
        </a:p>
      </dgm:t>
    </dgm:pt>
    <dgm:pt modelId="{10C92217-9A16-A949-A09A-7E7755B78148}" type="parTrans" cxnId="{148F96DD-0AFF-AC4F-84CD-07688F4C4B84}">
      <dgm:prSet/>
      <dgm:spPr/>
      <dgm:t>
        <a:bodyPr/>
        <a:lstStyle/>
        <a:p>
          <a:endParaRPr lang="ru-RU"/>
        </a:p>
      </dgm:t>
    </dgm:pt>
    <dgm:pt modelId="{3B9E4B67-05DD-4149-B360-109DCCA47793}" type="sibTrans" cxnId="{148F96DD-0AFF-AC4F-84CD-07688F4C4B84}">
      <dgm:prSet/>
      <dgm:spPr/>
      <dgm:t>
        <a:bodyPr/>
        <a:lstStyle/>
        <a:p>
          <a:endParaRPr lang="ru-RU"/>
        </a:p>
      </dgm:t>
    </dgm:pt>
    <dgm:pt modelId="{7849FC19-0CF5-BA43-9F69-871F2EEF42F8}">
      <dgm:prSet phldrT="[Текст]"/>
      <dgm:spPr/>
      <dgm:t>
        <a:bodyPr/>
        <a:lstStyle/>
        <a:p>
          <a:r>
            <a:rPr lang="en-US" dirty="0"/>
            <a:t>2</a:t>
          </a:r>
          <a:endParaRPr lang="ru-RU" dirty="0"/>
        </a:p>
      </dgm:t>
    </dgm:pt>
    <dgm:pt modelId="{060AC43C-5AC4-A94D-9DA9-FD44C4ADEA9A}" type="parTrans" cxnId="{A2477A20-12E8-7E49-B6D1-E45B56B147BD}">
      <dgm:prSet/>
      <dgm:spPr/>
      <dgm:t>
        <a:bodyPr/>
        <a:lstStyle/>
        <a:p>
          <a:endParaRPr lang="ru-RU"/>
        </a:p>
      </dgm:t>
    </dgm:pt>
    <dgm:pt modelId="{98FE3DA1-6017-9743-8065-D31730814663}" type="sibTrans" cxnId="{A2477A20-12E8-7E49-B6D1-E45B56B147BD}">
      <dgm:prSet/>
      <dgm:spPr/>
      <dgm:t>
        <a:bodyPr/>
        <a:lstStyle/>
        <a:p>
          <a:endParaRPr lang="ru-RU"/>
        </a:p>
      </dgm:t>
    </dgm:pt>
    <dgm:pt modelId="{56900058-5B6A-6940-8005-BD94F330B948}">
      <dgm:prSet phldrT="[Текст]"/>
      <dgm:spPr/>
      <dgm:t>
        <a:bodyPr/>
        <a:lstStyle/>
        <a:p>
          <a:r>
            <a:rPr lang="en-US" dirty="0"/>
            <a:t>3</a:t>
          </a:r>
          <a:endParaRPr lang="ru-RU" dirty="0"/>
        </a:p>
      </dgm:t>
    </dgm:pt>
    <dgm:pt modelId="{C4304B58-8D2A-6E41-B25E-97A10CA35D22}" type="parTrans" cxnId="{0FC87A4A-270D-A44A-BC6D-F73ABD0F0FF3}">
      <dgm:prSet/>
      <dgm:spPr/>
      <dgm:t>
        <a:bodyPr/>
        <a:lstStyle/>
        <a:p>
          <a:endParaRPr lang="ru-RU"/>
        </a:p>
      </dgm:t>
    </dgm:pt>
    <dgm:pt modelId="{7A40838E-6302-A243-B530-27D48643A4A2}" type="sibTrans" cxnId="{0FC87A4A-270D-A44A-BC6D-F73ABD0F0FF3}">
      <dgm:prSet/>
      <dgm:spPr/>
      <dgm:t>
        <a:bodyPr/>
        <a:lstStyle/>
        <a:p>
          <a:endParaRPr lang="ru-RU"/>
        </a:p>
      </dgm:t>
    </dgm:pt>
    <dgm:pt modelId="{B54EC368-9BF5-E04C-A0E5-C7FE47DC3FD6}" type="pres">
      <dgm:prSet presAssocID="{EBBC9A32-2FDC-6B4C-9D7F-7DC59C2F670C}" presName="linearFlow" presStyleCnt="0">
        <dgm:presLayoutVars>
          <dgm:resizeHandles val="exact"/>
        </dgm:presLayoutVars>
      </dgm:prSet>
      <dgm:spPr/>
    </dgm:pt>
    <dgm:pt modelId="{9DDA0B35-A7CB-3143-9D20-8229CE158678}" type="pres">
      <dgm:prSet presAssocID="{294A96C1-4B4B-814B-B61B-4A4F1AB97078}" presName="node" presStyleLbl="node1" presStyleIdx="0" presStyleCnt="3">
        <dgm:presLayoutVars>
          <dgm:bulletEnabled val="1"/>
        </dgm:presLayoutVars>
      </dgm:prSet>
      <dgm:spPr/>
    </dgm:pt>
    <dgm:pt modelId="{E595D63F-D112-784E-BE60-0AD4A3C93654}" type="pres">
      <dgm:prSet presAssocID="{3B9E4B67-05DD-4149-B360-109DCCA47793}" presName="sibTrans" presStyleLbl="sibTrans2D1" presStyleIdx="0" presStyleCnt="2"/>
      <dgm:spPr/>
    </dgm:pt>
    <dgm:pt modelId="{476709DD-D9AD-5547-9BEC-1F8F5E5EDAB3}" type="pres">
      <dgm:prSet presAssocID="{3B9E4B67-05DD-4149-B360-109DCCA47793}" presName="connectorText" presStyleLbl="sibTrans2D1" presStyleIdx="0" presStyleCnt="2"/>
      <dgm:spPr/>
    </dgm:pt>
    <dgm:pt modelId="{60410BB1-ECED-F342-992E-153E85D8ED18}" type="pres">
      <dgm:prSet presAssocID="{7849FC19-0CF5-BA43-9F69-871F2EEF42F8}" presName="node" presStyleLbl="node1" presStyleIdx="1" presStyleCnt="3">
        <dgm:presLayoutVars>
          <dgm:bulletEnabled val="1"/>
        </dgm:presLayoutVars>
      </dgm:prSet>
      <dgm:spPr/>
    </dgm:pt>
    <dgm:pt modelId="{A3C844AE-099D-CF4E-856B-DC081A698B01}" type="pres">
      <dgm:prSet presAssocID="{98FE3DA1-6017-9743-8065-D31730814663}" presName="sibTrans" presStyleLbl="sibTrans2D1" presStyleIdx="1" presStyleCnt="2"/>
      <dgm:spPr/>
    </dgm:pt>
    <dgm:pt modelId="{B73EE185-9D92-094A-9DA3-9867496D0DA2}" type="pres">
      <dgm:prSet presAssocID="{98FE3DA1-6017-9743-8065-D31730814663}" presName="connectorText" presStyleLbl="sibTrans2D1" presStyleIdx="1" presStyleCnt="2"/>
      <dgm:spPr/>
    </dgm:pt>
    <dgm:pt modelId="{02C7755A-6569-AD4B-B91C-A7CA243D47C6}" type="pres">
      <dgm:prSet presAssocID="{56900058-5B6A-6940-8005-BD94F330B948}" presName="node" presStyleLbl="node1" presStyleIdx="2" presStyleCnt="3">
        <dgm:presLayoutVars>
          <dgm:bulletEnabled val="1"/>
        </dgm:presLayoutVars>
      </dgm:prSet>
      <dgm:spPr/>
    </dgm:pt>
  </dgm:ptLst>
  <dgm:cxnLst>
    <dgm:cxn modelId="{DE062800-2C35-974A-AC9D-4BF53E52AA20}" type="presOf" srcId="{56900058-5B6A-6940-8005-BD94F330B948}" destId="{02C7755A-6569-AD4B-B91C-A7CA243D47C6}" srcOrd="0" destOrd="0" presId="urn:microsoft.com/office/officeart/2005/8/layout/process2"/>
    <dgm:cxn modelId="{D05A130C-9762-8C48-949E-A84117C202FF}" type="presOf" srcId="{294A96C1-4B4B-814B-B61B-4A4F1AB97078}" destId="{9DDA0B35-A7CB-3143-9D20-8229CE158678}" srcOrd="0" destOrd="0" presId="urn:microsoft.com/office/officeart/2005/8/layout/process2"/>
    <dgm:cxn modelId="{A2477A20-12E8-7E49-B6D1-E45B56B147BD}" srcId="{EBBC9A32-2FDC-6B4C-9D7F-7DC59C2F670C}" destId="{7849FC19-0CF5-BA43-9F69-871F2EEF42F8}" srcOrd="1" destOrd="0" parTransId="{060AC43C-5AC4-A94D-9DA9-FD44C4ADEA9A}" sibTransId="{98FE3DA1-6017-9743-8065-D31730814663}"/>
    <dgm:cxn modelId="{C6F0D522-E5A1-FC43-BD97-3D2FCF028790}" type="presOf" srcId="{3B9E4B67-05DD-4149-B360-109DCCA47793}" destId="{476709DD-D9AD-5547-9BEC-1F8F5E5EDAB3}" srcOrd="1" destOrd="0" presId="urn:microsoft.com/office/officeart/2005/8/layout/process2"/>
    <dgm:cxn modelId="{4FBEFA2C-99A1-074D-B375-EAEC3FD885ED}" type="presOf" srcId="{98FE3DA1-6017-9743-8065-D31730814663}" destId="{B73EE185-9D92-094A-9DA3-9867496D0DA2}" srcOrd="1" destOrd="0" presId="urn:microsoft.com/office/officeart/2005/8/layout/process2"/>
    <dgm:cxn modelId="{0FC87A4A-270D-A44A-BC6D-F73ABD0F0FF3}" srcId="{EBBC9A32-2FDC-6B4C-9D7F-7DC59C2F670C}" destId="{56900058-5B6A-6940-8005-BD94F330B948}" srcOrd="2" destOrd="0" parTransId="{C4304B58-8D2A-6E41-B25E-97A10CA35D22}" sibTransId="{7A40838E-6302-A243-B530-27D48643A4A2}"/>
    <dgm:cxn modelId="{D77218AE-FB02-9D41-B6FB-27FA151DCD86}" type="presOf" srcId="{EBBC9A32-2FDC-6B4C-9D7F-7DC59C2F670C}" destId="{B54EC368-9BF5-E04C-A0E5-C7FE47DC3FD6}" srcOrd="0" destOrd="0" presId="urn:microsoft.com/office/officeart/2005/8/layout/process2"/>
    <dgm:cxn modelId="{1B0FC3C1-6447-794D-B68C-2927C7917D40}" type="presOf" srcId="{3B9E4B67-05DD-4149-B360-109DCCA47793}" destId="{E595D63F-D112-784E-BE60-0AD4A3C93654}" srcOrd="0" destOrd="0" presId="urn:microsoft.com/office/officeart/2005/8/layout/process2"/>
    <dgm:cxn modelId="{9EE0B6C4-F4F6-D140-ACFF-0FA37165A6DF}" type="presOf" srcId="{7849FC19-0CF5-BA43-9F69-871F2EEF42F8}" destId="{60410BB1-ECED-F342-992E-153E85D8ED18}" srcOrd="0" destOrd="0" presId="urn:microsoft.com/office/officeart/2005/8/layout/process2"/>
    <dgm:cxn modelId="{148F96DD-0AFF-AC4F-84CD-07688F4C4B84}" srcId="{EBBC9A32-2FDC-6B4C-9D7F-7DC59C2F670C}" destId="{294A96C1-4B4B-814B-B61B-4A4F1AB97078}" srcOrd="0" destOrd="0" parTransId="{10C92217-9A16-A949-A09A-7E7755B78148}" sibTransId="{3B9E4B67-05DD-4149-B360-109DCCA47793}"/>
    <dgm:cxn modelId="{C4571CFA-B941-8F48-B93D-00AC5A206A48}" type="presOf" srcId="{98FE3DA1-6017-9743-8065-D31730814663}" destId="{A3C844AE-099D-CF4E-856B-DC081A698B01}" srcOrd="0" destOrd="0" presId="urn:microsoft.com/office/officeart/2005/8/layout/process2"/>
    <dgm:cxn modelId="{6C033EFA-775F-C74E-869D-7897B22668AC}" type="presParOf" srcId="{B54EC368-9BF5-E04C-A0E5-C7FE47DC3FD6}" destId="{9DDA0B35-A7CB-3143-9D20-8229CE158678}" srcOrd="0" destOrd="0" presId="urn:microsoft.com/office/officeart/2005/8/layout/process2"/>
    <dgm:cxn modelId="{6976213C-6994-5445-B06C-79D42B7EC68F}" type="presParOf" srcId="{B54EC368-9BF5-E04C-A0E5-C7FE47DC3FD6}" destId="{E595D63F-D112-784E-BE60-0AD4A3C93654}" srcOrd="1" destOrd="0" presId="urn:microsoft.com/office/officeart/2005/8/layout/process2"/>
    <dgm:cxn modelId="{4A90F1C4-5CFD-5E4B-BCF4-CFEBA50E8954}" type="presParOf" srcId="{E595D63F-D112-784E-BE60-0AD4A3C93654}" destId="{476709DD-D9AD-5547-9BEC-1F8F5E5EDAB3}" srcOrd="0" destOrd="0" presId="urn:microsoft.com/office/officeart/2005/8/layout/process2"/>
    <dgm:cxn modelId="{0B77F523-7478-3743-806E-1C7360C23374}" type="presParOf" srcId="{B54EC368-9BF5-E04C-A0E5-C7FE47DC3FD6}" destId="{60410BB1-ECED-F342-992E-153E85D8ED18}" srcOrd="2" destOrd="0" presId="urn:microsoft.com/office/officeart/2005/8/layout/process2"/>
    <dgm:cxn modelId="{43F65293-7EEF-754B-BF05-FEB7CC8A8A3E}" type="presParOf" srcId="{B54EC368-9BF5-E04C-A0E5-C7FE47DC3FD6}" destId="{A3C844AE-099D-CF4E-856B-DC081A698B01}" srcOrd="3" destOrd="0" presId="urn:microsoft.com/office/officeart/2005/8/layout/process2"/>
    <dgm:cxn modelId="{D9D06CF4-0DAC-9746-8083-15DCEF917F37}" type="presParOf" srcId="{A3C844AE-099D-CF4E-856B-DC081A698B01}" destId="{B73EE185-9D92-094A-9DA3-9867496D0DA2}" srcOrd="0" destOrd="0" presId="urn:microsoft.com/office/officeart/2005/8/layout/process2"/>
    <dgm:cxn modelId="{50954F05-8083-6D47-9B4E-CE99D7E4653F}" type="presParOf" srcId="{B54EC368-9BF5-E04C-A0E5-C7FE47DC3FD6}" destId="{02C7755A-6569-AD4B-B91C-A7CA243D47C6}"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0.xml><?xml version="1.0" encoding="utf-8"?>
<dgm:dataModel xmlns:dgm="http://schemas.openxmlformats.org/drawingml/2006/diagram" xmlns:a="http://schemas.openxmlformats.org/drawingml/2006/main">
  <dgm:ptLst>
    <dgm:pt modelId="{E48E4ACB-41F9-4342-955D-C647E2CB68D3}" type="doc">
      <dgm:prSet loTypeId="urn:microsoft.com/office/officeart/2005/8/layout/process2" loCatId="" qsTypeId="urn:microsoft.com/office/officeart/2005/8/quickstyle/simple1" qsCatId="simple" csTypeId="urn:microsoft.com/office/officeart/2005/8/colors/accent1_2" csCatId="accent1" phldr="1"/>
      <dgm:spPr/>
    </dgm:pt>
    <dgm:pt modelId="{A17F2537-3A6D-1548-9292-446C8C24FE49}">
      <dgm:prSet phldrT="[Текст]"/>
      <dgm:spPr/>
      <dgm:t>
        <a:bodyPr/>
        <a:lstStyle/>
        <a:p>
          <a:r>
            <a:rPr lang="en-US" dirty="0"/>
            <a:t>6</a:t>
          </a:r>
          <a:endParaRPr lang="ru-RU" dirty="0"/>
        </a:p>
      </dgm:t>
    </dgm:pt>
    <dgm:pt modelId="{B4A705FD-0EA3-4D47-A1F0-EC09796A18BC}" type="parTrans" cxnId="{C2C8F50A-09BE-5A45-A236-4ED70DBEAFC5}">
      <dgm:prSet/>
      <dgm:spPr/>
      <dgm:t>
        <a:bodyPr/>
        <a:lstStyle/>
        <a:p>
          <a:endParaRPr lang="ru-RU"/>
        </a:p>
      </dgm:t>
    </dgm:pt>
    <dgm:pt modelId="{13654F62-5F1E-834E-8609-7114AC7D9CF5}" type="sibTrans" cxnId="{C2C8F50A-09BE-5A45-A236-4ED70DBEAFC5}">
      <dgm:prSet/>
      <dgm:spPr/>
      <dgm:t>
        <a:bodyPr/>
        <a:lstStyle/>
        <a:p>
          <a:endParaRPr lang="ru-RU"/>
        </a:p>
      </dgm:t>
    </dgm:pt>
    <dgm:pt modelId="{F6185169-70AD-AD4A-B22A-6B621CD9D54A}">
      <dgm:prSet phldrT="[Текст]"/>
      <dgm:spPr/>
      <dgm:t>
        <a:bodyPr/>
        <a:lstStyle/>
        <a:p>
          <a:r>
            <a:rPr lang="en-US" dirty="0"/>
            <a:t>9</a:t>
          </a:r>
          <a:endParaRPr lang="ru-RU" dirty="0"/>
        </a:p>
      </dgm:t>
    </dgm:pt>
    <dgm:pt modelId="{8D537939-80EC-4741-8E84-1CAEFCE8BD37}" type="parTrans" cxnId="{DAB4430E-F183-DF4B-99F4-0DE104F84DDB}">
      <dgm:prSet/>
      <dgm:spPr/>
      <dgm:t>
        <a:bodyPr/>
        <a:lstStyle/>
        <a:p>
          <a:endParaRPr lang="ru-RU"/>
        </a:p>
      </dgm:t>
    </dgm:pt>
    <dgm:pt modelId="{41CDB7C3-80CF-1244-AD4F-E4960FA24B01}" type="sibTrans" cxnId="{DAB4430E-F183-DF4B-99F4-0DE104F84DDB}">
      <dgm:prSet/>
      <dgm:spPr/>
      <dgm:t>
        <a:bodyPr/>
        <a:lstStyle/>
        <a:p>
          <a:endParaRPr lang="ru-RU"/>
        </a:p>
      </dgm:t>
    </dgm:pt>
    <dgm:pt modelId="{52157FF6-4831-3649-AAD6-2968978F92A0}">
      <dgm:prSet phldrT="[Текст]"/>
      <dgm:spPr/>
      <dgm:t>
        <a:bodyPr/>
        <a:lstStyle/>
        <a:p>
          <a:r>
            <a:rPr lang="en-US" dirty="0"/>
            <a:t>10</a:t>
          </a:r>
          <a:endParaRPr lang="ru-RU" dirty="0"/>
        </a:p>
      </dgm:t>
    </dgm:pt>
    <dgm:pt modelId="{D066CFD2-0BEE-F642-8552-8CADA47ED625}" type="parTrans" cxnId="{E5BF6DB3-45BD-9342-9E70-7BCCA7887EC1}">
      <dgm:prSet/>
      <dgm:spPr/>
      <dgm:t>
        <a:bodyPr/>
        <a:lstStyle/>
        <a:p>
          <a:endParaRPr lang="ru-RU"/>
        </a:p>
      </dgm:t>
    </dgm:pt>
    <dgm:pt modelId="{B9624F91-FC33-1446-A45B-84D71400387E}" type="sibTrans" cxnId="{E5BF6DB3-45BD-9342-9E70-7BCCA7887EC1}">
      <dgm:prSet/>
      <dgm:spPr/>
      <dgm:t>
        <a:bodyPr/>
        <a:lstStyle/>
        <a:p>
          <a:endParaRPr lang="ru-RU"/>
        </a:p>
      </dgm:t>
    </dgm:pt>
    <dgm:pt modelId="{2FFBD7ED-2523-2D4E-A778-719B1CE1B6B5}">
      <dgm:prSet phldrT="[Текст]"/>
      <dgm:spPr/>
      <dgm:t>
        <a:bodyPr/>
        <a:lstStyle/>
        <a:p>
          <a:r>
            <a:rPr lang="en-US" dirty="0"/>
            <a:t>7</a:t>
          </a:r>
          <a:endParaRPr lang="ru-RU" dirty="0"/>
        </a:p>
      </dgm:t>
    </dgm:pt>
    <dgm:pt modelId="{32C20AA3-CFA5-4842-BD96-E4D4D2061A3B}" type="parTrans" cxnId="{DBD5305E-8665-054B-A34E-B3D22001C789}">
      <dgm:prSet/>
      <dgm:spPr/>
      <dgm:t>
        <a:bodyPr/>
        <a:lstStyle/>
        <a:p>
          <a:endParaRPr lang="ru-RU"/>
        </a:p>
      </dgm:t>
    </dgm:pt>
    <dgm:pt modelId="{874DC570-1DAD-8F45-BE5E-460CBD3E3A23}" type="sibTrans" cxnId="{DBD5305E-8665-054B-A34E-B3D22001C789}">
      <dgm:prSet/>
      <dgm:spPr/>
      <dgm:t>
        <a:bodyPr/>
        <a:lstStyle/>
        <a:p>
          <a:endParaRPr lang="ru-RU"/>
        </a:p>
      </dgm:t>
    </dgm:pt>
    <dgm:pt modelId="{FB85ADEF-5B89-6C41-AA46-3D8C9C270665}">
      <dgm:prSet phldrT="[Текст]"/>
      <dgm:spPr/>
      <dgm:t>
        <a:bodyPr/>
        <a:lstStyle/>
        <a:p>
          <a:r>
            <a:rPr lang="en-US" dirty="0"/>
            <a:t>8</a:t>
          </a:r>
          <a:endParaRPr lang="ru-RU" dirty="0"/>
        </a:p>
      </dgm:t>
    </dgm:pt>
    <dgm:pt modelId="{DD3BB5FD-A237-7948-9168-B294FE702436}" type="parTrans" cxnId="{3D6E2556-D9A7-3341-8A49-2C9242B42682}">
      <dgm:prSet/>
      <dgm:spPr/>
      <dgm:t>
        <a:bodyPr/>
        <a:lstStyle/>
        <a:p>
          <a:endParaRPr lang="ru-RU"/>
        </a:p>
      </dgm:t>
    </dgm:pt>
    <dgm:pt modelId="{5024FDBC-C4D9-894D-95DF-2769421EA517}" type="sibTrans" cxnId="{3D6E2556-D9A7-3341-8A49-2C9242B42682}">
      <dgm:prSet/>
      <dgm:spPr/>
      <dgm:t>
        <a:bodyPr/>
        <a:lstStyle/>
        <a:p>
          <a:endParaRPr lang="ru-RU"/>
        </a:p>
      </dgm:t>
    </dgm:pt>
    <dgm:pt modelId="{42A42820-FB87-2144-8E7E-DB27CD93BE56}">
      <dgm:prSet phldrT="[Текст]"/>
      <dgm:spPr/>
      <dgm:t>
        <a:bodyPr/>
        <a:lstStyle/>
        <a:p>
          <a:r>
            <a:rPr lang="en-US" dirty="0"/>
            <a:t>1</a:t>
          </a:r>
          <a:endParaRPr lang="ru-RU" dirty="0"/>
        </a:p>
      </dgm:t>
    </dgm:pt>
    <dgm:pt modelId="{CF038D74-12EF-BF47-A6D5-D238CC24DE87}" type="parTrans" cxnId="{E86D201B-19A2-2F41-B9C2-99EE436A3BDB}">
      <dgm:prSet/>
      <dgm:spPr/>
      <dgm:t>
        <a:bodyPr/>
        <a:lstStyle/>
        <a:p>
          <a:endParaRPr lang="ru-RU"/>
        </a:p>
      </dgm:t>
    </dgm:pt>
    <dgm:pt modelId="{D6A97378-FF00-7140-B06D-7B1E8F37B159}" type="sibTrans" cxnId="{E86D201B-19A2-2F41-B9C2-99EE436A3BDB}">
      <dgm:prSet/>
      <dgm:spPr/>
      <dgm:t>
        <a:bodyPr/>
        <a:lstStyle/>
        <a:p>
          <a:endParaRPr lang="ru-RU"/>
        </a:p>
      </dgm:t>
    </dgm:pt>
    <dgm:pt modelId="{0AE28E04-6408-834A-8630-3DD0D0A6F9A5}">
      <dgm:prSet phldrT="[Текст]"/>
      <dgm:spPr/>
      <dgm:t>
        <a:bodyPr/>
        <a:lstStyle/>
        <a:p>
          <a:r>
            <a:rPr lang="en-US" dirty="0"/>
            <a:t>2</a:t>
          </a:r>
          <a:endParaRPr lang="ru-RU" dirty="0"/>
        </a:p>
      </dgm:t>
    </dgm:pt>
    <dgm:pt modelId="{85340591-6D30-224D-AFC2-3338C9B98BEF}" type="parTrans" cxnId="{A758068C-73BA-9F45-A3A3-E2C208CD77F4}">
      <dgm:prSet/>
      <dgm:spPr/>
      <dgm:t>
        <a:bodyPr/>
        <a:lstStyle/>
        <a:p>
          <a:endParaRPr lang="ru-RU"/>
        </a:p>
      </dgm:t>
    </dgm:pt>
    <dgm:pt modelId="{617B68FC-90E3-AB47-800E-D0BA8004C311}" type="sibTrans" cxnId="{A758068C-73BA-9F45-A3A3-E2C208CD77F4}">
      <dgm:prSet/>
      <dgm:spPr/>
      <dgm:t>
        <a:bodyPr/>
        <a:lstStyle/>
        <a:p>
          <a:endParaRPr lang="ru-RU"/>
        </a:p>
      </dgm:t>
    </dgm:pt>
    <dgm:pt modelId="{AC9DE644-FD7A-3247-825E-81B91D9A5D4D}">
      <dgm:prSet phldrT="[Текст]"/>
      <dgm:spPr/>
      <dgm:t>
        <a:bodyPr/>
        <a:lstStyle/>
        <a:p>
          <a:r>
            <a:rPr lang="en-US" dirty="0"/>
            <a:t>3</a:t>
          </a:r>
          <a:endParaRPr lang="ru-RU" dirty="0"/>
        </a:p>
      </dgm:t>
    </dgm:pt>
    <dgm:pt modelId="{CCDF3326-101A-9847-A10A-9D71384503F3}" type="parTrans" cxnId="{AF81D985-9C6B-C14B-B92B-566F7BCF565E}">
      <dgm:prSet/>
      <dgm:spPr/>
      <dgm:t>
        <a:bodyPr/>
        <a:lstStyle/>
        <a:p>
          <a:endParaRPr lang="ru-RU"/>
        </a:p>
      </dgm:t>
    </dgm:pt>
    <dgm:pt modelId="{E23AD785-0D33-B543-A81F-85335010AC49}" type="sibTrans" cxnId="{AF81D985-9C6B-C14B-B92B-566F7BCF565E}">
      <dgm:prSet/>
      <dgm:spPr/>
      <dgm:t>
        <a:bodyPr/>
        <a:lstStyle/>
        <a:p>
          <a:endParaRPr lang="ru-RU"/>
        </a:p>
      </dgm:t>
    </dgm:pt>
    <dgm:pt modelId="{AE9C01A8-CFF0-F846-81AD-D635672ED35F}">
      <dgm:prSet phldrT="[Текст]"/>
      <dgm:spPr/>
      <dgm:t>
        <a:bodyPr/>
        <a:lstStyle/>
        <a:p>
          <a:r>
            <a:rPr lang="en-US" dirty="0"/>
            <a:t>4</a:t>
          </a:r>
          <a:endParaRPr lang="ru-RU" dirty="0"/>
        </a:p>
      </dgm:t>
    </dgm:pt>
    <dgm:pt modelId="{BC98464F-5271-7E40-8A33-28E3626DFB36}" type="parTrans" cxnId="{0D81823F-F9D3-6448-B9A1-05DF5B3F0611}">
      <dgm:prSet/>
      <dgm:spPr/>
      <dgm:t>
        <a:bodyPr/>
        <a:lstStyle/>
        <a:p>
          <a:endParaRPr lang="ru-RU"/>
        </a:p>
      </dgm:t>
    </dgm:pt>
    <dgm:pt modelId="{E3D67B50-5873-B34A-ADB8-373B80259401}" type="sibTrans" cxnId="{0D81823F-F9D3-6448-B9A1-05DF5B3F0611}">
      <dgm:prSet/>
      <dgm:spPr/>
      <dgm:t>
        <a:bodyPr/>
        <a:lstStyle/>
        <a:p>
          <a:endParaRPr lang="ru-RU"/>
        </a:p>
      </dgm:t>
    </dgm:pt>
    <dgm:pt modelId="{0D635E80-471D-2848-ADCB-6C3F9F4E5F93}">
      <dgm:prSet phldrT="[Текст]"/>
      <dgm:spPr/>
      <dgm:t>
        <a:bodyPr/>
        <a:lstStyle/>
        <a:p>
          <a:r>
            <a:rPr lang="en-US" dirty="0"/>
            <a:t>5</a:t>
          </a:r>
          <a:endParaRPr lang="ru-RU" dirty="0"/>
        </a:p>
      </dgm:t>
    </dgm:pt>
    <dgm:pt modelId="{271E6E9E-4C5D-594F-9883-4DBB8ADEA0AC}" type="parTrans" cxnId="{4092DBC7-7355-314C-AD1F-79CC1846524E}">
      <dgm:prSet/>
      <dgm:spPr/>
      <dgm:t>
        <a:bodyPr/>
        <a:lstStyle/>
        <a:p>
          <a:endParaRPr lang="ru-RU"/>
        </a:p>
      </dgm:t>
    </dgm:pt>
    <dgm:pt modelId="{C1816375-AE23-5D4F-8D39-43EFCDC85082}" type="sibTrans" cxnId="{4092DBC7-7355-314C-AD1F-79CC1846524E}">
      <dgm:prSet/>
      <dgm:spPr/>
      <dgm:t>
        <a:bodyPr/>
        <a:lstStyle/>
        <a:p>
          <a:endParaRPr lang="ru-RU"/>
        </a:p>
      </dgm:t>
    </dgm:pt>
    <dgm:pt modelId="{517EBCB4-9B70-5343-9E37-CA029FFDB5A7}" type="pres">
      <dgm:prSet presAssocID="{E48E4ACB-41F9-4342-955D-C647E2CB68D3}" presName="linearFlow" presStyleCnt="0">
        <dgm:presLayoutVars>
          <dgm:resizeHandles val="exact"/>
        </dgm:presLayoutVars>
      </dgm:prSet>
      <dgm:spPr/>
    </dgm:pt>
    <dgm:pt modelId="{517158D8-633D-174C-A9F5-C3C5BCC44275}" type="pres">
      <dgm:prSet presAssocID="{A17F2537-3A6D-1548-9292-446C8C24FE49}" presName="node" presStyleLbl="node1" presStyleIdx="0" presStyleCnt="10">
        <dgm:presLayoutVars>
          <dgm:bulletEnabled val="1"/>
        </dgm:presLayoutVars>
      </dgm:prSet>
      <dgm:spPr/>
    </dgm:pt>
    <dgm:pt modelId="{9F97265E-A328-CA42-9032-EBD5AC2CF9ED}" type="pres">
      <dgm:prSet presAssocID="{13654F62-5F1E-834E-8609-7114AC7D9CF5}" presName="sibTrans" presStyleLbl="sibTrans2D1" presStyleIdx="0" presStyleCnt="9"/>
      <dgm:spPr/>
    </dgm:pt>
    <dgm:pt modelId="{BC03D7A7-297D-CA40-85BF-6D475CFCAD39}" type="pres">
      <dgm:prSet presAssocID="{13654F62-5F1E-834E-8609-7114AC7D9CF5}" presName="connectorText" presStyleLbl="sibTrans2D1" presStyleIdx="0" presStyleCnt="9"/>
      <dgm:spPr/>
    </dgm:pt>
    <dgm:pt modelId="{EE446972-B55D-0340-B800-CCD04328B754}" type="pres">
      <dgm:prSet presAssocID="{2FFBD7ED-2523-2D4E-A778-719B1CE1B6B5}" presName="node" presStyleLbl="node1" presStyleIdx="1" presStyleCnt="10">
        <dgm:presLayoutVars>
          <dgm:bulletEnabled val="1"/>
        </dgm:presLayoutVars>
      </dgm:prSet>
      <dgm:spPr/>
    </dgm:pt>
    <dgm:pt modelId="{5CC3F01A-AB86-EB4B-9A76-5F46CBA8881D}" type="pres">
      <dgm:prSet presAssocID="{874DC570-1DAD-8F45-BE5E-460CBD3E3A23}" presName="sibTrans" presStyleLbl="sibTrans2D1" presStyleIdx="1" presStyleCnt="9"/>
      <dgm:spPr/>
    </dgm:pt>
    <dgm:pt modelId="{B252F4AA-83E1-7444-A78A-A6DB6A889431}" type="pres">
      <dgm:prSet presAssocID="{874DC570-1DAD-8F45-BE5E-460CBD3E3A23}" presName="connectorText" presStyleLbl="sibTrans2D1" presStyleIdx="1" presStyleCnt="9"/>
      <dgm:spPr/>
    </dgm:pt>
    <dgm:pt modelId="{4E70BB50-D732-2C46-B0E5-9ED50B7E6A8F}" type="pres">
      <dgm:prSet presAssocID="{FB85ADEF-5B89-6C41-AA46-3D8C9C270665}" presName="node" presStyleLbl="node1" presStyleIdx="2" presStyleCnt="10">
        <dgm:presLayoutVars>
          <dgm:bulletEnabled val="1"/>
        </dgm:presLayoutVars>
      </dgm:prSet>
      <dgm:spPr/>
    </dgm:pt>
    <dgm:pt modelId="{97FC2524-7CB3-D048-B8B2-6CFC8601484D}" type="pres">
      <dgm:prSet presAssocID="{5024FDBC-C4D9-894D-95DF-2769421EA517}" presName="sibTrans" presStyleLbl="sibTrans2D1" presStyleIdx="2" presStyleCnt="9"/>
      <dgm:spPr/>
    </dgm:pt>
    <dgm:pt modelId="{97F6904D-A019-924C-AA88-0D3A3ACD593C}" type="pres">
      <dgm:prSet presAssocID="{5024FDBC-C4D9-894D-95DF-2769421EA517}" presName="connectorText" presStyleLbl="sibTrans2D1" presStyleIdx="2" presStyleCnt="9"/>
      <dgm:spPr/>
    </dgm:pt>
    <dgm:pt modelId="{7F49FFAE-39FD-D342-BD67-866157AE0CDF}" type="pres">
      <dgm:prSet presAssocID="{F6185169-70AD-AD4A-B22A-6B621CD9D54A}" presName="node" presStyleLbl="node1" presStyleIdx="3" presStyleCnt="10">
        <dgm:presLayoutVars>
          <dgm:bulletEnabled val="1"/>
        </dgm:presLayoutVars>
      </dgm:prSet>
      <dgm:spPr/>
    </dgm:pt>
    <dgm:pt modelId="{1D840A15-7AC4-C641-80D6-9227DAF8E81E}" type="pres">
      <dgm:prSet presAssocID="{41CDB7C3-80CF-1244-AD4F-E4960FA24B01}" presName="sibTrans" presStyleLbl="sibTrans2D1" presStyleIdx="3" presStyleCnt="9"/>
      <dgm:spPr/>
    </dgm:pt>
    <dgm:pt modelId="{6F876C64-FF2C-3C47-B418-3BB363BDAA2B}" type="pres">
      <dgm:prSet presAssocID="{41CDB7C3-80CF-1244-AD4F-E4960FA24B01}" presName="connectorText" presStyleLbl="sibTrans2D1" presStyleIdx="3" presStyleCnt="9"/>
      <dgm:spPr/>
    </dgm:pt>
    <dgm:pt modelId="{65E38A8F-3BE2-C74C-B0A5-4C2E182D5FF2}" type="pres">
      <dgm:prSet presAssocID="{52157FF6-4831-3649-AAD6-2968978F92A0}" presName="node" presStyleLbl="node1" presStyleIdx="4" presStyleCnt="10">
        <dgm:presLayoutVars>
          <dgm:bulletEnabled val="1"/>
        </dgm:presLayoutVars>
      </dgm:prSet>
      <dgm:spPr/>
    </dgm:pt>
    <dgm:pt modelId="{294C3B96-96F7-7249-BC92-2DD99B00625C}" type="pres">
      <dgm:prSet presAssocID="{B9624F91-FC33-1446-A45B-84D71400387E}" presName="sibTrans" presStyleLbl="sibTrans2D1" presStyleIdx="4" presStyleCnt="9"/>
      <dgm:spPr/>
    </dgm:pt>
    <dgm:pt modelId="{93B0359F-03F9-2140-8141-5F580214EC00}" type="pres">
      <dgm:prSet presAssocID="{B9624F91-FC33-1446-A45B-84D71400387E}" presName="connectorText" presStyleLbl="sibTrans2D1" presStyleIdx="4" presStyleCnt="9"/>
      <dgm:spPr/>
    </dgm:pt>
    <dgm:pt modelId="{BBC13DAD-6351-4F46-8E98-BDCE67103DD0}" type="pres">
      <dgm:prSet presAssocID="{42A42820-FB87-2144-8E7E-DB27CD93BE56}" presName="node" presStyleLbl="node1" presStyleIdx="5" presStyleCnt="10">
        <dgm:presLayoutVars>
          <dgm:bulletEnabled val="1"/>
        </dgm:presLayoutVars>
      </dgm:prSet>
      <dgm:spPr/>
    </dgm:pt>
    <dgm:pt modelId="{FF88857E-A842-4C45-9DFE-B75644962756}" type="pres">
      <dgm:prSet presAssocID="{D6A97378-FF00-7140-B06D-7B1E8F37B159}" presName="sibTrans" presStyleLbl="sibTrans2D1" presStyleIdx="5" presStyleCnt="9"/>
      <dgm:spPr/>
    </dgm:pt>
    <dgm:pt modelId="{DB514C8B-78E8-8844-B018-E3B80679B0A8}" type="pres">
      <dgm:prSet presAssocID="{D6A97378-FF00-7140-B06D-7B1E8F37B159}" presName="connectorText" presStyleLbl="sibTrans2D1" presStyleIdx="5" presStyleCnt="9"/>
      <dgm:spPr/>
    </dgm:pt>
    <dgm:pt modelId="{D63E0858-3B24-7F47-970F-5A2D990E9A33}" type="pres">
      <dgm:prSet presAssocID="{0AE28E04-6408-834A-8630-3DD0D0A6F9A5}" presName="node" presStyleLbl="node1" presStyleIdx="6" presStyleCnt="10">
        <dgm:presLayoutVars>
          <dgm:bulletEnabled val="1"/>
        </dgm:presLayoutVars>
      </dgm:prSet>
      <dgm:spPr/>
    </dgm:pt>
    <dgm:pt modelId="{D261F2DB-00D5-D442-8024-49EF15D6EBB7}" type="pres">
      <dgm:prSet presAssocID="{617B68FC-90E3-AB47-800E-D0BA8004C311}" presName="sibTrans" presStyleLbl="sibTrans2D1" presStyleIdx="6" presStyleCnt="9"/>
      <dgm:spPr/>
    </dgm:pt>
    <dgm:pt modelId="{C7775309-1C9F-8A47-8A6E-434CE2E5CD90}" type="pres">
      <dgm:prSet presAssocID="{617B68FC-90E3-AB47-800E-D0BA8004C311}" presName="connectorText" presStyleLbl="sibTrans2D1" presStyleIdx="6" presStyleCnt="9"/>
      <dgm:spPr/>
    </dgm:pt>
    <dgm:pt modelId="{28810E13-D872-0F47-B1A1-D6A3E1E81CC4}" type="pres">
      <dgm:prSet presAssocID="{AC9DE644-FD7A-3247-825E-81B91D9A5D4D}" presName="node" presStyleLbl="node1" presStyleIdx="7" presStyleCnt="10">
        <dgm:presLayoutVars>
          <dgm:bulletEnabled val="1"/>
        </dgm:presLayoutVars>
      </dgm:prSet>
      <dgm:spPr/>
    </dgm:pt>
    <dgm:pt modelId="{369170AE-B630-134A-8ECE-C850FB92BFF2}" type="pres">
      <dgm:prSet presAssocID="{E23AD785-0D33-B543-A81F-85335010AC49}" presName="sibTrans" presStyleLbl="sibTrans2D1" presStyleIdx="7" presStyleCnt="9"/>
      <dgm:spPr/>
    </dgm:pt>
    <dgm:pt modelId="{43BEB64F-F8CB-2E4F-99D6-96BB1E55331E}" type="pres">
      <dgm:prSet presAssocID="{E23AD785-0D33-B543-A81F-85335010AC49}" presName="connectorText" presStyleLbl="sibTrans2D1" presStyleIdx="7" presStyleCnt="9"/>
      <dgm:spPr/>
    </dgm:pt>
    <dgm:pt modelId="{ADD8F15F-8489-AF4C-939A-76969F4A28A7}" type="pres">
      <dgm:prSet presAssocID="{AE9C01A8-CFF0-F846-81AD-D635672ED35F}" presName="node" presStyleLbl="node1" presStyleIdx="8" presStyleCnt="10">
        <dgm:presLayoutVars>
          <dgm:bulletEnabled val="1"/>
        </dgm:presLayoutVars>
      </dgm:prSet>
      <dgm:spPr/>
    </dgm:pt>
    <dgm:pt modelId="{54E74E91-76F5-2542-B2BA-C07972046CDC}" type="pres">
      <dgm:prSet presAssocID="{E3D67B50-5873-B34A-ADB8-373B80259401}" presName="sibTrans" presStyleLbl="sibTrans2D1" presStyleIdx="8" presStyleCnt="9"/>
      <dgm:spPr/>
    </dgm:pt>
    <dgm:pt modelId="{1707C147-C9B8-AD49-B09F-F66D0D5452B3}" type="pres">
      <dgm:prSet presAssocID="{E3D67B50-5873-B34A-ADB8-373B80259401}" presName="connectorText" presStyleLbl="sibTrans2D1" presStyleIdx="8" presStyleCnt="9"/>
      <dgm:spPr/>
    </dgm:pt>
    <dgm:pt modelId="{88B72335-AB0D-4F49-AE40-A96734038689}" type="pres">
      <dgm:prSet presAssocID="{0D635E80-471D-2848-ADCB-6C3F9F4E5F93}" presName="node" presStyleLbl="node1" presStyleIdx="9" presStyleCnt="10">
        <dgm:presLayoutVars>
          <dgm:bulletEnabled val="1"/>
        </dgm:presLayoutVars>
      </dgm:prSet>
      <dgm:spPr/>
    </dgm:pt>
  </dgm:ptLst>
  <dgm:cxnLst>
    <dgm:cxn modelId="{C2C8F50A-09BE-5A45-A236-4ED70DBEAFC5}" srcId="{E48E4ACB-41F9-4342-955D-C647E2CB68D3}" destId="{A17F2537-3A6D-1548-9292-446C8C24FE49}" srcOrd="0" destOrd="0" parTransId="{B4A705FD-0EA3-4D47-A1F0-EC09796A18BC}" sibTransId="{13654F62-5F1E-834E-8609-7114AC7D9CF5}"/>
    <dgm:cxn modelId="{9ABC110C-D0A4-224D-893C-EA576C3FB389}" type="presOf" srcId="{E23AD785-0D33-B543-A81F-85335010AC49}" destId="{43BEB64F-F8CB-2E4F-99D6-96BB1E55331E}" srcOrd="1" destOrd="0" presId="urn:microsoft.com/office/officeart/2005/8/layout/process2"/>
    <dgm:cxn modelId="{DAB4430E-F183-DF4B-99F4-0DE104F84DDB}" srcId="{E48E4ACB-41F9-4342-955D-C647E2CB68D3}" destId="{F6185169-70AD-AD4A-B22A-6B621CD9D54A}" srcOrd="3" destOrd="0" parTransId="{8D537939-80EC-4741-8E84-1CAEFCE8BD37}" sibTransId="{41CDB7C3-80CF-1244-AD4F-E4960FA24B01}"/>
    <dgm:cxn modelId="{ABEC1910-A992-A642-94A1-8747AF404B9E}" type="presOf" srcId="{52157FF6-4831-3649-AAD6-2968978F92A0}" destId="{65E38A8F-3BE2-C74C-B0A5-4C2E182D5FF2}" srcOrd="0" destOrd="0" presId="urn:microsoft.com/office/officeart/2005/8/layout/process2"/>
    <dgm:cxn modelId="{3648B415-AF05-2549-8169-380F35052D66}" type="presOf" srcId="{E3D67B50-5873-B34A-ADB8-373B80259401}" destId="{1707C147-C9B8-AD49-B09F-F66D0D5452B3}" srcOrd="1" destOrd="0" presId="urn:microsoft.com/office/officeart/2005/8/layout/process2"/>
    <dgm:cxn modelId="{E86D201B-19A2-2F41-B9C2-99EE436A3BDB}" srcId="{E48E4ACB-41F9-4342-955D-C647E2CB68D3}" destId="{42A42820-FB87-2144-8E7E-DB27CD93BE56}" srcOrd="5" destOrd="0" parTransId="{CF038D74-12EF-BF47-A6D5-D238CC24DE87}" sibTransId="{D6A97378-FF00-7140-B06D-7B1E8F37B159}"/>
    <dgm:cxn modelId="{6781F61C-9F0A-AF42-B768-8BC1E749ACBF}" type="presOf" srcId="{2FFBD7ED-2523-2D4E-A778-719B1CE1B6B5}" destId="{EE446972-B55D-0340-B800-CCD04328B754}" srcOrd="0" destOrd="0" presId="urn:microsoft.com/office/officeart/2005/8/layout/process2"/>
    <dgm:cxn modelId="{5CE65729-8549-9F41-977B-9A82DDB7E546}" type="presOf" srcId="{E3D67B50-5873-B34A-ADB8-373B80259401}" destId="{54E74E91-76F5-2542-B2BA-C07972046CDC}" srcOrd="0" destOrd="0" presId="urn:microsoft.com/office/officeart/2005/8/layout/process2"/>
    <dgm:cxn modelId="{86B9502E-25F0-7947-B62F-B9882EE96BEA}" type="presOf" srcId="{A17F2537-3A6D-1548-9292-446C8C24FE49}" destId="{517158D8-633D-174C-A9F5-C3C5BCC44275}" srcOrd="0" destOrd="0" presId="urn:microsoft.com/office/officeart/2005/8/layout/process2"/>
    <dgm:cxn modelId="{7DA0B43B-AD04-A54F-B9A4-A21CE8D78BA3}" type="presOf" srcId="{0AE28E04-6408-834A-8630-3DD0D0A6F9A5}" destId="{D63E0858-3B24-7F47-970F-5A2D990E9A33}" srcOrd="0" destOrd="0" presId="urn:microsoft.com/office/officeart/2005/8/layout/process2"/>
    <dgm:cxn modelId="{A3E1DB3C-2AB6-914B-BDCB-C2245B62E34E}" type="presOf" srcId="{B9624F91-FC33-1446-A45B-84D71400387E}" destId="{294C3B96-96F7-7249-BC92-2DD99B00625C}" srcOrd="0" destOrd="0" presId="urn:microsoft.com/office/officeart/2005/8/layout/process2"/>
    <dgm:cxn modelId="{1B691C3F-527B-174D-816F-3277ED78D51E}" type="presOf" srcId="{41CDB7C3-80CF-1244-AD4F-E4960FA24B01}" destId="{6F876C64-FF2C-3C47-B418-3BB363BDAA2B}" srcOrd="1" destOrd="0" presId="urn:microsoft.com/office/officeart/2005/8/layout/process2"/>
    <dgm:cxn modelId="{0D81823F-F9D3-6448-B9A1-05DF5B3F0611}" srcId="{E48E4ACB-41F9-4342-955D-C647E2CB68D3}" destId="{AE9C01A8-CFF0-F846-81AD-D635672ED35F}" srcOrd="8" destOrd="0" parTransId="{BC98464F-5271-7E40-8A33-28E3626DFB36}" sibTransId="{E3D67B50-5873-B34A-ADB8-373B80259401}"/>
    <dgm:cxn modelId="{B965E843-1060-8348-B6D5-D6B85A227927}" type="presOf" srcId="{5024FDBC-C4D9-894D-95DF-2769421EA517}" destId="{97F6904D-A019-924C-AA88-0D3A3ACD593C}" srcOrd="1" destOrd="0" presId="urn:microsoft.com/office/officeart/2005/8/layout/process2"/>
    <dgm:cxn modelId="{A9E4D64B-6741-B94E-9FF6-C68405F649F2}" type="presOf" srcId="{617B68FC-90E3-AB47-800E-D0BA8004C311}" destId="{D261F2DB-00D5-D442-8024-49EF15D6EBB7}" srcOrd="0" destOrd="0" presId="urn:microsoft.com/office/officeart/2005/8/layout/process2"/>
    <dgm:cxn modelId="{3D6E2556-D9A7-3341-8A49-2C9242B42682}" srcId="{E48E4ACB-41F9-4342-955D-C647E2CB68D3}" destId="{FB85ADEF-5B89-6C41-AA46-3D8C9C270665}" srcOrd="2" destOrd="0" parTransId="{DD3BB5FD-A237-7948-9168-B294FE702436}" sibTransId="{5024FDBC-C4D9-894D-95DF-2769421EA517}"/>
    <dgm:cxn modelId="{8A57A55C-2B65-0F46-88C2-C4034D1A8532}" type="presOf" srcId="{874DC570-1DAD-8F45-BE5E-460CBD3E3A23}" destId="{B252F4AA-83E1-7444-A78A-A6DB6A889431}" srcOrd="1" destOrd="0" presId="urn:microsoft.com/office/officeart/2005/8/layout/process2"/>
    <dgm:cxn modelId="{DBD5305E-8665-054B-A34E-B3D22001C789}" srcId="{E48E4ACB-41F9-4342-955D-C647E2CB68D3}" destId="{2FFBD7ED-2523-2D4E-A778-719B1CE1B6B5}" srcOrd="1" destOrd="0" parTransId="{32C20AA3-CFA5-4842-BD96-E4D4D2061A3B}" sibTransId="{874DC570-1DAD-8F45-BE5E-460CBD3E3A23}"/>
    <dgm:cxn modelId="{86D1BE5E-7637-6C40-9A62-C07FFA2B4057}" type="presOf" srcId="{5024FDBC-C4D9-894D-95DF-2769421EA517}" destId="{97FC2524-7CB3-D048-B8B2-6CFC8601484D}" srcOrd="0" destOrd="0" presId="urn:microsoft.com/office/officeart/2005/8/layout/process2"/>
    <dgm:cxn modelId="{99F84062-E1AA-CA47-BBF4-995DD5C1A2A9}" type="presOf" srcId="{13654F62-5F1E-834E-8609-7114AC7D9CF5}" destId="{9F97265E-A328-CA42-9032-EBD5AC2CF9ED}" srcOrd="0" destOrd="0" presId="urn:microsoft.com/office/officeart/2005/8/layout/process2"/>
    <dgm:cxn modelId="{B2312A71-53B6-654C-AA22-FFB4FD88ECE7}" type="presOf" srcId="{FB85ADEF-5B89-6C41-AA46-3D8C9C270665}" destId="{4E70BB50-D732-2C46-B0E5-9ED50B7E6A8F}" srcOrd="0" destOrd="0" presId="urn:microsoft.com/office/officeart/2005/8/layout/process2"/>
    <dgm:cxn modelId="{EB33E579-46D6-0447-B57E-8DA2AD2710AE}" type="presOf" srcId="{D6A97378-FF00-7140-B06D-7B1E8F37B159}" destId="{DB514C8B-78E8-8844-B018-E3B80679B0A8}" srcOrd="1" destOrd="0" presId="urn:microsoft.com/office/officeart/2005/8/layout/process2"/>
    <dgm:cxn modelId="{AF81D985-9C6B-C14B-B92B-566F7BCF565E}" srcId="{E48E4ACB-41F9-4342-955D-C647E2CB68D3}" destId="{AC9DE644-FD7A-3247-825E-81B91D9A5D4D}" srcOrd="7" destOrd="0" parTransId="{CCDF3326-101A-9847-A10A-9D71384503F3}" sibTransId="{E23AD785-0D33-B543-A81F-85335010AC49}"/>
    <dgm:cxn modelId="{A758068C-73BA-9F45-A3A3-E2C208CD77F4}" srcId="{E48E4ACB-41F9-4342-955D-C647E2CB68D3}" destId="{0AE28E04-6408-834A-8630-3DD0D0A6F9A5}" srcOrd="6" destOrd="0" parTransId="{85340591-6D30-224D-AFC2-3338C9B98BEF}" sibTransId="{617B68FC-90E3-AB47-800E-D0BA8004C311}"/>
    <dgm:cxn modelId="{6F03898D-ED28-0449-B08B-32E0434A0008}" type="presOf" srcId="{E48E4ACB-41F9-4342-955D-C647E2CB68D3}" destId="{517EBCB4-9B70-5343-9E37-CA029FFDB5A7}" srcOrd="0" destOrd="0" presId="urn:microsoft.com/office/officeart/2005/8/layout/process2"/>
    <dgm:cxn modelId="{EE57608F-B9D2-2E48-9ADD-8FE584C84855}" type="presOf" srcId="{41CDB7C3-80CF-1244-AD4F-E4960FA24B01}" destId="{1D840A15-7AC4-C641-80D6-9227DAF8E81E}" srcOrd="0" destOrd="0" presId="urn:microsoft.com/office/officeart/2005/8/layout/process2"/>
    <dgm:cxn modelId="{25092391-F465-F24C-811B-CF437A16D829}" type="presOf" srcId="{F6185169-70AD-AD4A-B22A-6B621CD9D54A}" destId="{7F49FFAE-39FD-D342-BD67-866157AE0CDF}" srcOrd="0" destOrd="0" presId="urn:microsoft.com/office/officeart/2005/8/layout/process2"/>
    <dgm:cxn modelId="{957ED599-8259-054D-A889-8CAA00DB95B8}" type="presOf" srcId="{AE9C01A8-CFF0-F846-81AD-D635672ED35F}" destId="{ADD8F15F-8489-AF4C-939A-76969F4A28A7}" srcOrd="0" destOrd="0" presId="urn:microsoft.com/office/officeart/2005/8/layout/process2"/>
    <dgm:cxn modelId="{56D8A3AD-1744-254B-9738-7A749691DC7C}" type="presOf" srcId="{AC9DE644-FD7A-3247-825E-81B91D9A5D4D}" destId="{28810E13-D872-0F47-B1A1-D6A3E1E81CC4}" srcOrd="0" destOrd="0" presId="urn:microsoft.com/office/officeart/2005/8/layout/process2"/>
    <dgm:cxn modelId="{E5BF6DB3-45BD-9342-9E70-7BCCA7887EC1}" srcId="{E48E4ACB-41F9-4342-955D-C647E2CB68D3}" destId="{52157FF6-4831-3649-AAD6-2968978F92A0}" srcOrd="4" destOrd="0" parTransId="{D066CFD2-0BEE-F642-8552-8CADA47ED625}" sibTransId="{B9624F91-FC33-1446-A45B-84D71400387E}"/>
    <dgm:cxn modelId="{533B2CB9-BB5C-E84B-A0B0-D83BA9E7ADA7}" type="presOf" srcId="{B9624F91-FC33-1446-A45B-84D71400387E}" destId="{93B0359F-03F9-2140-8141-5F580214EC00}" srcOrd="1" destOrd="0" presId="urn:microsoft.com/office/officeart/2005/8/layout/process2"/>
    <dgm:cxn modelId="{C41259C5-DC2E-EA42-AC42-3200B44D2A6A}" type="presOf" srcId="{874DC570-1DAD-8F45-BE5E-460CBD3E3A23}" destId="{5CC3F01A-AB86-EB4B-9A76-5F46CBA8881D}" srcOrd="0" destOrd="0" presId="urn:microsoft.com/office/officeart/2005/8/layout/process2"/>
    <dgm:cxn modelId="{4092DBC7-7355-314C-AD1F-79CC1846524E}" srcId="{E48E4ACB-41F9-4342-955D-C647E2CB68D3}" destId="{0D635E80-471D-2848-ADCB-6C3F9F4E5F93}" srcOrd="9" destOrd="0" parTransId="{271E6E9E-4C5D-594F-9883-4DBB8ADEA0AC}" sibTransId="{C1816375-AE23-5D4F-8D39-43EFCDC85082}"/>
    <dgm:cxn modelId="{80BAE7CF-30AD-4F40-BC9C-90B2EF9B3D6E}" type="presOf" srcId="{42A42820-FB87-2144-8E7E-DB27CD93BE56}" destId="{BBC13DAD-6351-4F46-8E98-BDCE67103DD0}" srcOrd="0" destOrd="0" presId="urn:microsoft.com/office/officeart/2005/8/layout/process2"/>
    <dgm:cxn modelId="{84FDCEE4-CF46-4047-8CC3-0A2319C578C1}" type="presOf" srcId="{13654F62-5F1E-834E-8609-7114AC7D9CF5}" destId="{BC03D7A7-297D-CA40-85BF-6D475CFCAD39}" srcOrd="1" destOrd="0" presId="urn:microsoft.com/office/officeart/2005/8/layout/process2"/>
    <dgm:cxn modelId="{71AB6DE7-D2E0-894D-A3B3-D96BA38B979D}" type="presOf" srcId="{0D635E80-471D-2848-ADCB-6C3F9F4E5F93}" destId="{88B72335-AB0D-4F49-AE40-A96734038689}" srcOrd="0" destOrd="0" presId="urn:microsoft.com/office/officeart/2005/8/layout/process2"/>
    <dgm:cxn modelId="{D563A7EA-297F-C347-939E-FBB7863DF1C6}" type="presOf" srcId="{617B68FC-90E3-AB47-800E-D0BA8004C311}" destId="{C7775309-1C9F-8A47-8A6E-434CE2E5CD90}" srcOrd="1" destOrd="0" presId="urn:microsoft.com/office/officeart/2005/8/layout/process2"/>
    <dgm:cxn modelId="{DED8A7EE-5FAD-D94F-B832-B71222D915C7}" type="presOf" srcId="{E23AD785-0D33-B543-A81F-85335010AC49}" destId="{369170AE-B630-134A-8ECE-C850FB92BFF2}" srcOrd="0" destOrd="0" presId="urn:microsoft.com/office/officeart/2005/8/layout/process2"/>
    <dgm:cxn modelId="{F14BC4F0-B404-CB47-B0EC-BEEBB99E8C55}" type="presOf" srcId="{D6A97378-FF00-7140-B06D-7B1E8F37B159}" destId="{FF88857E-A842-4C45-9DFE-B75644962756}" srcOrd="0" destOrd="0" presId="urn:microsoft.com/office/officeart/2005/8/layout/process2"/>
    <dgm:cxn modelId="{5C5F3230-FEFD-1446-AD95-50A380009320}" type="presParOf" srcId="{517EBCB4-9B70-5343-9E37-CA029FFDB5A7}" destId="{517158D8-633D-174C-A9F5-C3C5BCC44275}" srcOrd="0" destOrd="0" presId="urn:microsoft.com/office/officeart/2005/8/layout/process2"/>
    <dgm:cxn modelId="{AFB8738F-F1B1-3849-AA65-E22AC12EA57D}" type="presParOf" srcId="{517EBCB4-9B70-5343-9E37-CA029FFDB5A7}" destId="{9F97265E-A328-CA42-9032-EBD5AC2CF9ED}" srcOrd="1" destOrd="0" presId="urn:microsoft.com/office/officeart/2005/8/layout/process2"/>
    <dgm:cxn modelId="{523C53F6-996B-0F44-9F1B-B2BEE0019D15}" type="presParOf" srcId="{9F97265E-A328-CA42-9032-EBD5AC2CF9ED}" destId="{BC03D7A7-297D-CA40-85BF-6D475CFCAD39}" srcOrd="0" destOrd="0" presId="urn:microsoft.com/office/officeart/2005/8/layout/process2"/>
    <dgm:cxn modelId="{6F0E475E-2170-5348-BFD0-03149AB1DF58}" type="presParOf" srcId="{517EBCB4-9B70-5343-9E37-CA029FFDB5A7}" destId="{EE446972-B55D-0340-B800-CCD04328B754}" srcOrd="2" destOrd="0" presId="urn:microsoft.com/office/officeart/2005/8/layout/process2"/>
    <dgm:cxn modelId="{05BE748D-EA81-F442-BFD7-323D7A21BE81}" type="presParOf" srcId="{517EBCB4-9B70-5343-9E37-CA029FFDB5A7}" destId="{5CC3F01A-AB86-EB4B-9A76-5F46CBA8881D}" srcOrd="3" destOrd="0" presId="urn:microsoft.com/office/officeart/2005/8/layout/process2"/>
    <dgm:cxn modelId="{819280BE-3DBC-D448-8A4B-0B9F5944A0E0}" type="presParOf" srcId="{5CC3F01A-AB86-EB4B-9A76-5F46CBA8881D}" destId="{B252F4AA-83E1-7444-A78A-A6DB6A889431}" srcOrd="0" destOrd="0" presId="urn:microsoft.com/office/officeart/2005/8/layout/process2"/>
    <dgm:cxn modelId="{7647FFF3-2DD4-D54F-B6D6-2F0DB160E264}" type="presParOf" srcId="{517EBCB4-9B70-5343-9E37-CA029FFDB5A7}" destId="{4E70BB50-D732-2C46-B0E5-9ED50B7E6A8F}" srcOrd="4" destOrd="0" presId="urn:microsoft.com/office/officeart/2005/8/layout/process2"/>
    <dgm:cxn modelId="{3E5DBB91-CD8E-F847-8D7A-95DBF75A9686}" type="presParOf" srcId="{517EBCB4-9B70-5343-9E37-CA029FFDB5A7}" destId="{97FC2524-7CB3-D048-B8B2-6CFC8601484D}" srcOrd="5" destOrd="0" presId="urn:microsoft.com/office/officeart/2005/8/layout/process2"/>
    <dgm:cxn modelId="{56211EDF-A823-AF4D-A8CE-DCCC90C3F693}" type="presParOf" srcId="{97FC2524-7CB3-D048-B8B2-6CFC8601484D}" destId="{97F6904D-A019-924C-AA88-0D3A3ACD593C}" srcOrd="0" destOrd="0" presId="urn:microsoft.com/office/officeart/2005/8/layout/process2"/>
    <dgm:cxn modelId="{D1FF7098-B330-0B48-9F93-7930E6011198}" type="presParOf" srcId="{517EBCB4-9B70-5343-9E37-CA029FFDB5A7}" destId="{7F49FFAE-39FD-D342-BD67-866157AE0CDF}" srcOrd="6" destOrd="0" presId="urn:microsoft.com/office/officeart/2005/8/layout/process2"/>
    <dgm:cxn modelId="{0D6F5617-1BFA-1246-8DA7-1FE371369776}" type="presParOf" srcId="{517EBCB4-9B70-5343-9E37-CA029FFDB5A7}" destId="{1D840A15-7AC4-C641-80D6-9227DAF8E81E}" srcOrd="7" destOrd="0" presId="urn:microsoft.com/office/officeart/2005/8/layout/process2"/>
    <dgm:cxn modelId="{8A559147-25C6-9647-9B2E-D175F30929CB}" type="presParOf" srcId="{1D840A15-7AC4-C641-80D6-9227DAF8E81E}" destId="{6F876C64-FF2C-3C47-B418-3BB363BDAA2B}" srcOrd="0" destOrd="0" presId="urn:microsoft.com/office/officeart/2005/8/layout/process2"/>
    <dgm:cxn modelId="{75E5A2C6-8E92-054D-B5A7-79E9BE5B516B}" type="presParOf" srcId="{517EBCB4-9B70-5343-9E37-CA029FFDB5A7}" destId="{65E38A8F-3BE2-C74C-B0A5-4C2E182D5FF2}" srcOrd="8" destOrd="0" presId="urn:microsoft.com/office/officeart/2005/8/layout/process2"/>
    <dgm:cxn modelId="{ED8C9CAB-93D6-6841-AC09-11D3BB9EBD8B}" type="presParOf" srcId="{517EBCB4-9B70-5343-9E37-CA029FFDB5A7}" destId="{294C3B96-96F7-7249-BC92-2DD99B00625C}" srcOrd="9" destOrd="0" presId="urn:microsoft.com/office/officeart/2005/8/layout/process2"/>
    <dgm:cxn modelId="{DF6F9819-4F66-1A4D-9BDE-45F19CCAC7B2}" type="presParOf" srcId="{294C3B96-96F7-7249-BC92-2DD99B00625C}" destId="{93B0359F-03F9-2140-8141-5F580214EC00}" srcOrd="0" destOrd="0" presId="urn:microsoft.com/office/officeart/2005/8/layout/process2"/>
    <dgm:cxn modelId="{F8625D5D-9096-894F-8034-9EE848344D89}" type="presParOf" srcId="{517EBCB4-9B70-5343-9E37-CA029FFDB5A7}" destId="{BBC13DAD-6351-4F46-8E98-BDCE67103DD0}" srcOrd="10" destOrd="0" presId="urn:microsoft.com/office/officeart/2005/8/layout/process2"/>
    <dgm:cxn modelId="{FA620109-DA34-EC40-B778-E3981EDC6F17}" type="presParOf" srcId="{517EBCB4-9B70-5343-9E37-CA029FFDB5A7}" destId="{FF88857E-A842-4C45-9DFE-B75644962756}" srcOrd="11" destOrd="0" presId="urn:microsoft.com/office/officeart/2005/8/layout/process2"/>
    <dgm:cxn modelId="{10570847-A8B0-7B46-85AC-56A31AFE479E}" type="presParOf" srcId="{FF88857E-A842-4C45-9DFE-B75644962756}" destId="{DB514C8B-78E8-8844-B018-E3B80679B0A8}" srcOrd="0" destOrd="0" presId="urn:microsoft.com/office/officeart/2005/8/layout/process2"/>
    <dgm:cxn modelId="{0C1E62FA-3AE5-9848-86AD-E172625747CF}" type="presParOf" srcId="{517EBCB4-9B70-5343-9E37-CA029FFDB5A7}" destId="{D63E0858-3B24-7F47-970F-5A2D990E9A33}" srcOrd="12" destOrd="0" presId="urn:microsoft.com/office/officeart/2005/8/layout/process2"/>
    <dgm:cxn modelId="{70203135-DDC4-3E46-94ED-16417976A40F}" type="presParOf" srcId="{517EBCB4-9B70-5343-9E37-CA029FFDB5A7}" destId="{D261F2DB-00D5-D442-8024-49EF15D6EBB7}" srcOrd="13" destOrd="0" presId="urn:microsoft.com/office/officeart/2005/8/layout/process2"/>
    <dgm:cxn modelId="{144F0E88-2973-AC4B-98D5-8B6842FB53CB}" type="presParOf" srcId="{D261F2DB-00D5-D442-8024-49EF15D6EBB7}" destId="{C7775309-1C9F-8A47-8A6E-434CE2E5CD90}" srcOrd="0" destOrd="0" presId="urn:microsoft.com/office/officeart/2005/8/layout/process2"/>
    <dgm:cxn modelId="{090BDC20-7783-6B4B-A063-D6B8B4128191}" type="presParOf" srcId="{517EBCB4-9B70-5343-9E37-CA029FFDB5A7}" destId="{28810E13-D872-0F47-B1A1-D6A3E1E81CC4}" srcOrd="14" destOrd="0" presId="urn:microsoft.com/office/officeart/2005/8/layout/process2"/>
    <dgm:cxn modelId="{4924648D-B99B-BC4D-A8C4-4856734FD95B}" type="presParOf" srcId="{517EBCB4-9B70-5343-9E37-CA029FFDB5A7}" destId="{369170AE-B630-134A-8ECE-C850FB92BFF2}" srcOrd="15" destOrd="0" presId="urn:microsoft.com/office/officeart/2005/8/layout/process2"/>
    <dgm:cxn modelId="{46A81DF6-F5A5-9245-A0B5-AAA7248B7926}" type="presParOf" srcId="{369170AE-B630-134A-8ECE-C850FB92BFF2}" destId="{43BEB64F-F8CB-2E4F-99D6-96BB1E55331E}" srcOrd="0" destOrd="0" presId="urn:microsoft.com/office/officeart/2005/8/layout/process2"/>
    <dgm:cxn modelId="{D730563C-6322-874B-ADB8-F6D2C3B58600}" type="presParOf" srcId="{517EBCB4-9B70-5343-9E37-CA029FFDB5A7}" destId="{ADD8F15F-8489-AF4C-939A-76969F4A28A7}" srcOrd="16" destOrd="0" presId="urn:microsoft.com/office/officeart/2005/8/layout/process2"/>
    <dgm:cxn modelId="{5D70E675-2BBC-2640-BA6A-FF8E58E1CA43}" type="presParOf" srcId="{517EBCB4-9B70-5343-9E37-CA029FFDB5A7}" destId="{54E74E91-76F5-2542-B2BA-C07972046CDC}" srcOrd="17" destOrd="0" presId="urn:microsoft.com/office/officeart/2005/8/layout/process2"/>
    <dgm:cxn modelId="{5AED3D6F-EB98-BE4F-BDBC-2321F5DBDD4B}" type="presParOf" srcId="{54E74E91-76F5-2542-B2BA-C07972046CDC}" destId="{1707C147-C9B8-AD49-B09F-F66D0D5452B3}" srcOrd="0" destOrd="0" presId="urn:microsoft.com/office/officeart/2005/8/layout/process2"/>
    <dgm:cxn modelId="{40AD7F49-EE4A-3849-A6CD-03557C500753}" type="presParOf" srcId="{517EBCB4-9B70-5343-9E37-CA029FFDB5A7}" destId="{88B72335-AB0D-4F49-AE40-A96734038689}" srcOrd="1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1.xml><?xml version="1.0" encoding="utf-8"?>
<dgm:dataModel xmlns:dgm="http://schemas.openxmlformats.org/drawingml/2006/diagram" xmlns:a="http://schemas.openxmlformats.org/drawingml/2006/main">
  <dgm:ptLst>
    <dgm:pt modelId="{E48E4ACB-41F9-4342-955D-C647E2CB68D3}" type="doc">
      <dgm:prSet loTypeId="urn:microsoft.com/office/officeart/2005/8/layout/process2" loCatId="" qsTypeId="urn:microsoft.com/office/officeart/2005/8/quickstyle/simple1" qsCatId="simple" csTypeId="urn:microsoft.com/office/officeart/2005/8/colors/accent1_2" csCatId="accent1" phldr="1"/>
      <dgm:spPr/>
    </dgm:pt>
    <dgm:pt modelId="{A17F2537-3A6D-1548-9292-446C8C24FE49}">
      <dgm:prSet phldrT="[Текст]"/>
      <dgm:spPr/>
      <dgm:t>
        <a:bodyPr/>
        <a:lstStyle/>
        <a:p>
          <a:r>
            <a:rPr lang="en-US" dirty="0"/>
            <a:t>1</a:t>
          </a:r>
          <a:endParaRPr lang="ru-RU" dirty="0"/>
        </a:p>
      </dgm:t>
    </dgm:pt>
    <dgm:pt modelId="{B4A705FD-0EA3-4D47-A1F0-EC09796A18BC}" type="parTrans" cxnId="{C2C8F50A-09BE-5A45-A236-4ED70DBEAFC5}">
      <dgm:prSet/>
      <dgm:spPr/>
      <dgm:t>
        <a:bodyPr/>
        <a:lstStyle/>
        <a:p>
          <a:endParaRPr lang="ru-RU"/>
        </a:p>
      </dgm:t>
    </dgm:pt>
    <dgm:pt modelId="{13654F62-5F1E-834E-8609-7114AC7D9CF5}" type="sibTrans" cxnId="{C2C8F50A-09BE-5A45-A236-4ED70DBEAFC5}">
      <dgm:prSet/>
      <dgm:spPr/>
      <dgm:t>
        <a:bodyPr/>
        <a:lstStyle/>
        <a:p>
          <a:endParaRPr lang="ru-RU"/>
        </a:p>
      </dgm:t>
    </dgm:pt>
    <dgm:pt modelId="{0AE28E04-6408-834A-8630-3DD0D0A6F9A5}">
      <dgm:prSet phldrT="[Текст]"/>
      <dgm:spPr/>
      <dgm:t>
        <a:bodyPr/>
        <a:lstStyle/>
        <a:p>
          <a:r>
            <a:rPr lang="en-US" dirty="0"/>
            <a:t>3</a:t>
          </a:r>
          <a:endParaRPr lang="ru-RU" dirty="0"/>
        </a:p>
      </dgm:t>
    </dgm:pt>
    <dgm:pt modelId="{85340591-6D30-224D-AFC2-3338C9B98BEF}" type="parTrans" cxnId="{A758068C-73BA-9F45-A3A3-E2C208CD77F4}">
      <dgm:prSet/>
      <dgm:spPr/>
      <dgm:t>
        <a:bodyPr/>
        <a:lstStyle/>
        <a:p>
          <a:endParaRPr lang="ru-RU"/>
        </a:p>
      </dgm:t>
    </dgm:pt>
    <dgm:pt modelId="{617B68FC-90E3-AB47-800E-D0BA8004C311}" type="sibTrans" cxnId="{A758068C-73BA-9F45-A3A3-E2C208CD77F4}">
      <dgm:prSet/>
      <dgm:spPr/>
      <dgm:t>
        <a:bodyPr/>
        <a:lstStyle/>
        <a:p>
          <a:endParaRPr lang="ru-RU"/>
        </a:p>
      </dgm:t>
    </dgm:pt>
    <dgm:pt modelId="{AC9DE644-FD7A-3247-825E-81B91D9A5D4D}">
      <dgm:prSet phldrT="[Текст]"/>
      <dgm:spPr/>
      <dgm:t>
        <a:bodyPr/>
        <a:lstStyle/>
        <a:p>
          <a:r>
            <a:rPr lang="en-US" dirty="0"/>
            <a:t>4</a:t>
          </a:r>
          <a:endParaRPr lang="ru-RU" dirty="0"/>
        </a:p>
      </dgm:t>
    </dgm:pt>
    <dgm:pt modelId="{CCDF3326-101A-9847-A10A-9D71384503F3}" type="parTrans" cxnId="{AF81D985-9C6B-C14B-B92B-566F7BCF565E}">
      <dgm:prSet/>
      <dgm:spPr/>
      <dgm:t>
        <a:bodyPr/>
        <a:lstStyle/>
        <a:p>
          <a:endParaRPr lang="ru-RU"/>
        </a:p>
      </dgm:t>
    </dgm:pt>
    <dgm:pt modelId="{E23AD785-0D33-B543-A81F-85335010AC49}" type="sibTrans" cxnId="{AF81D985-9C6B-C14B-B92B-566F7BCF565E}">
      <dgm:prSet/>
      <dgm:spPr/>
      <dgm:t>
        <a:bodyPr/>
        <a:lstStyle/>
        <a:p>
          <a:endParaRPr lang="ru-RU"/>
        </a:p>
      </dgm:t>
    </dgm:pt>
    <dgm:pt modelId="{AE9C01A8-CFF0-F846-81AD-D635672ED35F}">
      <dgm:prSet phldrT="[Текст]"/>
      <dgm:spPr/>
      <dgm:t>
        <a:bodyPr/>
        <a:lstStyle/>
        <a:p>
          <a:r>
            <a:rPr lang="en-US" dirty="0"/>
            <a:t>6</a:t>
          </a:r>
          <a:endParaRPr lang="ru-RU" dirty="0"/>
        </a:p>
      </dgm:t>
    </dgm:pt>
    <dgm:pt modelId="{BC98464F-5271-7E40-8A33-28E3626DFB36}" type="parTrans" cxnId="{0D81823F-F9D3-6448-B9A1-05DF5B3F0611}">
      <dgm:prSet/>
      <dgm:spPr/>
      <dgm:t>
        <a:bodyPr/>
        <a:lstStyle/>
        <a:p>
          <a:endParaRPr lang="ru-RU"/>
        </a:p>
      </dgm:t>
    </dgm:pt>
    <dgm:pt modelId="{E3D67B50-5873-B34A-ADB8-373B80259401}" type="sibTrans" cxnId="{0D81823F-F9D3-6448-B9A1-05DF5B3F0611}">
      <dgm:prSet/>
      <dgm:spPr/>
      <dgm:t>
        <a:bodyPr/>
        <a:lstStyle/>
        <a:p>
          <a:endParaRPr lang="ru-RU"/>
        </a:p>
      </dgm:t>
    </dgm:pt>
    <dgm:pt modelId="{0D635E80-471D-2848-ADCB-6C3F9F4E5F93}">
      <dgm:prSet phldrT="[Текст]"/>
      <dgm:spPr/>
      <dgm:t>
        <a:bodyPr/>
        <a:lstStyle/>
        <a:p>
          <a:r>
            <a:rPr lang="en-US" dirty="0"/>
            <a:t>9</a:t>
          </a:r>
          <a:endParaRPr lang="ru-RU" dirty="0"/>
        </a:p>
      </dgm:t>
    </dgm:pt>
    <dgm:pt modelId="{271E6E9E-4C5D-594F-9883-4DBB8ADEA0AC}" type="parTrans" cxnId="{4092DBC7-7355-314C-AD1F-79CC1846524E}">
      <dgm:prSet/>
      <dgm:spPr/>
      <dgm:t>
        <a:bodyPr/>
        <a:lstStyle/>
        <a:p>
          <a:endParaRPr lang="ru-RU"/>
        </a:p>
      </dgm:t>
    </dgm:pt>
    <dgm:pt modelId="{C1816375-AE23-5D4F-8D39-43EFCDC85082}" type="sibTrans" cxnId="{4092DBC7-7355-314C-AD1F-79CC1846524E}">
      <dgm:prSet/>
      <dgm:spPr/>
      <dgm:t>
        <a:bodyPr/>
        <a:lstStyle/>
        <a:p>
          <a:endParaRPr lang="ru-RU"/>
        </a:p>
      </dgm:t>
    </dgm:pt>
    <dgm:pt modelId="{2F760C1C-4557-7E4D-8254-584FFE3000A4}">
      <dgm:prSet phldrT="[Текст]"/>
      <dgm:spPr/>
      <dgm:t>
        <a:bodyPr/>
        <a:lstStyle/>
        <a:p>
          <a:r>
            <a:rPr lang="en-US" dirty="0"/>
            <a:t>5</a:t>
          </a:r>
          <a:endParaRPr lang="ru-RU" dirty="0"/>
        </a:p>
      </dgm:t>
    </dgm:pt>
    <dgm:pt modelId="{A116E065-EB1A-0B47-9CD4-E2778A705733}" type="parTrans" cxnId="{F86C171C-46DE-634C-9C94-14DDB904B63D}">
      <dgm:prSet/>
      <dgm:spPr/>
      <dgm:t>
        <a:bodyPr/>
        <a:lstStyle/>
        <a:p>
          <a:endParaRPr lang="ru-RU"/>
        </a:p>
      </dgm:t>
    </dgm:pt>
    <dgm:pt modelId="{47E9155D-D874-EF4E-92F5-91E9336F5451}" type="sibTrans" cxnId="{F86C171C-46DE-634C-9C94-14DDB904B63D}">
      <dgm:prSet/>
      <dgm:spPr/>
      <dgm:t>
        <a:bodyPr/>
        <a:lstStyle/>
        <a:p>
          <a:endParaRPr lang="ru-RU"/>
        </a:p>
      </dgm:t>
    </dgm:pt>
    <dgm:pt modelId="{AC338CDE-0491-5A4A-A271-DCDFC9FE2772}">
      <dgm:prSet phldrT="[Текст]"/>
      <dgm:spPr/>
      <dgm:t>
        <a:bodyPr/>
        <a:lstStyle/>
        <a:p>
          <a:r>
            <a:rPr lang="en-US" dirty="0"/>
            <a:t>7</a:t>
          </a:r>
          <a:endParaRPr lang="ru-RU" dirty="0"/>
        </a:p>
      </dgm:t>
    </dgm:pt>
    <dgm:pt modelId="{9D1E9AC9-7F1D-4646-BBE0-7A42B185300B}" type="parTrans" cxnId="{09310709-5346-BF4C-8263-DCA5AF3670F3}">
      <dgm:prSet/>
      <dgm:spPr/>
      <dgm:t>
        <a:bodyPr/>
        <a:lstStyle/>
        <a:p>
          <a:endParaRPr lang="ru-RU"/>
        </a:p>
      </dgm:t>
    </dgm:pt>
    <dgm:pt modelId="{696D2C50-FE9B-F348-878A-37F2DA7410A6}" type="sibTrans" cxnId="{09310709-5346-BF4C-8263-DCA5AF3670F3}">
      <dgm:prSet/>
      <dgm:spPr/>
      <dgm:t>
        <a:bodyPr/>
        <a:lstStyle/>
        <a:p>
          <a:endParaRPr lang="ru-RU"/>
        </a:p>
      </dgm:t>
    </dgm:pt>
    <dgm:pt modelId="{8FCB5ADC-DE8E-B841-AC83-71547839D8B2}">
      <dgm:prSet phldrT="[Текст]"/>
      <dgm:spPr/>
      <dgm:t>
        <a:bodyPr/>
        <a:lstStyle/>
        <a:p>
          <a:r>
            <a:rPr lang="en-US" dirty="0"/>
            <a:t>10</a:t>
          </a:r>
          <a:endParaRPr lang="ru-RU" dirty="0"/>
        </a:p>
      </dgm:t>
    </dgm:pt>
    <dgm:pt modelId="{C974C6D9-29B3-AE41-9159-FA748095D1D9}" type="parTrans" cxnId="{53E70A20-C791-124E-9CB5-91EC0D221D49}">
      <dgm:prSet/>
      <dgm:spPr/>
      <dgm:t>
        <a:bodyPr/>
        <a:lstStyle/>
        <a:p>
          <a:endParaRPr lang="ru-RU"/>
        </a:p>
      </dgm:t>
    </dgm:pt>
    <dgm:pt modelId="{FCDAFA6F-C538-A147-96B5-192399F124E1}" type="sibTrans" cxnId="{53E70A20-C791-124E-9CB5-91EC0D221D49}">
      <dgm:prSet/>
      <dgm:spPr/>
      <dgm:t>
        <a:bodyPr/>
        <a:lstStyle/>
        <a:p>
          <a:endParaRPr lang="ru-RU"/>
        </a:p>
      </dgm:t>
    </dgm:pt>
    <dgm:pt modelId="{D810ABB4-1F1A-C54C-85F6-8A15C6E79011}">
      <dgm:prSet phldrT="[Текст]"/>
      <dgm:spPr/>
      <dgm:t>
        <a:bodyPr/>
        <a:lstStyle/>
        <a:p>
          <a:r>
            <a:rPr lang="en-US" dirty="0"/>
            <a:t>2</a:t>
          </a:r>
          <a:endParaRPr lang="ru-RU" dirty="0"/>
        </a:p>
      </dgm:t>
    </dgm:pt>
    <dgm:pt modelId="{A7E7495E-4CC3-1840-885A-8DB345F05A3F}" type="parTrans" cxnId="{1333744C-4D5E-4F4D-81E2-BB0BAFCAD834}">
      <dgm:prSet/>
      <dgm:spPr/>
      <dgm:t>
        <a:bodyPr/>
        <a:lstStyle/>
        <a:p>
          <a:endParaRPr lang="ru-RU"/>
        </a:p>
      </dgm:t>
    </dgm:pt>
    <dgm:pt modelId="{6BB5A976-07C1-6D46-85D0-B2FF9E2C29E2}" type="sibTrans" cxnId="{1333744C-4D5E-4F4D-81E2-BB0BAFCAD834}">
      <dgm:prSet/>
      <dgm:spPr/>
      <dgm:t>
        <a:bodyPr/>
        <a:lstStyle/>
        <a:p>
          <a:endParaRPr lang="ru-RU"/>
        </a:p>
      </dgm:t>
    </dgm:pt>
    <dgm:pt modelId="{00BDD22B-01C4-0443-AA0F-56EC7F6ED1EC}">
      <dgm:prSet phldrT="[Текст]"/>
      <dgm:spPr/>
      <dgm:t>
        <a:bodyPr/>
        <a:lstStyle/>
        <a:p>
          <a:r>
            <a:rPr lang="en-US" dirty="0"/>
            <a:t>8</a:t>
          </a:r>
          <a:endParaRPr lang="ru-RU" dirty="0"/>
        </a:p>
      </dgm:t>
    </dgm:pt>
    <dgm:pt modelId="{C6875010-CB0B-0D42-BE6B-99C987538C0F}" type="parTrans" cxnId="{70523A58-05CE-0143-B477-B68C5D473343}">
      <dgm:prSet/>
      <dgm:spPr/>
      <dgm:t>
        <a:bodyPr/>
        <a:lstStyle/>
        <a:p>
          <a:endParaRPr lang="ru-RU"/>
        </a:p>
      </dgm:t>
    </dgm:pt>
    <dgm:pt modelId="{1A7EC442-3C9B-1440-9815-3293AA0B5C65}" type="sibTrans" cxnId="{70523A58-05CE-0143-B477-B68C5D473343}">
      <dgm:prSet/>
      <dgm:spPr/>
      <dgm:t>
        <a:bodyPr/>
        <a:lstStyle/>
        <a:p>
          <a:endParaRPr lang="ru-RU"/>
        </a:p>
      </dgm:t>
    </dgm:pt>
    <dgm:pt modelId="{517EBCB4-9B70-5343-9E37-CA029FFDB5A7}" type="pres">
      <dgm:prSet presAssocID="{E48E4ACB-41F9-4342-955D-C647E2CB68D3}" presName="linearFlow" presStyleCnt="0">
        <dgm:presLayoutVars>
          <dgm:resizeHandles val="exact"/>
        </dgm:presLayoutVars>
      </dgm:prSet>
      <dgm:spPr/>
    </dgm:pt>
    <dgm:pt modelId="{517158D8-633D-174C-A9F5-C3C5BCC44275}" type="pres">
      <dgm:prSet presAssocID="{A17F2537-3A6D-1548-9292-446C8C24FE49}" presName="node" presStyleLbl="node1" presStyleIdx="0" presStyleCnt="10">
        <dgm:presLayoutVars>
          <dgm:bulletEnabled val="1"/>
        </dgm:presLayoutVars>
      </dgm:prSet>
      <dgm:spPr/>
    </dgm:pt>
    <dgm:pt modelId="{9F97265E-A328-CA42-9032-EBD5AC2CF9ED}" type="pres">
      <dgm:prSet presAssocID="{13654F62-5F1E-834E-8609-7114AC7D9CF5}" presName="sibTrans" presStyleLbl="sibTrans2D1" presStyleIdx="0" presStyleCnt="9"/>
      <dgm:spPr/>
    </dgm:pt>
    <dgm:pt modelId="{BC03D7A7-297D-CA40-85BF-6D475CFCAD39}" type="pres">
      <dgm:prSet presAssocID="{13654F62-5F1E-834E-8609-7114AC7D9CF5}" presName="connectorText" presStyleLbl="sibTrans2D1" presStyleIdx="0" presStyleCnt="9"/>
      <dgm:spPr/>
    </dgm:pt>
    <dgm:pt modelId="{D63E0858-3B24-7F47-970F-5A2D990E9A33}" type="pres">
      <dgm:prSet presAssocID="{0AE28E04-6408-834A-8630-3DD0D0A6F9A5}" presName="node" presStyleLbl="node1" presStyleIdx="1" presStyleCnt="10">
        <dgm:presLayoutVars>
          <dgm:bulletEnabled val="1"/>
        </dgm:presLayoutVars>
      </dgm:prSet>
      <dgm:spPr/>
    </dgm:pt>
    <dgm:pt modelId="{D261F2DB-00D5-D442-8024-49EF15D6EBB7}" type="pres">
      <dgm:prSet presAssocID="{617B68FC-90E3-AB47-800E-D0BA8004C311}" presName="sibTrans" presStyleLbl="sibTrans2D1" presStyleIdx="1" presStyleCnt="9"/>
      <dgm:spPr/>
    </dgm:pt>
    <dgm:pt modelId="{C7775309-1C9F-8A47-8A6E-434CE2E5CD90}" type="pres">
      <dgm:prSet presAssocID="{617B68FC-90E3-AB47-800E-D0BA8004C311}" presName="connectorText" presStyleLbl="sibTrans2D1" presStyleIdx="1" presStyleCnt="9"/>
      <dgm:spPr/>
    </dgm:pt>
    <dgm:pt modelId="{FAA3265D-90A8-984A-9386-6C4A17D17274}" type="pres">
      <dgm:prSet presAssocID="{2F760C1C-4557-7E4D-8254-584FFE3000A4}" presName="node" presStyleLbl="node1" presStyleIdx="2" presStyleCnt="10">
        <dgm:presLayoutVars>
          <dgm:bulletEnabled val="1"/>
        </dgm:presLayoutVars>
      </dgm:prSet>
      <dgm:spPr/>
    </dgm:pt>
    <dgm:pt modelId="{689A3139-C56F-F94D-8248-D9823E4416F5}" type="pres">
      <dgm:prSet presAssocID="{47E9155D-D874-EF4E-92F5-91E9336F5451}" presName="sibTrans" presStyleLbl="sibTrans2D1" presStyleIdx="2" presStyleCnt="9"/>
      <dgm:spPr/>
    </dgm:pt>
    <dgm:pt modelId="{DD2E4F47-C73F-3F4F-9060-0DE65595616D}" type="pres">
      <dgm:prSet presAssocID="{47E9155D-D874-EF4E-92F5-91E9336F5451}" presName="connectorText" presStyleLbl="sibTrans2D1" presStyleIdx="2" presStyleCnt="9"/>
      <dgm:spPr/>
    </dgm:pt>
    <dgm:pt modelId="{5652EBCB-E503-AC45-B656-98589AC3AA41}" type="pres">
      <dgm:prSet presAssocID="{AC338CDE-0491-5A4A-A271-DCDFC9FE2772}" presName="node" presStyleLbl="node1" presStyleIdx="3" presStyleCnt="10">
        <dgm:presLayoutVars>
          <dgm:bulletEnabled val="1"/>
        </dgm:presLayoutVars>
      </dgm:prSet>
      <dgm:spPr/>
    </dgm:pt>
    <dgm:pt modelId="{72AC79CC-AD70-7F43-ACE4-67D060FCC2D6}" type="pres">
      <dgm:prSet presAssocID="{696D2C50-FE9B-F348-878A-37F2DA7410A6}" presName="sibTrans" presStyleLbl="sibTrans2D1" presStyleIdx="3" presStyleCnt="9"/>
      <dgm:spPr/>
    </dgm:pt>
    <dgm:pt modelId="{290C545D-8914-EC4B-98A6-58D18A3661AD}" type="pres">
      <dgm:prSet presAssocID="{696D2C50-FE9B-F348-878A-37F2DA7410A6}" presName="connectorText" presStyleLbl="sibTrans2D1" presStyleIdx="3" presStyleCnt="9"/>
      <dgm:spPr/>
    </dgm:pt>
    <dgm:pt modelId="{67B96F1B-DA64-F144-8552-A128C648F047}" type="pres">
      <dgm:prSet presAssocID="{8FCB5ADC-DE8E-B841-AC83-71547839D8B2}" presName="node" presStyleLbl="node1" presStyleIdx="4" presStyleCnt="10">
        <dgm:presLayoutVars>
          <dgm:bulletEnabled val="1"/>
        </dgm:presLayoutVars>
      </dgm:prSet>
      <dgm:spPr/>
    </dgm:pt>
    <dgm:pt modelId="{C36C926B-2865-B047-8888-3D6F0DFA4C47}" type="pres">
      <dgm:prSet presAssocID="{FCDAFA6F-C538-A147-96B5-192399F124E1}" presName="sibTrans" presStyleLbl="sibTrans2D1" presStyleIdx="4" presStyleCnt="9"/>
      <dgm:spPr/>
    </dgm:pt>
    <dgm:pt modelId="{F73456EF-0A6A-AB47-BACB-2BE243087193}" type="pres">
      <dgm:prSet presAssocID="{FCDAFA6F-C538-A147-96B5-192399F124E1}" presName="connectorText" presStyleLbl="sibTrans2D1" presStyleIdx="4" presStyleCnt="9"/>
      <dgm:spPr/>
    </dgm:pt>
    <dgm:pt modelId="{2676709D-6F4E-004F-A5A4-8A55007E190D}" type="pres">
      <dgm:prSet presAssocID="{D810ABB4-1F1A-C54C-85F6-8A15C6E79011}" presName="node" presStyleLbl="node1" presStyleIdx="5" presStyleCnt="10">
        <dgm:presLayoutVars>
          <dgm:bulletEnabled val="1"/>
        </dgm:presLayoutVars>
      </dgm:prSet>
      <dgm:spPr/>
    </dgm:pt>
    <dgm:pt modelId="{7599D441-FCDE-1842-BE4C-ECC69A3B1BCF}" type="pres">
      <dgm:prSet presAssocID="{6BB5A976-07C1-6D46-85D0-B2FF9E2C29E2}" presName="sibTrans" presStyleLbl="sibTrans2D1" presStyleIdx="5" presStyleCnt="9"/>
      <dgm:spPr/>
    </dgm:pt>
    <dgm:pt modelId="{7AEF4B72-930D-844F-B0B2-43AE97509B20}" type="pres">
      <dgm:prSet presAssocID="{6BB5A976-07C1-6D46-85D0-B2FF9E2C29E2}" presName="connectorText" presStyleLbl="sibTrans2D1" presStyleIdx="5" presStyleCnt="9"/>
      <dgm:spPr/>
    </dgm:pt>
    <dgm:pt modelId="{28810E13-D872-0F47-B1A1-D6A3E1E81CC4}" type="pres">
      <dgm:prSet presAssocID="{AC9DE644-FD7A-3247-825E-81B91D9A5D4D}" presName="node" presStyleLbl="node1" presStyleIdx="6" presStyleCnt="10">
        <dgm:presLayoutVars>
          <dgm:bulletEnabled val="1"/>
        </dgm:presLayoutVars>
      </dgm:prSet>
      <dgm:spPr/>
    </dgm:pt>
    <dgm:pt modelId="{369170AE-B630-134A-8ECE-C850FB92BFF2}" type="pres">
      <dgm:prSet presAssocID="{E23AD785-0D33-B543-A81F-85335010AC49}" presName="sibTrans" presStyleLbl="sibTrans2D1" presStyleIdx="6" presStyleCnt="9"/>
      <dgm:spPr/>
    </dgm:pt>
    <dgm:pt modelId="{43BEB64F-F8CB-2E4F-99D6-96BB1E55331E}" type="pres">
      <dgm:prSet presAssocID="{E23AD785-0D33-B543-A81F-85335010AC49}" presName="connectorText" presStyleLbl="sibTrans2D1" presStyleIdx="6" presStyleCnt="9"/>
      <dgm:spPr/>
    </dgm:pt>
    <dgm:pt modelId="{ADD8F15F-8489-AF4C-939A-76969F4A28A7}" type="pres">
      <dgm:prSet presAssocID="{AE9C01A8-CFF0-F846-81AD-D635672ED35F}" presName="node" presStyleLbl="node1" presStyleIdx="7" presStyleCnt="10">
        <dgm:presLayoutVars>
          <dgm:bulletEnabled val="1"/>
        </dgm:presLayoutVars>
      </dgm:prSet>
      <dgm:spPr/>
    </dgm:pt>
    <dgm:pt modelId="{54E74E91-76F5-2542-B2BA-C07972046CDC}" type="pres">
      <dgm:prSet presAssocID="{E3D67B50-5873-B34A-ADB8-373B80259401}" presName="sibTrans" presStyleLbl="sibTrans2D1" presStyleIdx="7" presStyleCnt="9"/>
      <dgm:spPr/>
    </dgm:pt>
    <dgm:pt modelId="{1707C147-C9B8-AD49-B09F-F66D0D5452B3}" type="pres">
      <dgm:prSet presAssocID="{E3D67B50-5873-B34A-ADB8-373B80259401}" presName="connectorText" presStyleLbl="sibTrans2D1" presStyleIdx="7" presStyleCnt="9"/>
      <dgm:spPr/>
    </dgm:pt>
    <dgm:pt modelId="{B42964A0-4E94-F64C-A251-39395C93878A}" type="pres">
      <dgm:prSet presAssocID="{00BDD22B-01C4-0443-AA0F-56EC7F6ED1EC}" presName="node" presStyleLbl="node1" presStyleIdx="8" presStyleCnt="10">
        <dgm:presLayoutVars>
          <dgm:bulletEnabled val="1"/>
        </dgm:presLayoutVars>
      </dgm:prSet>
      <dgm:spPr/>
    </dgm:pt>
    <dgm:pt modelId="{8C5614F3-F4FB-7549-8003-861E0847C69A}" type="pres">
      <dgm:prSet presAssocID="{1A7EC442-3C9B-1440-9815-3293AA0B5C65}" presName="sibTrans" presStyleLbl="sibTrans2D1" presStyleIdx="8" presStyleCnt="9"/>
      <dgm:spPr/>
    </dgm:pt>
    <dgm:pt modelId="{A8FB498B-8EC0-DB46-9FA8-2B25EBF18C23}" type="pres">
      <dgm:prSet presAssocID="{1A7EC442-3C9B-1440-9815-3293AA0B5C65}" presName="connectorText" presStyleLbl="sibTrans2D1" presStyleIdx="8" presStyleCnt="9"/>
      <dgm:spPr/>
    </dgm:pt>
    <dgm:pt modelId="{88B72335-AB0D-4F49-AE40-A96734038689}" type="pres">
      <dgm:prSet presAssocID="{0D635E80-471D-2848-ADCB-6C3F9F4E5F93}" presName="node" presStyleLbl="node1" presStyleIdx="9" presStyleCnt="10">
        <dgm:presLayoutVars>
          <dgm:bulletEnabled val="1"/>
        </dgm:presLayoutVars>
      </dgm:prSet>
      <dgm:spPr/>
    </dgm:pt>
  </dgm:ptLst>
  <dgm:cxnLst>
    <dgm:cxn modelId="{09310709-5346-BF4C-8263-DCA5AF3670F3}" srcId="{E48E4ACB-41F9-4342-955D-C647E2CB68D3}" destId="{AC338CDE-0491-5A4A-A271-DCDFC9FE2772}" srcOrd="3" destOrd="0" parTransId="{9D1E9AC9-7F1D-4646-BBE0-7A42B185300B}" sibTransId="{696D2C50-FE9B-F348-878A-37F2DA7410A6}"/>
    <dgm:cxn modelId="{C2C8F50A-09BE-5A45-A236-4ED70DBEAFC5}" srcId="{E48E4ACB-41F9-4342-955D-C647E2CB68D3}" destId="{A17F2537-3A6D-1548-9292-446C8C24FE49}" srcOrd="0" destOrd="0" parTransId="{B4A705FD-0EA3-4D47-A1F0-EC09796A18BC}" sibTransId="{13654F62-5F1E-834E-8609-7114AC7D9CF5}"/>
    <dgm:cxn modelId="{9ABC110C-D0A4-224D-893C-EA576C3FB389}" type="presOf" srcId="{E23AD785-0D33-B543-A81F-85335010AC49}" destId="{43BEB64F-F8CB-2E4F-99D6-96BB1E55331E}" srcOrd="1" destOrd="0" presId="urn:microsoft.com/office/officeart/2005/8/layout/process2"/>
    <dgm:cxn modelId="{3648B415-AF05-2549-8169-380F35052D66}" type="presOf" srcId="{E3D67B50-5873-B34A-ADB8-373B80259401}" destId="{1707C147-C9B8-AD49-B09F-F66D0D5452B3}" srcOrd="1" destOrd="0" presId="urn:microsoft.com/office/officeart/2005/8/layout/process2"/>
    <dgm:cxn modelId="{F86C171C-46DE-634C-9C94-14DDB904B63D}" srcId="{E48E4ACB-41F9-4342-955D-C647E2CB68D3}" destId="{2F760C1C-4557-7E4D-8254-584FFE3000A4}" srcOrd="2" destOrd="0" parTransId="{A116E065-EB1A-0B47-9CD4-E2778A705733}" sibTransId="{47E9155D-D874-EF4E-92F5-91E9336F5451}"/>
    <dgm:cxn modelId="{53E70A20-C791-124E-9CB5-91EC0D221D49}" srcId="{E48E4ACB-41F9-4342-955D-C647E2CB68D3}" destId="{8FCB5ADC-DE8E-B841-AC83-71547839D8B2}" srcOrd="4" destOrd="0" parTransId="{C974C6D9-29B3-AE41-9159-FA748095D1D9}" sibTransId="{FCDAFA6F-C538-A147-96B5-192399F124E1}"/>
    <dgm:cxn modelId="{5CE65729-8549-9F41-977B-9A82DDB7E546}" type="presOf" srcId="{E3D67B50-5873-B34A-ADB8-373B80259401}" destId="{54E74E91-76F5-2542-B2BA-C07972046CDC}" srcOrd="0" destOrd="0" presId="urn:microsoft.com/office/officeart/2005/8/layout/process2"/>
    <dgm:cxn modelId="{86B9502E-25F0-7947-B62F-B9882EE96BEA}" type="presOf" srcId="{A17F2537-3A6D-1548-9292-446C8C24FE49}" destId="{517158D8-633D-174C-A9F5-C3C5BCC44275}" srcOrd="0" destOrd="0" presId="urn:microsoft.com/office/officeart/2005/8/layout/process2"/>
    <dgm:cxn modelId="{CDAE5C32-81EB-3C4A-89C0-E66882D8EB69}" type="presOf" srcId="{8FCB5ADC-DE8E-B841-AC83-71547839D8B2}" destId="{67B96F1B-DA64-F144-8552-A128C648F047}" srcOrd="0" destOrd="0" presId="urn:microsoft.com/office/officeart/2005/8/layout/process2"/>
    <dgm:cxn modelId="{163D773A-962D-4244-83A0-28F671BB1D25}" type="presOf" srcId="{FCDAFA6F-C538-A147-96B5-192399F124E1}" destId="{C36C926B-2865-B047-8888-3D6F0DFA4C47}" srcOrd="0" destOrd="0" presId="urn:microsoft.com/office/officeart/2005/8/layout/process2"/>
    <dgm:cxn modelId="{7DA0B43B-AD04-A54F-B9A4-A21CE8D78BA3}" type="presOf" srcId="{0AE28E04-6408-834A-8630-3DD0D0A6F9A5}" destId="{D63E0858-3B24-7F47-970F-5A2D990E9A33}" srcOrd="0" destOrd="0" presId="urn:microsoft.com/office/officeart/2005/8/layout/process2"/>
    <dgm:cxn modelId="{0D81823F-F9D3-6448-B9A1-05DF5B3F0611}" srcId="{E48E4ACB-41F9-4342-955D-C647E2CB68D3}" destId="{AE9C01A8-CFF0-F846-81AD-D635672ED35F}" srcOrd="7" destOrd="0" parTransId="{BC98464F-5271-7E40-8A33-28E3626DFB36}" sibTransId="{E3D67B50-5873-B34A-ADB8-373B80259401}"/>
    <dgm:cxn modelId="{9E386E46-B406-7842-9C34-11EADF77CDE2}" type="presOf" srcId="{6BB5A976-07C1-6D46-85D0-B2FF9E2C29E2}" destId="{7599D441-FCDE-1842-BE4C-ECC69A3B1BCF}" srcOrd="0" destOrd="0" presId="urn:microsoft.com/office/officeart/2005/8/layout/process2"/>
    <dgm:cxn modelId="{A9E4D64B-6741-B94E-9FF6-C68405F649F2}" type="presOf" srcId="{617B68FC-90E3-AB47-800E-D0BA8004C311}" destId="{D261F2DB-00D5-D442-8024-49EF15D6EBB7}" srcOrd="0" destOrd="0" presId="urn:microsoft.com/office/officeart/2005/8/layout/process2"/>
    <dgm:cxn modelId="{1333744C-4D5E-4F4D-81E2-BB0BAFCAD834}" srcId="{E48E4ACB-41F9-4342-955D-C647E2CB68D3}" destId="{D810ABB4-1F1A-C54C-85F6-8A15C6E79011}" srcOrd="5" destOrd="0" parTransId="{A7E7495E-4CC3-1840-885A-8DB345F05A3F}" sibTransId="{6BB5A976-07C1-6D46-85D0-B2FF9E2C29E2}"/>
    <dgm:cxn modelId="{08339D4E-B58F-BB49-807B-E654F59A0611}" type="presOf" srcId="{6BB5A976-07C1-6D46-85D0-B2FF9E2C29E2}" destId="{7AEF4B72-930D-844F-B0B2-43AE97509B20}" srcOrd="1" destOrd="0" presId="urn:microsoft.com/office/officeart/2005/8/layout/process2"/>
    <dgm:cxn modelId="{70523A58-05CE-0143-B477-B68C5D473343}" srcId="{E48E4ACB-41F9-4342-955D-C647E2CB68D3}" destId="{00BDD22B-01C4-0443-AA0F-56EC7F6ED1EC}" srcOrd="8" destOrd="0" parTransId="{C6875010-CB0B-0D42-BE6B-99C987538C0F}" sibTransId="{1A7EC442-3C9B-1440-9815-3293AA0B5C65}"/>
    <dgm:cxn modelId="{99F84062-E1AA-CA47-BBF4-995DD5C1A2A9}" type="presOf" srcId="{13654F62-5F1E-834E-8609-7114AC7D9CF5}" destId="{9F97265E-A328-CA42-9032-EBD5AC2CF9ED}" srcOrd="0" destOrd="0" presId="urn:microsoft.com/office/officeart/2005/8/layout/process2"/>
    <dgm:cxn modelId="{2CCEBF63-7027-0A4B-80D4-B2A882985B72}" type="presOf" srcId="{2F760C1C-4557-7E4D-8254-584FFE3000A4}" destId="{FAA3265D-90A8-984A-9386-6C4A17D17274}" srcOrd="0" destOrd="0" presId="urn:microsoft.com/office/officeart/2005/8/layout/process2"/>
    <dgm:cxn modelId="{FFBF737D-732D-934A-A5E4-829B5148DCF1}" type="presOf" srcId="{D810ABB4-1F1A-C54C-85F6-8A15C6E79011}" destId="{2676709D-6F4E-004F-A5A4-8A55007E190D}" srcOrd="0" destOrd="0" presId="urn:microsoft.com/office/officeart/2005/8/layout/process2"/>
    <dgm:cxn modelId="{F3FDCD7D-8A18-9A4A-B9E8-2C86F9ABBB6E}" type="presOf" srcId="{1A7EC442-3C9B-1440-9815-3293AA0B5C65}" destId="{A8FB498B-8EC0-DB46-9FA8-2B25EBF18C23}" srcOrd="1" destOrd="0" presId="urn:microsoft.com/office/officeart/2005/8/layout/process2"/>
    <dgm:cxn modelId="{AF81D985-9C6B-C14B-B92B-566F7BCF565E}" srcId="{E48E4ACB-41F9-4342-955D-C647E2CB68D3}" destId="{AC9DE644-FD7A-3247-825E-81B91D9A5D4D}" srcOrd="6" destOrd="0" parTransId="{CCDF3326-101A-9847-A10A-9D71384503F3}" sibTransId="{E23AD785-0D33-B543-A81F-85335010AC49}"/>
    <dgm:cxn modelId="{A758068C-73BA-9F45-A3A3-E2C208CD77F4}" srcId="{E48E4ACB-41F9-4342-955D-C647E2CB68D3}" destId="{0AE28E04-6408-834A-8630-3DD0D0A6F9A5}" srcOrd="1" destOrd="0" parTransId="{85340591-6D30-224D-AFC2-3338C9B98BEF}" sibTransId="{617B68FC-90E3-AB47-800E-D0BA8004C311}"/>
    <dgm:cxn modelId="{6F03898D-ED28-0449-B08B-32E0434A0008}" type="presOf" srcId="{E48E4ACB-41F9-4342-955D-C647E2CB68D3}" destId="{517EBCB4-9B70-5343-9E37-CA029FFDB5A7}" srcOrd="0" destOrd="0" presId="urn:microsoft.com/office/officeart/2005/8/layout/process2"/>
    <dgm:cxn modelId="{957ED599-8259-054D-A889-8CAA00DB95B8}" type="presOf" srcId="{AE9C01A8-CFF0-F846-81AD-D635672ED35F}" destId="{ADD8F15F-8489-AF4C-939A-76969F4A28A7}" srcOrd="0" destOrd="0" presId="urn:microsoft.com/office/officeart/2005/8/layout/process2"/>
    <dgm:cxn modelId="{CD097EA6-9914-6643-AEFA-D92689A7BCE9}" type="presOf" srcId="{47E9155D-D874-EF4E-92F5-91E9336F5451}" destId="{DD2E4F47-C73F-3F4F-9060-0DE65595616D}" srcOrd="1" destOrd="0" presId="urn:microsoft.com/office/officeart/2005/8/layout/process2"/>
    <dgm:cxn modelId="{56D8A3AD-1744-254B-9738-7A749691DC7C}" type="presOf" srcId="{AC9DE644-FD7A-3247-825E-81B91D9A5D4D}" destId="{28810E13-D872-0F47-B1A1-D6A3E1E81CC4}" srcOrd="0" destOrd="0" presId="urn:microsoft.com/office/officeart/2005/8/layout/process2"/>
    <dgm:cxn modelId="{68C507B5-DE4A-5345-A8EA-AD38D700E96E}" type="presOf" srcId="{696D2C50-FE9B-F348-878A-37F2DA7410A6}" destId="{290C545D-8914-EC4B-98A6-58D18A3661AD}" srcOrd="1" destOrd="0" presId="urn:microsoft.com/office/officeart/2005/8/layout/process2"/>
    <dgm:cxn modelId="{389E56BF-EF4C-3048-9567-BEA05A688755}" type="presOf" srcId="{00BDD22B-01C4-0443-AA0F-56EC7F6ED1EC}" destId="{B42964A0-4E94-F64C-A251-39395C93878A}" srcOrd="0" destOrd="0" presId="urn:microsoft.com/office/officeart/2005/8/layout/process2"/>
    <dgm:cxn modelId="{EB4626C3-A591-7E42-8513-E789FF8C0453}" type="presOf" srcId="{47E9155D-D874-EF4E-92F5-91E9336F5451}" destId="{689A3139-C56F-F94D-8248-D9823E4416F5}" srcOrd="0" destOrd="0" presId="urn:microsoft.com/office/officeart/2005/8/layout/process2"/>
    <dgm:cxn modelId="{4092DBC7-7355-314C-AD1F-79CC1846524E}" srcId="{E48E4ACB-41F9-4342-955D-C647E2CB68D3}" destId="{0D635E80-471D-2848-ADCB-6C3F9F4E5F93}" srcOrd="9" destOrd="0" parTransId="{271E6E9E-4C5D-594F-9883-4DBB8ADEA0AC}" sibTransId="{C1816375-AE23-5D4F-8D39-43EFCDC85082}"/>
    <dgm:cxn modelId="{F7617AC8-923B-7941-9F86-1D4DEDB6ECCE}" type="presOf" srcId="{696D2C50-FE9B-F348-878A-37F2DA7410A6}" destId="{72AC79CC-AD70-7F43-ACE4-67D060FCC2D6}" srcOrd="0" destOrd="0" presId="urn:microsoft.com/office/officeart/2005/8/layout/process2"/>
    <dgm:cxn modelId="{6A762FCD-BC80-AA4A-BE2C-4ACF3491FB70}" type="presOf" srcId="{1A7EC442-3C9B-1440-9815-3293AA0B5C65}" destId="{8C5614F3-F4FB-7549-8003-861E0847C69A}" srcOrd="0" destOrd="0" presId="urn:microsoft.com/office/officeart/2005/8/layout/process2"/>
    <dgm:cxn modelId="{C12108DA-3572-5147-B54F-15CED25EFFC7}" type="presOf" srcId="{FCDAFA6F-C538-A147-96B5-192399F124E1}" destId="{F73456EF-0A6A-AB47-BACB-2BE243087193}" srcOrd="1" destOrd="0" presId="urn:microsoft.com/office/officeart/2005/8/layout/process2"/>
    <dgm:cxn modelId="{B44207E0-6D1E-CE4E-B665-D0250CA6B89F}" type="presOf" srcId="{AC338CDE-0491-5A4A-A271-DCDFC9FE2772}" destId="{5652EBCB-E503-AC45-B656-98589AC3AA41}" srcOrd="0" destOrd="0" presId="urn:microsoft.com/office/officeart/2005/8/layout/process2"/>
    <dgm:cxn modelId="{84FDCEE4-CF46-4047-8CC3-0A2319C578C1}" type="presOf" srcId="{13654F62-5F1E-834E-8609-7114AC7D9CF5}" destId="{BC03D7A7-297D-CA40-85BF-6D475CFCAD39}" srcOrd="1" destOrd="0" presId="urn:microsoft.com/office/officeart/2005/8/layout/process2"/>
    <dgm:cxn modelId="{71AB6DE7-D2E0-894D-A3B3-D96BA38B979D}" type="presOf" srcId="{0D635E80-471D-2848-ADCB-6C3F9F4E5F93}" destId="{88B72335-AB0D-4F49-AE40-A96734038689}" srcOrd="0" destOrd="0" presId="urn:microsoft.com/office/officeart/2005/8/layout/process2"/>
    <dgm:cxn modelId="{D563A7EA-297F-C347-939E-FBB7863DF1C6}" type="presOf" srcId="{617B68FC-90E3-AB47-800E-D0BA8004C311}" destId="{C7775309-1C9F-8A47-8A6E-434CE2E5CD90}" srcOrd="1" destOrd="0" presId="urn:microsoft.com/office/officeart/2005/8/layout/process2"/>
    <dgm:cxn modelId="{DED8A7EE-5FAD-D94F-B832-B71222D915C7}" type="presOf" srcId="{E23AD785-0D33-B543-A81F-85335010AC49}" destId="{369170AE-B630-134A-8ECE-C850FB92BFF2}" srcOrd="0" destOrd="0" presId="urn:microsoft.com/office/officeart/2005/8/layout/process2"/>
    <dgm:cxn modelId="{5C5F3230-FEFD-1446-AD95-50A380009320}" type="presParOf" srcId="{517EBCB4-9B70-5343-9E37-CA029FFDB5A7}" destId="{517158D8-633D-174C-A9F5-C3C5BCC44275}" srcOrd="0" destOrd="0" presId="urn:microsoft.com/office/officeart/2005/8/layout/process2"/>
    <dgm:cxn modelId="{AFB8738F-F1B1-3849-AA65-E22AC12EA57D}" type="presParOf" srcId="{517EBCB4-9B70-5343-9E37-CA029FFDB5A7}" destId="{9F97265E-A328-CA42-9032-EBD5AC2CF9ED}" srcOrd="1" destOrd="0" presId="urn:microsoft.com/office/officeart/2005/8/layout/process2"/>
    <dgm:cxn modelId="{523C53F6-996B-0F44-9F1B-B2BEE0019D15}" type="presParOf" srcId="{9F97265E-A328-CA42-9032-EBD5AC2CF9ED}" destId="{BC03D7A7-297D-CA40-85BF-6D475CFCAD39}" srcOrd="0" destOrd="0" presId="urn:microsoft.com/office/officeart/2005/8/layout/process2"/>
    <dgm:cxn modelId="{0C1E62FA-3AE5-9848-86AD-E172625747CF}" type="presParOf" srcId="{517EBCB4-9B70-5343-9E37-CA029FFDB5A7}" destId="{D63E0858-3B24-7F47-970F-5A2D990E9A33}" srcOrd="2" destOrd="0" presId="urn:microsoft.com/office/officeart/2005/8/layout/process2"/>
    <dgm:cxn modelId="{70203135-DDC4-3E46-94ED-16417976A40F}" type="presParOf" srcId="{517EBCB4-9B70-5343-9E37-CA029FFDB5A7}" destId="{D261F2DB-00D5-D442-8024-49EF15D6EBB7}" srcOrd="3" destOrd="0" presId="urn:microsoft.com/office/officeart/2005/8/layout/process2"/>
    <dgm:cxn modelId="{144F0E88-2973-AC4B-98D5-8B6842FB53CB}" type="presParOf" srcId="{D261F2DB-00D5-D442-8024-49EF15D6EBB7}" destId="{C7775309-1C9F-8A47-8A6E-434CE2E5CD90}" srcOrd="0" destOrd="0" presId="urn:microsoft.com/office/officeart/2005/8/layout/process2"/>
    <dgm:cxn modelId="{64012A65-5E21-E742-A0EC-6CBAEFA2FDA4}" type="presParOf" srcId="{517EBCB4-9B70-5343-9E37-CA029FFDB5A7}" destId="{FAA3265D-90A8-984A-9386-6C4A17D17274}" srcOrd="4" destOrd="0" presId="urn:microsoft.com/office/officeart/2005/8/layout/process2"/>
    <dgm:cxn modelId="{68F08A02-017E-C34B-8475-2D6242462CAF}" type="presParOf" srcId="{517EBCB4-9B70-5343-9E37-CA029FFDB5A7}" destId="{689A3139-C56F-F94D-8248-D9823E4416F5}" srcOrd="5" destOrd="0" presId="urn:microsoft.com/office/officeart/2005/8/layout/process2"/>
    <dgm:cxn modelId="{296F2B38-07E0-084B-9D64-927E0270D156}" type="presParOf" srcId="{689A3139-C56F-F94D-8248-D9823E4416F5}" destId="{DD2E4F47-C73F-3F4F-9060-0DE65595616D}" srcOrd="0" destOrd="0" presId="urn:microsoft.com/office/officeart/2005/8/layout/process2"/>
    <dgm:cxn modelId="{74AB469F-0BBA-9144-BAA0-4FC760B54FAC}" type="presParOf" srcId="{517EBCB4-9B70-5343-9E37-CA029FFDB5A7}" destId="{5652EBCB-E503-AC45-B656-98589AC3AA41}" srcOrd="6" destOrd="0" presId="urn:microsoft.com/office/officeart/2005/8/layout/process2"/>
    <dgm:cxn modelId="{B83FF9C9-872E-6945-816F-68ACA079F6AF}" type="presParOf" srcId="{517EBCB4-9B70-5343-9E37-CA029FFDB5A7}" destId="{72AC79CC-AD70-7F43-ACE4-67D060FCC2D6}" srcOrd="7" destOrd="0" presId="urn:microsoft.com/office/officeart/2005/8/layout/process2"/>
    <dgm:cxn modelId="{71D8B1DD-2E13-1E4E-B174-F287097F69BB}" type="presParOf" srcId="{72AC79CC-AD70-7F43-ACE4-67D060FCC2D6}" destId="{290C545D-8914-EC4B-98A6-58D18A3661AD}" srcOrd="0" destOrd="0" presId="urn:microsoft.com/office/officeart/2005/8/layout/process2"/>
    <dgm:cxn modelId="{EA60BF63-6CCE-1441-956A-925DB5FD0E82}" type="presParOf" srcId="{517EBCB4-9B70-5343-9E37-CA029FFDB5A7}" destId="{67B96F1B-DA64-F144-8552-A128C648F047}" srcOrd="8" destOrd="0" presId="urn:microsoft.com/office/officeart/2005/8/layout/process2"/>
    <dgm:cxn modelId="{01CAB391-4E57-DF4B-A17B-1A5570755582}" type="presParOf" srcId="{517EBCB4-9B70-5343-9E37-CA029FFDB5A7}" destId="{C36C926B-2865-B047-8888-3D6F0DFA4C47}" srcOrd="9" destOrd="0" presId="urn:microsoft.com/office/officeart/2005/8/layout/process2"/>
    <dgm:cxn modelId="{DE296F63-50A3-3F4F-B8C5-025F0A502CF2}" type="presParOf" srcId="{C36C926B-2865-B047-8888-3D6F0DFA4C47}" destId="{F73456EF-0A6A-AB47-BACB-2BE243087193}" srcOrd="0" destOrd="0" presId="urn:microsoft.com/office/officeart/2005/8/layout/process2"/>
    <dgm:cxn modelId="{9E01A66D-6BF5-244B-A1C1-A77A8D5D04A4}" type="presParOf" srcId="{517EBCB4-9B70-5343-9E37-CA029FFDB5A7}" destId="{2676709D-6F4E-004F-A5A4-8A55007E190D}" srcOrd="10" destOrd="0" presId="urn:microsoft.com/office/officeart/2005/8/layout/process2"/>
    <dgm:cxn modelId="{D5595664-60CB-9349-919B-321B3574E31F}" type="presParOf" srcId="{517EBCB4-9B70-5343-9E37-CA029FFDB5A7}" destId="{7599D441-FCDE-1842-BE4C-ECC69A3B1BCF}" srcOrd="11" destOrd="0" presId="urn:microsoft.com/office/officeart/2005/8/layout/process2"/>
    <dgm:cxn modelId="{DE503AB3-DAAF-3A43-B19E-50E7F5181C77}" type="presParOf" srcId="{7599D441-FCDE-1842-BE4C-ECC69A3B1BCF}" destId="{7AEF4B72-930D-844F-B0B2-43AE97509B20}" srcOrd="0" destOrd="0" presId="urn:microsoft.com/office/officeart/2005/8/layout/process2"/>
    <dgm:cxn modelId="{090BDC20-7783-6B4B-A063-D6B8B4128191}" type="presParOf" srcId="{517EBCB4-9B70-5343-9E37-CA029FFDB5A7}" destId="{28810E13-D872-0F47-B1A1-D6A3E1E81CC4}" srcOrd="12" destOrd="0" presId="urn:microsoft.com/office/officeart/2005/8/layout/process2"/>
    <dgm:cxn modelId="{4924648D-B99B-BC4D-A8C4-4856734FD95B}" type="presParOf" srcId="{517EBCB4-9B70-5343-9E37-CA029FFDB5A7}" destId="{369170AE-B630-134A-8ECE-C850FB92BFF2}" srcOrd="13" destOrd="0" presId="urn:microsoft.com/office/officeart/2005/8/layout/process2"/>
    <dgm:cxn modelId="{46A81DF6-F5A5-9245-A0B5-AAA7248B7926}" type="presParOf" srcId="{369170AE-B630-134A-8ECE-C850FB92BFF2}" destId="{43BEB64F-F8CB-2E4F-99D6-96BB1E55331E}" srcOrd="0" destOrd="0" presId="urn:microsoft.com/office/officeart/2005/8/layout/process2"/>
    <dgm:cxn modelId="{D730563C-6322-874B-ADB8-F6D2C3B58600}" type="presParOf" srcId="{517EBCB4-9B70-5343-9E37-CA029FFDB5A7}" destId="{ADD8F15F-8489-AF4C-939A-76969F4A28A7}" srcOrd="14" destOrd="0" presId="urn:microsoft.com/office/officeart/2005/8/layout/process2"/>
    <dgm:cxn modelId="{5D70E675-2BBC-2640-BA6A-FF8E58E1CA43}" type="presParOf" srcId="{517EBCB4-9B70-5343-9E37-CA029FFDB5A7}" destId="{54E74E91-76F5-2542-B2BA-C07972046CDC}" srcOrd="15" destOrd="0" presId="urn:microsoft.com/office/officeart/2005/8/layout/process2"/>
    <dgm:cxn modelId="{5AED3D6F-EB98-BE4F-BDBC-2321F5DBDD4B}" type="presParOf" srcId="{54E74E91-76F5-2542-B2BA-C07972046CDC}" destId="{1707C147-C9B8-AD49-B09F-F66D0D5452B3}" srcOrd="0" destOrd="0" presId="urn:microsoft.com/office/officeart/2005/8/layout/process2"/>
    <dgm:cxn modelId="{EEF23922-5B2C-9A48-8AA7-D95723A43A13}" type="presParOf" srcId="{517EBCB4-9B70-5343-9E37-CA029FFDB5A7}" destId="{B42964A0-4E94-F64C-A251-39395C93878A}" srcOrd="16" destOrd="0" presId="urn:microsoft.com/office/officeart/2005/8/layout/process2"/>
    <dgm:cxn modelId="{F6D3DA9C-F29B-794D-8AC2-C13248158BE1}" type="presParOf" srcId="{517EBCB4-9B70-5343-9E37-CA029FFDB5A7}" destId="{8C5614F3-F4FB-7549-8003-861E0847C69A}" srcOrd="17" destOrd="0" presId="urn:microsoft.com/office/officeart/2005/8/layout/process2"/>
    <dgm:cxn modelId="{0F6A13C4-2E61-814E-AEC6-FEC9D49F0FE3}" type="presParOf" srcId="{8C5614F3-F4FB-7549-8003-861E0847C69A}" destId="{A8FB498B-8EC0-DB46-9FA8-2B25EBF18C23}" srcOrd="0" destOrd="0" presId="urn:microsoft.com/office/officeart/2005/8/layout/process2"/>
    <dgm:cxn modelId="{40AD7F49-EE4A-3849-A6CD-03557C500753}" type="presParOf" srcId="{517EBCB4-9B70-5343-9E37-CA029FFDB5A7}" destId="{88B72335-AB0D-4F49-AE40-A96734038689}" srcOrd="1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2.xml><?xml version="1.0" encoding="utf-8"?>
<dgm:dataModel xmlns:dgm="http://schemas.openxmlformats.org/drawingml/2006/diagram" xmlns:a="http://schemas.openxmlformats.org/drawingml/2006/main">
  <dgm:ptLst>
    <dgm:pt modelId="{E48E4ACB-41F9-4342-955D-C647E2CB68D3}" type="doc">
      <dgm:prSet loTypeId="urn:microsoft.com/office/officeart/2005/8/layout/process2" loCatId="" qsTypeId="urn:microsoft.com/office/officeart/2005/8/quickstyle/simple1" qsCatId="simple" csTypeId="urn:microsoft.com/office/officeart/2005/8/colors/accent1_2" csCatId="accent1" phldr="1"/>
      <dgm:spPr/>
    </dgm:pt>
    <dgm:pt modelId="{A17F2537-3A6D-1548-9292-446C8C24FE49}">
      <dgm:prSet phldrT="[Текст]"/>
      <dgm:spPr/>
      <dgm:t>
        <a:bodyPr/>
        <a:lstStyle/>
        <a:p>
          <a:r>
            <a:rPr lang="en-US"/>
            <a:t>7</a:t>
          </a:r>
          <a:endParaRPr lang="ru-RU" dirty="0"/>
        </a:p>
      </dgm:t>
    </dgm:pt>
    <dgm:pt modelId="{B4A705FD-0EA3-4D47-A1F0-EC09796A18BC}" type="parTrans" cxnId="{C2C8F50A-09BE-5A45-A236-4ED70DBEAFC5}">
      <dgm:prSet/>
      <dgm:spPr/>
      <dgm:t>
        <a:bodyPr/>
        <a:lstStyle/>
        <a:p>
          <a:endParaRPr lang="ru-RU"/>
        </a:p>
      </dgm:t>
    </dgm:pt>
    <dgm:pt modelId="{13654F62-5F1E-834E-8609-7114AC7D9CF5}" type="sibTrans" cxnId="{C2C8F50A-09BE-5A45-A236-4ED70DBEAFC5}">
      <dgm:prSet/>
      <dgm:spPr/>
      <dgm:t>
        <a:bodyPr/>
        <a:lstStyle/>
        <a:p>
          <a:endParaRPr lang="ru-RU"/>
        </a:p>
      </dgm:t>
    </dgm:pt>
    <dgm:pt modelId="{AC9DE644-FD7A-3247-825E-81B91D9A5D4D}">
      <dgm:prSet phldrT="[Текст]"/>
      <dgm:spPr/>
      <dgm:t>
        <a:bodyPr/>
        <a:lstStyle/>
        <a:p>
          <a:r>
            <a:rPr lang="en-US" dirty="0"/>
            <a:t>4</a:t>
          </a:r>
          <a:endParaRPr lang="ru-RU" dirty="0"/>
        </a:p>
      </dgm:t>
    </dgm:pt>
    <dgm:pt modelId="{CCDF3326-101A-9847-A10A-9D71384503F3}" type="parTrans" cxnId="{AF81D985-9C6B-C14B-B92B-566F7BCF565E}">
      <dgm:prSet/>
      <dgm:spPr/>
      <dgm:t>
        <a:bodyPr/>
        <a:lstStyle/>
        <a:p>
          <a:endParaRPr lang="ru-RU"/>
        </a:p>
      </dgm:t>
    </dgm:pt>
    <dgm:pt modelId="{E23AD785-0D33-B543-A81F-85335010AC49}" type="sibTrans" cxnId="{AF81D985-9C6B-C14B-B92B-566F7BCF565E}">
      <dgm:prSet/>
      <dgm:spPr/>
      <dgm:t>
        <a:bodyPr/>
        <a:lstStyle/>
        <a:p>
          <a:endParaRPr lang="ru-RU"/>
        </a:p>
      </dgm:t>
    </dgm:pt>
    <dgm:pt modelId="{AE9C01A8-CFF0-F846-81AD-D635672ED35F}">
      <dgm:prSet phldrT="[Текст]"/>
      <dgm:spPr/>
      <dgm:t>
        <a:bodyPr/>
        <a:lstStyle/>
        <a:p>
          <a:r>
            <a:rPr lang="en-US" dirty="0"/>
            <a:t>6</a:t>
          </a:r>
          <a:endParaRPr lang="ru-RU" dirty="0"/>
        </a:p>
      </dgm:t>
    </dgm:pt>
    <dgm:pt modelId="{BC98464F-5271-7E40-8A33-28E3626DFB36}" type="parTrans" cxnId="{0D81823F-F9D3-6448-B9A1-05DF5B3F0611}">
      <dgm:prSet/>
      <dgm:spPr/>
      <dgm:t>
        <a:bodyPr/>
        <a:lstStyle/>
        <a:p>
          <a:endParaRPr lang="ru-RU"/>
        </a:p>
      </dgm:t>
    </dgm:pt>
    <dgm:pt modelId="{E3D67B50-5873-B34A-ADB8-373B80259401}" type="sibTrans" cxnId="{0D81823F-F9D3-6448-B9A1-05DF5B3F0611}">
      <dgm:prSet/>
      <dgm:spPr/>
      <dgm:t>
        <a:bodyPr/>
        <a:lstStyle/>
        <a:p>
          <a:endParaRPr lang="ru-RU"/>
        </a:p>
      </dgm:t>
    </dgm:pt>
    <dgm:pt modelId="{0D635E80-471D-2848-ADCB-6C3F9F4E5F93}">
      <dgm:prSet phldrT="[Текст]"/>
      <dgm:spPr/>
      <dgm:t>
        <a:bodyPr/>
        <a:lstStyle/>
        <a:p>
          <a:r>
            <a:rPr lang="en-US" dirty="0"/>
            <a:t>9</a:t>
          </a:r>
          <a:endParaRPr lang="ru-RU" dirty="0"/>
        </a:p>
      </dgm:t>
    </dgm:pt>
    <dgm:pt modelId="{271E6E9E-4C5D-594F-9883-4DBB8ADEA0AC}" type="parTrans" cxnId="{4092DBC7-7355-314C-AD1F-79CC1846524E}">
      <dgm:prSet/>
      <dgm:spPr/>
      <dgm:t>
        <a:bodyPr/>
        <a:lstStyle/>
        <a:p>
          <a:endParaRPr lang="ru-RU"/>
        </a:p>
      </dgm:t>
    </dgm:pt>
    <dgm:pt modelId="{C1816375-AE23-5D4F-8D39-43EFCDC85082}" type="sibTrans" cxnId="{4092DBC7-7355-314C-AD1F-79CC1846524E}">
      <dgm:prSet/>
      <dgm:spPr/>
      <dgm:t>
        <a:bodyPr/>
        <a:lstStyle/>
        <a:p>
          <a:endParaRPr lang="ru-RU"/>
        </a:p>
      </dgm:t>
    </dgm:pt>
    <dgm:pt modelId="{8FCB5ADC-DE8E-B841-AC83-71547839D8B2}">
      <dgm:prSet phldrT="[Текст]"/>
      <dgm:spPr/>
      <dgm:t>
        <a:bodyPr/>
        <a:lstStyle/>
        <a:p>
          <a:r>
            <a:rPr lang="en-US" dirty="0"/>
            <a:t>10</a:t>
          </a:r>
          <a:endParaRPr lang="ru-RU" dirty="0"/>
        </a:p>
      </dgm:t>
    </dgm:pt>
    <dgm:pt modelId="{C974C6D9-29B3-AE41-9159-FA748095D1D9}" type="parTrans" cxnId="{53E70A20-C791-124E-9CB5-91EC0D221D49}">
      <dgm:prSet/>
      <dgm:spPr/>
      <dgm:t>
        <a:bodyPr/>
        <a:lstStyle/>
        <a:p>
          <a:endParaRPr lang="ru-RU"/>
        </a:p>
      </dgm:t>
    </dgm:pt>
    <dgm:pt modelId="{FCDAFA6F-C538-A147-96B5-192399F124E1}" type="sibTrans" cxnId="{53E70A20-C791-124E-9CB5-91EC0D221D49}">
      <dgm:prSet/>
      <dgm:spPr/>
      <dgm:t>
        <a:bodyPr/>
        <a:lstStyle/>
        <a:p>
          <a:endParaRPr lang="ru-RU"/>
        </a:p>
      </dgm:t>
    </dgm:pt>
    <dgm:pt modelId="{D810ABB4-1F1A-C54C-85F6-8A15C6E79011}">
      <dgm:prSet phldrT="[Текст]"/>
      <dgm:spPr/>
      <dgm:t>
        <a:bodyPr/>
        <a:lstStyle/>
        <a:p>
          <a:r>
            <a:rPr lang="en-US" dirty="0"/>
            <a:t>2</a:t>
          </a:r>
          <a:endParaRPr lang="ru-RU" dirty="0"/>
        </a:p>
      </dgm:t>
    </dgm:pt>
    <dgm:pt modelId="{A7E7495E-4CC3-1840-885A-8DB345F05A3F}" type="parTrans" cxnId="{1333744C-4D5E-4F4D-81E2-BB0BAFCAD834}">
      <dgm:prSet/>
      <dgm:spPr/>
      <dgm:t>
        <a:bodyPr/>
        <a:lstStyle/>
        <a:p>
          <a:endParaRPr lang="ru-RU"/>
        </a:p>
      </dgm:t>
    </dgm:pt>
    <dgm:pt modelId="{6BB5A976-07C1-6D46-85D0-B2FF9E2C29E2}" type="sibTrans" cxnId="{1333744C-4D5E-4F4D-81E2-BB0BAFCAD834}">
      <dgm:prSet/>
      <dgm:spPr/>
      <dgm:t>
        <a:bodyPr/>
        <a:lstStyle/>
        <a:p>
          <a:endParaRPr lang="ru-RU"/>
        </a:p>
      </dgm:t>
    </dgm:pt>
    <dgm:pt modelId="{00BDD22B-01C4-0443-AA0F-56EC7F6ED1EC}">
      <dgm:prSet phldrT="[Текст]"/>
      <dgm:spPr/>
      <dgm:t>
        <a:bodyPr/>
        <a:lstStyle/>
        <a:p>
          <a:r>
            <a:rPr lang="en-US" dirty="0"/>
            <a:t>8</a:t>
          </a:r>
          <a:endParaRPr lang="ru-RU" dirty="0"/>
        </a:p>
      </dgm:t>
    </dgm:pt>
    <dgm:pt modelId="{C6875010-CB0B-0D42-BE6B-99C987538C0F}" type="parTrans" cxnId="{70523A58-05CE-0143-B477-B68C5D473343}">
      <dgm:prSet/>
      <dgm:spPr/>
      <dgm:t>
        <a:bodyPr/>
        <a:lstStyle/>
        <a:p>
          <a:endParaRPr lang="ru-RU"/>
        </a:p>
      </dgm:t>
    </dgm:pt>
    <dgm:pt modelId="{1A7EC442-3C9B-1440-9815-3293AA0B5C65}" type="sibTrans" cxnId="{70523A58-05CE-0143-B477-B68C5D473343}">
      <dgm:prSet/>
      <dgm:spPr/>
      <dgm:t>
        <a:bodyPr/>
        <a:lstStyle/>
        <a:p>
          <a:endParaRPr lang="ru-RU"/>
        </a:p>
      </dgm:t>
    </dgm:pt>
    <dgm:pt modelId="{517EBCB4-9B70-5343-9E37-CA029FFDB5A7}" type="pres">
      <dgm:prSet presAssocID="{E48E4ACB-41F9-4342-955D-C647E2CB68D3}" presName="linearFlow" presStyleCnt="0">
        <dgm:presLayoutVars>
          <dgm:resizeHandles val="exact"/>
        </dgm:presLayoutVars>
      </dgm:prSet>
      <dgm:spPr/>
    </dgm:pt>
    <dgm:pt modelId="{517158D8-633D-174C-A9F5-C3C5BCC44275}" type="pres">
      <dgm:prSet presAssocID="{A17F2537-3A6D-1548-9292-446C8C24FE49}" presName="node" presStyleLbl="node1" presStyleIdx="0" presStyleCnt="7">
        <dgm:presLayoutVars>
          <dgm:bulletEnabled val="1"/>
        </dgm:presLayoutVars>
      </dgm:prSet>
      <dgm:spPr/>
    </dgm:pt>
    <dgm:pt modelId="{9F97265E-A328-CA42-9032-EBD5AC2CF9ED}" type="pres">
      <dgm:prSet presAssocID="{13654F62-5F1E-834E-8609-7114AC7D9CF5}" presName="sibTrans" presStyleLbl="sibTrans2D1" presStyleIdx="0" presStyleCnt="6"/>
      <dgm:spPr/>
    </dgm:pt>
    <dgm:pt modelId="{BC03D7A7-297D-CA40-85BF-6D475CFCAD39}" type="pres">
      <dgm:prSet presAssocID="{13654F62-5F1E-834E-8609-7114AC7D9CF5}" presName="connectorText" presStyleLbl="sibTrans2D1" presStyleIdx="0" presStyleCnt="6"/>
      <dgm:spPr/>
    </dgm:pt>
    <dgm:pt modelId="{67B96F1B-DA64-F144-8552-A128C648F047}" type="pres">
      <dgm:prSet presAssocID="{8FCB5ADC-DE8E-B841-AC83-71547839D8B2}" presName="node" presStyleLbl="node1" presStyleIdx="1" presStyleCnt="7">
        <dgm:presLayoutVars>
          <dgm:bulletEnabled val="1"/>
        </dgm:presLayoutVars>
      </dgm:prSet>
      <dgm:spPr/>
    </dgm:pt>
    <dgm:pt modelId="{C36C926B-2865-B047-8888-3D6F0DFA4C47}" type="pres">
      <dgm:prSet presAssocID="{FCDAFA6F-C538-A147-96B5-192399F124E1}" presName="sibTrans" presStyleLbl="sibTrans2D1" presStyleIdx="1" presStyleCnt="6"/>
      <dgm:spPr/>
    </dgm:pt>
    <dgm:pt modelId="{F73456EF-0A6A-AB47-BACB-2BE243087193}" type="pres">
      <dgm:prSet presAssocID="{FCDAFA6F-C538-A147-96B5-192399F124E1}" presName="connectorText" presStyleLbl="sibTrans2D1" presStyleIdx="1" presStyleCnt="6"/>
      <dgm:spPr/>
    </dgm:pt>
    <dgm:pt modelId="{2676709D-6F4E-004F-A5A4-8A55007E190D}" type="pres">
      <dgm:prSet presAssocID="{D810ABB4-1F1A-C54C-85F6-8A15C6E79011}" presName="node" presStyleLbl="node1" presStyleIdx="2" presStyleCnt="7">
        <dgm:presLayoutVars>
          <dgm:bulletEnabled val="1"/>
        </dgm:presLayoutVars>
      </dgm:prSet>
      <dgm:spPr/>
    </dgm:pt>
    <dgm:pt modelId="{7599D441-FCDE-1842-BE4C-ECC69A3B1BCF}" type="pres">
      <dgm:prSet presAssocID="{6BB5A976-07C1-6D46-85D0-B2FF9E2C29E2}" presName="sibTrans" presStyleLbl="sibTrans2D1" presStyleIdx="2" presStyleCnt="6"/>
      <dgm:spPr/>
    </dgm:pt>
    <dgm:pt modelId="{7AEF4B72-930D-844F-B0B2-43AE97509B20}" type="pres">
      <dgm:prSet presAssocID="{6BB5A976-07C1-6D46-85D0-B2FF9E2C29E2}" presName="connectorText" presStyleLbl="sibTrans2D1" presStyleIdx="2" presStyleCnt="6"/>
      <dgm:spPr/>
    </dgm:pt>
    <dgm:pt modelId="{28810E13-D872-0F47-B1A1-D6A3E1E81CC4}" type="pres">
      <dgm:prSet presAssocID="{AC9DE644-FD7A-3247-825E-81B91D9A5D4D}" presName="node" presStyleLbl="node1" presStyleIdx="3" presStyleCnt="7">
        <dgm:presLayoutVars>
          <dgm:bulletEnabled val="1"/>
        </dgm:presLayoutVars>
      </dgm:prSet>
      <dgm:spPr/>
    </dgm:pt>
    <dgm:pt modelId="{369170AE-B630-134A-8ECE-C850FB92BFF2}" type="pres">
      <dgm:prSet presAssocID="{E23AD785-0D33-B543-A81F-85335010AC49}" presName="sibTrans" presStyleLbl="sibTrans2D1" presStyleIdx="3" presStyleCnt="6"/>
      <dgm:spPr/>
    </dgm:pt>
    <dgm:pt modelId="{43BEB64F-F8CB-2E4F-99D6-96BB1E55331E}" type="pres">
      <dgm:prSet presAssocID="{E23AD785-0D33-B543-A81F-85335010AC49}" presName="connectorText" presStyleLbl="sibTrans2D1" presStyleIdx="3" presStyleCnt="6"/>
      <dgm:spPr/>
    </dgm:pt>
    <dgm:pt modelId="{ADD8F15F-8489-AF4C-939A-76969F4A28A7}" type="pres">
      <dgm:prSet presAssocID="{AE9C01A8-CFF0-F846-81AD-D635672ED35F}" presName="node" presStyleLbl="node1" presStyleIdx="4" presStyleCnt="7">
        <dgm:presLayoutVars>
          <dgm:bulletEnabled val="1"/>
        </dgm:presLayoutVars>
      </dgm:prSet>
      <dgm:spPr/>
    </dgm:pt>
    <dgm:pt modelId="{54E74E91-76F5-2542-B2BA-C07972046CDC}" type="pres">
      <dgm:prSet presAssocID="{E3D67B50-5873-B34A-ADB8-373B80259401}" presName="sibTrans" presStyleLbl="sibTrans2D1" presStyleIdx="4" presStyleCnt="6"/>
      <dgm:spPr/>
    </dgm:pt>
    <dgm:pt modelId="{1707C147-C9B8-AD49-B09F-F66D0D5452B3}" type="pres">
      <dgm:prSet presAssocID="{E3D67B50-5873-B34A-ADB8-373B80259401}" presName="connectorText" presStyleLbl="sibTrans2D1" presStyleIdx="4" presStyleCnt="6"/>
      <dgm:spPr/>
    </dgm:pt>
    <dgm:pt modelId="{B42964A0-4E94-F64C-A251-39395C93878A}" type="pres">
      <dgm:prSet presAssocID="{00BDD22B-01C4-0443-AA0F-56EC7F6ED1EC}" presName="node" presStyleLbl="node1" presStyleIdx="5" presStyleCnt="7">
        <dgm:presLayoutVars>
          <dgm:bulletEnabled val="1"/>
        </dgm:presLayoutVars>
      </dgm:prSet>
      <dgm:spPr/>
    </dgm:pt>
    <dgm:pt modelId="{8C5614F3-F4FB-7549-8003-861E0847C69A}" type="pres">
      <dgm:prSet presAssocID="{1A7EC442-3C9B-1440-9815-3293AA0B5C65}" presName="sibTrans" presStyleLbl="sibTrans2D1" presStyleIdx="5" presStyleCnt="6"/>
      <dgm:spPr/>
    </dgm:pt>
    <dgm:pt modelId="{A8FB498B-8EC0-DB46-9FA8-2B25EBF18C23}" type="pres">
      <dgm:prSet presAssocID="{1A7EC442-3C9B-1440-9815-3293AA0B5C65}" presName="connectorText" presStyleLbl="sibTrans2D1" presStyleIdx="5" presStyleCnt="6"/>
      <dgm:spPr/>
    </dgm:pt>
    <dgm:pt modelId="{88B72335-AB0D-4F49-AE40-A96734038689}" type="pres">
      <dgm:prSet presAssocID="{0D635E80-471D-2848-ADCB-6C3F9F4E5F93}" presName="node" presStyleLbl="node1" presStyleIdx="6" presStyleCnt="7">
        <dgm:presLayoutVars>
          <dgm:bulletEnabled val="1"/>
        </dgm:presLayoutVars>
      </dgm:prSet>
      <dgm:spPr/>
    </dgm:pt>
  </dgm:ptLst>
  <dgm:cxnLst>
    <dgm:cxn modelId="{C2C8F50A-09BE-5A45-A236-4ED70DBEAFC5}" srcId="{E48E4ACB-41F9-4342-955D-C647E2CB68D3}" destId="{A17F2537-3A6D-1548-9292-446C8C24FE49}" srcOrd="0" destOrd="0" parTransId="{B4A705FD-0EA3-4D47-A1F0-EC09796A18BC}" sibTransId="{13654F62-5F1E-834E-8609-7114AC7D9CF5}"/>
    <dgm:cxn modelId="{9ABC110C-D0A4-224D-893C-EA576C3FB389}" type="presOf" srcId="{E23AD785-0D33-B543-A81F-85335010AC49}" destId="{43BEB64F-F8CB-2E4F-99D6-96BB1E55331E}" srcOrd="1" destOrd="0" presId="urn:microsoft.com/office/officeart/2005/8/layout/process2"/>
    <dgm:cxn modelId="{3648B415-AF05-2549-8169-380F35052D66}" type="presOf" srcId="{E3D67B50-5873-B34A-ADB8-373B80259401}" destId="{1707C147-C9B8-AD49-B09F-F66D0D5452B3}" srcOrd="1" destOrd="0" presId="urn:microsoft.com/office/officeart/2005/8/layout/process2"/>
    <dgm:cxn modelId="{53E70A20-C791-124E-9CB5-91EC0D221D49}" srcId="{E48E4ACB-41F9-4342-955D-C647E2CB68D3}" destId="{8FCB5ADC-DE8E-B841-AC83-71547839D8B2}" srcOrd="1" destOrd="0" parTransId="{C974C6D9-29B3-AE41-9159-FA748095D1D9}" sibTransId="{FCDAFA6F-C538-A147-96B5-192399F124E1}"/>
    <dgm:cxn modelId="{5CE65729-8549-9F41-977B-9A82DDB7E546}" type="presOf" srcId="{E3D67B50-5873-B34A-ADB8-373B80259401}" destId="{54E74E91-76F5-2542-B2BA-C07972046CDC}" srcOrd="0" destOrd="0" presId="urn:microsoft.com/office/officeart/2005/8/layout/process2"/>
    <dgm:cxn modelId="{86B9502E-25F0-7947-B62F-B9882EE96BEA}" type="presOf" srcId="{A17F2537-3A6D-1548-9292-446C8C24FE49}" destId="{517158D8-633D-174C-A9F5-C3C5BCC44275}" srcOrd="0" destOrd="0" presId="urn:microsoft.com/office/officeart/2005/8/layout/process2"/>
    <dgm:cxn modelId="{CDAE5C32-81EB-3C4A-89C0-E66882D8EB69}" type="presOf" srcId="{8FCB5ADC-DE8E-B841-AC83-71547839D8B2}" destId="{67B96F1B-DA64-F144-8552-A128C648F047}" srcOrd="0" destOrd="0" presId="urn:microsoft.com/office/officeart/2005/8/layout/process2"/>
    <dgm:cxn modelId="{163D773A-962D-4244-83A0-28F671BB1D25}" type="presOf" srcId="{FCDAFA6F-C538-A147-96B5-192399F124E1}" destId="{C36C926B-2865-B047-8888-3D6F0DFA4C47}" srcOrd="0" destOrd="0" presId="urn:microsoft.com/office/officeart/2005/8/layout/process2"/>
    <dgm:cxn modelId="{0D81823F-F9D3-6448-B9A1-05DF5B3F0611}" srcId="{E48E4ACB-41F9-4342-955D-C647E2CB68D3}" destId="{AE9C01A8-CFF0-F846-81AD-D635672ED35F}" srcOrd="4" destOrd="0" parTransId="{BC98464F-5271-7E40-8A33-28E3626DFB36}" sibTransId="{E3D67B50-5873-B34A-ADB8-373B80259401}"/>
    <dgm:cxn modelId="{9E386E46-B406-7842-9C34-11EADF77CDE2}" type="presOf" srcId="{6BB5A976-07C1-6D46-85D0-B2FF9E2C29E2}" destId="{7599D441-FCDE-1842-BE4C-ECC69A3B1BCF}" srcOrd="0" destOrd="0" presId="urn:microsoft.com/office/officeart/2005/8/layout/process2"/>
    <dgm:cxn modelId="{1333744C-4D5E-4F4D-81E2-BB0BAFCAD834}" srcId="{E48E4ACB-41F9-4342-955D-C647E2CB68D3}" destId="{D810ABB4-1F1A-C54C-85F6-8A15C6E79011}" srcOrd="2" destOrd="0" parTransId="{A7E7495E-4CC3-1840-885A-8DB345F05A3F}" sibTransId="{6BB5A976-07C1-6D46-85D0-B2FF9E2C29E2}"/>
    <dgm:cxn modelId="{08339D4E-B58F-BB49-807B-E654F59A0611}" type="presOf" srcId="{6BB5A976-07C1-6D46-85D0-B2FF9E2C29E2}" destId="{7AEF4B72-930D-844F-B0B2-43AE97509B20}" srcOrd="1" destOrd="0" presId="urn:microsoft.com/office/officeart/2005/8/layout/process2"/>
    <dgm:cxn modelId="{70523A58-05CE-0143-B477-B68C5D473343}" srcId="{E48E4ACB-41F9-4342-955D-C647E2CB68D3}" destId="{00BDD22B-01C4-0443-AA0F-56EC7F6ED1EC}" srcOrd="5" destOrd="0" parTransId="{C6875010-CB0B-0D42-BE6B-99C987538C0F}" sibTransId="{1A7EC442-3C9B-1440-9815-3293AA0B5C65}"/>
    <dgm:cxn modelId="{99F84062-E1AA-CA47-BBF4-995DD5C1A2A9}" type="presOf" srcId="{13654F62-5F1E-834E-8609-7114AC7D9CF5}" destId="{9F97265E-A328-CA42-9032-EBD5AC2CF9ED}" srcOrd="0" destOrd="0" presId="urn:microsoft.com/office/officeart/2005/8/layout/process2"/>
    <dgm:cxn modelId="{FFBF737D-732D-934A-A5E4-829B5148DCF1}" type="presOf" srcId="{D810ABB4-1F1A-C54C-85F6-8A15C6E79011}" destId="{2676709D-6F4E-004F-A5A4-8A55007E190D}" srcOrd="0" destOrd="0" presId="urn:microsoft.com/office/officeart/2005/8/layout/process2"/>
    <dgm:cxn modelId="{F3FDCD7D-8A18-9A4A-B9E8-2C86F9ABBB6E}" type="presOf" srcId="{1A7EC442-3C9B-1440-9815-3293AA0B5C65}" destId="{A8FB498B-8EC0-DB46-9FA8-2B25EBF18C23}" srcOrd="1" destOrd="0" presId="urn:microsoft.com/office/officeart/2005/8/layout/process2"/>
    <dgm:cxn modelId="{AF81D985-9C6B-C14B-B92B-566F7BCF565E}" srcId="{E48E4ACB-41F9-4342-955D-C647E2CB68D3}" destId="{AC9DE644-FD7A-3247-825E-81B91D9A5D4D}" srcOrd="3" destOrd="0" parTransId="{CCDF3326-101A-9847-A10A-9D71384503F3}" sibTransId="{E23AD785-0D33-B543-A81F-85335010AC49}"/>
    <dgm:cxn modelId="{6F03898D-ED28-0449-B08B-32E0434A0008}" type="presOf" srcId="{E48E4ACB-41F9-4342-955D-C647E2CB68D3}" destId="{517EBCB4-9B70-5343-9E37-CA029FFDB5A7}" srcOrd="0" destOrd="0" presId="urn:microsoft.com/office/officeart/2005/8/layout/process2"/>
    <dgm:cxn modelId="{957ED599-8259-054D-A889-8CAA00DB95B8}" type="presOf" srcId="{AE9C01A8-CFF0-F846-81AD-D635672ED35F}" destId="{ADD8F15F-8489-AF4C-939A-76969F4A28A7}" srcOrd="0" destOrd="0" presId="urn:microsoft.com/office/officeart/2005/8/layout/process2"/>
    <dgm:cxn modelId="{56D8A3AD-1744-254B-9738-7A749691DC7C}" type="presOf" srcId="{AC9DE644-FD7A-3247-825E-81B91D9A5D4D}" destId="{28810E13-D872-0F47-B1A1-D6A3E1E81CC4}" srcOrd="0" destOrd="0" presId="urn:microsoft.com/office/officeart/2005/8/layout/process2"/>
    <dgm:cxn modelId="{389E56BF-EF4C-3048-9567-BEA05A688755}" type="presOf" srcId="{00BDD22B-01C4-0443-AA0F-56EC7F6ED1EC}" destId="{B42964A0-4E94-F64C-A251-39395C93878A}" srcOrd="0" destOrd="0" presId="urn:microsoft.com/office/officeart/2005/8/layout/process2"/>
    <dgm:cxn modelId="{4092DBC7-7355-314C-AD1F-79CC1846524E}" srcId="{E48E4ACB-41F9-4342-955D-C647E2CB68D3}" destId="{0D635E80-471D-2848-ADCB-6C3F9F4E5F93}" srcOrd="6" destOrd="0" parTransId="{271E6E9E-4C5D-594F-9883-4DBB8ADEA0AC}" sibTransId="{C1816375-AE23-5D4F-8D39-43EFCDC85082}"/>
    <dgm:cxn modelId="{6A762FCD-BC80-AA4A-BE2C-4ACF3491FB70}" type="presOf" srcId="{1A7EC442-3C9B-1440-9815-3293AA0B5C65}" destId="{8C5614F3-F4FB-7549-8003-861E0847C69A}" srcOrd="0" destOrd="0" presId="urn:microsoft.com/office/officeart/2005/8/layout/process2"/>
    <dgm:cxn modelId="{C12108DA-3572-5147-B54F-15CED25EFFC7}" type="presOf" srcId="{FCDAFA6F-C538-A147-96B5-192399F124E1}" destId="{F73456EF-0A6A-AB47-BACB-2BE243087193}" srcOrd="1" destOrd="0" presId="urn:microsoft.com/office/officeart/2005/8/layout/process2"/>
    <dgm:cxn modelId="{84FDCEE4-CF46-4047-8CC3-0A2319C578C1}" type="presOf" srcId="{13654F62-5F1E-834E-8609-7114AC7D9CF5}" destId="{BC03D7A7-297D-CA40-85BF-6D475CFCAD39}" srcOrd="1" destOrd="0" presId="urn:microsoft.com/office/officeart/2005/8/layout/process2"/>
    <dgm:cxn modelId="{71AB6DE7-D2E0-894D-A3B3-D96BA38B979D}" type="presOf" srcId="{0D635E80-471D-2848-ADCB-6C3F9F4E5F93}" destId="{88B72335-AB0D-4F49-AE40-A96734038689}" srcOrd="0" destOrd="0" presId="urn:microsoft.com/office/officeart/2005/8/layout/process2"/>
    <dgm:cxn modelId="{DED8A7EE-5FAD-D94F-B832-B71222D915C7}" type="presOf" srcId="{E23AD785-0D33-B543-A81F-85335010AC49}" destId="{369170AE-B630-134A-8ECE-C850FB92BFF2}" srcOrd="0" destOrd="0" presId="urn:microsoft.com/office/officeart/2005/8/layout/process2"/>
    <dgm:cxn modelId="{5C5F3230-FEFD-1446-AD95-50A380009320}" type="presParOf" srcId="{517EBCB4-9B70-5343-9E37-CA029FFDB5A7}" destId="{517158D8-633D-174C-A9F5-C3C5BCC44275}" srcOrd="0" destOrd="0" presId="urn:microsoft.com/office/officeart/2005/8/layout/process2"/>
    <dgm:cxn modelId="{AFB8738F-F1B1-3849-AA65-E22AC12EA57D}" type="presParOf" srcId="{517EBCB4-9B70-5343-9E37-CA029FFDB5A7}" destId="{9F97265E-A328-CA42-9032-EBD5AC2CF9ED}" srcOrd="1" destOrd="0" presId="urn:microsoft.com/office/officeart/2005/8/layout/process2"/>
    <dgm:cxn modelId="{523C53F6-996B-0F44-9F1B-B2BEE0019D15}" type="presParOf" srcId="{9F97265E-A328-CA42-9032-EBD5AC2CF9ED}" destId="{BC03D7A7-297D-CA40-85BF-6D475CFCAD39}" srcOrd="0" destOrd="0" presId="urn:microsoft.com/office/officeart/2005/8/layout/process2"/>
    <dgm:cxn modelId="{EA60BF63-6CCE-1441-956A-925DB5FD0E82}" type="presParOf" srcId="{517EBCB4-9B70-5343-9E37-CA029FFDB5A7}" destId="{67B96F1B-DA64-F144-8552-A128C648F047}" srcOrd="2" destOrd="0" presId="urn:microsoft.com/office/officeart/2005/8/layout/process2"/>
    <dgm:cxn modelId="{01CAB391-4E57-DF4B-A17B-1A5570755582}" type="presParOf" srcId="{517EBCB4-9B70-5343-9E37-CA029FFDB5A7}" destId="{C36C926B-2865-B047-8888-3D6F0DFA4C47}" srcOrd="3" destOrd="0" presId="urn:microsoft.com/office/officeart/2005/8/layout/process2"/>
    <dgm:cxn modelId="{DE296F63-50A3-3F4F-B8C5-025F0A502CF2}" type="presParOf" srcId="{C36C926B-2865-B047-8888-3D6F0DFA4C47}" destId="{F73456EF-0A6A-AB47-BACB-2BE243087193}" srcOrd="0" destOrd="0" presId="urn:microsoft.com/office/officeart/2005/8/layout/process2"/>
    <dgm:cxn modelId="{9E01A66D-6BF5-244B-A1C1-A77A8D5D04A4}" type="presParOf" srcId="{517EBCB4-9B70-5343-9E37-CA029FFDB5A7}" destId="{2676709D-6F4E-004F-A5A4-8A55007E190D}" srcOrd="4" destOrd="0" presId="urn:microsoft.com/office/officeart/2005/8/layout/process2"/>
    <dgm:cxn modelId="{D5595664-60CB-9349-919B-321B3574E31F}" type="presParOf" srcId="{517EBCB4-9B70-5343-9E37-CA029FFDB5A7}" destId="{7599D441-FCDE-1842-BE4C-ECC69A3B1BCF}" srcOrd="5" destOrd="0" presId="urn:microsoft.com/office/officeart/2005/8/layout/process2"/>
    <dgm:cxn modelId="{DE503AB3-DAAF-3A43-B19E-50E7F5181C77}" type="presParOf" srcId="{7599D441-FCDE-1842-BE4C-ECC69A3B1BCF}" destId="{7AEF4B72-930D-844F-B0B2-43AE97509B20}" srcOrd="0" destOrd="0" presId="urn:microsoft.com/office/officeart/2005/8/layout/process2"/>
    <dgm:cxn modelId="{090BDC20-7783-6B4B-A063-D6B8B4128191}" type="presParOf" srcId="{517EBCB4-9B70-5343-9E37-CA029FFDB5A7}" destId="{28810E13-D872-0F47-B1A1-D6A3E1E81CC4}" srcOrd="6" destOrd="0" presId="urn:microsoft.com/office/officeart/2005/8/layout/process2"/>
    <dgm:cxn modelId="{4924648D-B99B-BC4D-A8C4-4856734FD95B}" type="presParOf" srcId="{517EBCB4-9B70-5343-9E37-CA029FFDB5A7}" destId="{369170AE-B630-134A-8ECE-C850FB92BFF2}" srcOrd="7" destOrd="0" presId="urn:microsoft.com/office/officeart/2005/8/layout/process2"/>
    <dgm:cxn modelId="{46A81DF6-F5A5-9245-A0B5-AAA7248B7926}" type="presParOf" srcId="{369170AE-B630-134A-8ECE-C850FB92BFF2}" destId="{43BEB64F-F8CB-2E4F-99D6-96BB1E55331E}" srcOrd="0" destOrd="0" presId="urn:microsoft.com/office/officeart/2005/8/layout/process2"/>
    <dgm:cxn modelId="{D730563C-6322-874B-ADB8-F6D2C3B58600}" type="presParOf" srcId="{517EBCB4-9B70-5343-9E37-CA029FFDB5A7}" destId="{ADD8F15F-8489-AF4C-939A-76969F4A28A7}" srcOrd="8" destOrd="0" presId="urn:microsoft.com/office/officeart/2005/8/layout/process2"/>
    <dgm:cxn modelId="{5D70E675-2BBC-2640-BA6A-FF8E58E1CA43}" type="presParOf" srcId="{517EBCB4-9B70-5343-9E37-CA029FFDB5A7}" destId="{54E74E91-76F5-2542-B2BA-C07972046CDC}" srcOrd="9" destOrd="0" presId="urn:microsoft.com/office/officeart/2005/8/layout/process2"/>
    <dgm:cxn modelId="{5AED3D6F-EB98-BE4F-BDBC-2321F5DBDD4B}" type="presParOf" srcId="{54E74E91-76F5-2542-B2BA-C07972046CDC}" destId="{1707C147-C9B8-AD49-B09F-F66D0D5452B3}" srcOrd="0" destOrd="0" presId="urn:microsoft.com/office/officeart/2005/8/layout/process2"/>
    <dgm:cxn modelId="{EEF23922-5B2C-9A48-8AA7-D95723A43A13}" type="presParOf" srcId="{517EBCB4-9B70-5343-9E37-CA029FFDB5A7}" destId="{B42964A0-4E94-F64C-A251-39395C93878A}" srcOrd="10" destOrd="0" presId="urn:microsoft.com/office/officeart/2005/8/layout/process2"/>
    <dgm:cxn modelId="{F6D3DA9C-F29B-794D-8AC2-C13248158BE1}" type="presParOf" srcId="{517EBCB4-9B70-5343-9E37-CA029FFDB5A7}" destId="{8C5614F3-F4FB-7549-8003-861E0847C69A}" srcOrd="11" destOrd="0" presId="urn:microsoft.com/office/officeart/2005/8/layout/process2"/>
    <dgm:cxn modelId="{0F6A13C4-2E61-814E-AEC6-FEC9D49F0FE3}" type="presParOf" srcId="{8C5614F3-F4FB-7549-8003-861E0847C69A}" destId="{A8FB498B-8EC0-DB46-9FA8-2B25EBF18C23}" srcOrd="0" destOrd="0" presId="urn:microsoft.com/office/officeart/2005/8/layout/process2"/>
    <dgm:cxn modelId="{40AD7F49-EE4A-3849-A6CD-03557C500753}" type="presParOf" srcId="{517EBCB4-9B70-5343-9E37-CA029FFDB5A7}" destId="{88B72335-AB0D-4F49-AE40-A96734038689}"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3.xml><?xml version="1.0" encoding="utf-8"?>
<dgm:dataModel xmlns:dgm="http://schemas.openxmlformats.org/drawingml/2006/diagram" xmlns:a="http://schemas.openxmlformats.org/drawingml/2006/main">
  <dgm:ptLst>
    <dgm:pt modelId="{E48E4ACB-41F9-4342-955D-C647E2CB68D3}" type="doc">
      <dgm:prSet loTypeId="urn:microsoft.com/office/officeart/2005/8/layout/process2" loCatId="" qsTypeId="urn:microsoft.com/office/officeart/2005/8/quickstyle/simple1" qsCatId="simple" csTypeId="urn:microsoft.com/office/officeart/2005/8/colors/accent1_2" csCatId="accent1" phldr="1"/>
      <dgm:spPr/>
    </dgm:pt>
    <dgm:pt modelId="{A17F2537-3A6D-1548-9292-446C8C24FE49}">
      <dgm:prSet phldrT="[Текст]"/>
      <dgm:spPr/>
      <dgm:t>
        <a:bodyPr/>
        <a:lstStyle/>
        <a:p>
          <a:r>
            <a:rPr lang="en-US" dirty="0"/>
            <a:t>5</a:t>
          </a:r>
          <a:endParaRPr lang="ru-RU" dirty="0"/>
        </a:p>
      </dgm:t>
    </dgm:pt>
    <dgm:pt modelId="{B4A705FD-0EA3-4D47-A1F0-EC09796A18BC}" type="parTrans" cxnId="{C2C8F50A-09BE-5A45-A236-4ED70DBEAFC5}">
      <dgm:prSet/>
      <dgm:spPr/>
      <dgm:t>
        <a:bodyPr/>
        <a:lstStyle/>
        <a:p>
          <a:endParaRPr lang="ru-RU"/>
        </a:p>
      </dgm:t>
    </dgm:pt>
    <dgm:pt modelId="{13654F62-5F1E-834E-8609-7114AC7D9CF5}" type="sibTrans" cxnId="{C2C8F50A-09BE-5A45-A236-4ED70DBEAFC5}">
      <dgm:prSet/>
      <dgm:spPr/>
      <dgm:t>
        <a:bodyPr/>
        <a:lstStyle/>
        <a:p>
          <a:endParaRPr lang="ru-RU"/>
        </a:p>
      </dgm:t>
    </dgm:pt>
    <dgm:pt modelId="{AAFDA80D-02B6-A744-B874-EA0157D071D0}">
      <dgm:prSet phldrT="[Текст]"/>
      <dgm:spPr/>
      <dgm:t>
        <a:bodyPr/>
        <a:lstStyle/>
        <a:p>
          <a:r>
            <a:rPr lang="en-US" dirty="0"/>
            <a:t>3</a:t>
          </a:r>
          <a:endParaRPr lang="ru-RU" dirty="0"/>
        </a:p>
      </dgm:t>
    </dgm:pt>
    <dgm:pt modelId="{64DBDB1A-EB13-CF49-9CD2-904F6BD4F1C9}" type="parTrans" cxnId="{5A7A732D-C832-C349-9EC5-000F05FF3DFD}">
      <dgm:prSet/>
      <dgm:spPr/>
      <dgm:t>
        <a:bodyPr/>
        <a:lstStyle/>
        <a:p>
          <a:endParaRPr lang="ru-RU"/>
        </a:p>
      </dgm:t>
    </dgm:pt>
    <dgm:pt modelId="{3C0DF4A1-481A-5943-AAEC-32E29A7AF360}" type="sibTrans" cxnId="{5A7A732D-C832-C349-9EC5-000F05FF3DFD}">
      <dgm:prSet/>
      <dgm:spPr/>
      <dgm:t>
        <a:bodyPr/>
        <a:lstStyle/>
        <a:p>
          <a:endParaRPr lang="ru-RU"/>
        </a:p>
      </dgm:t>
    </dgm:pt>
    <dgm:pt modelId="{6316555B-6BFA-014A-B552-1D2AA9DB48D3}">
      <dgm:prSet phldrT="[Текст]"/>
      <dgm:spPr/>
      <dgm:t>
        <a:bodyPr/>
        <a:lstStyle/>
        <a:p>
          <a:r>
            <a:rPr lang="en-US" dirty="0"/>
            <a:t>1</a:t>
          </a:r>
          <a:endParaRPr lang="ru-RU" dirty="0"/>
        </a:p>
      </dgm:t>
    </dgm:pt>
    <dgm:pt modelId="{464B434C-CE39-5346-A9FB-6422303BFDC5}" type="parTrans" cxnId="{E0D6E606-A78F-584D-AED6-72C1DEA1AC3D}">
      <dgm:prSet/>
      <dgm:spPr/>
      <dgm:t>
        <a:bodyPr/>
        <a:lstStyle/>
        <a:p>
          <a:endParaRPr lang="ru-RU"/>
        </a:p>
      </dgm:t>
    </dgm:pt>
    <dgm:pt modelId="{4910482B-B33A-B04A-8133-0DC52AF1139C}" type="sibTrans" cxnId="{E0D6E606-A78F-584D-AED6-72C1DEA1AC3D}">
      <dgm:prSet/>
      <dgm:spPr/>
      <dgm:t>
        <a:bodyPr/>
        <a:lstStyle/>
        <a:p>
          <a:endParaRPr lang="ru-RU"/>
        </a:p>
      </dgm:t>
    </dgm:pt>
    <dgm:pt modelId="{517EBCB4-9B70-5343-9E37-CA029FFDB5A7}" type="pres">
      <dgm:prSet presAssocID="{E48E4ACB-41F9-4342-955D-C647E2CB68D3}" presName="linearFlow" presStyleCnt="0">
        <dgm:presLayoutVars>
          <dgm:resizeHandles val="exact"/>
        </dgm:presLayoutVars>
      </dgm:prSet>
      <dgm:spPr/>
    </dgm:pt>
    <dgm:pt modelId="{517158D8-633D-174C-A9F5-C3C5BCC44275}" type="pres">
      <dgm:prSet presAssocID="{A17F2537-3A6D-1548-9292-446C8C24FE49}" presName="node" presStyleLbl="node1" presStyleIdx="0" presStyleCnt="3">
        <dgm:presLayoutVars>
          <dgm:bulletEnabled val="1"/>
        </dgm:presLayoutVars>
      </dgm:prSet>
      <dgm:spPr/>
    </dgm:pt>
    <dgm:pt modelId="{95EC2010-C56E-5D4A-A478-DD34A7AC994A}" type="pres">
      <dgm:prSet presAssocID="{13654F62-5F1E-834E-8609-7114AC7D9CF5}" presName="sibTrans" presStyleLbl="sibTrans2D1" presStyleIdx="0" presStyleCnt="2"/>
      <dgm:spPr/>
    </dgm:pt>
    <dgm:pt modelId="{B08B0144-9046-EE4E-BA68-408839A0A82B}" type="pres">
      <dgm:prSet presAssocID="{13654F62-5F1E-834E-8609-7114AC7D9CF5}" presName="connectorText" presStyleLbl="sibTrans2D1" presStyleIdx="0" presStyleCnt="2"/>
      <dgm:spPr/>
    </dgm:pt>
    <dgm:pt modelId="{6DD368FC-60A5-A34E-B507-589A069B4ED8}" type="pres">
      <dgm:prSet presAssocID="{AAFDA80D-02B6-A744-B874-EA0157D071D0}" presName="node" presStyleLbl="node1" presStyleIdx="1" presStyleCnt="3">
        <dgm:presLayoutVars>
          <dgm:bulletEnabled val="1"/>
        </dgm:presLayoutVars>
      </dgm:prSet>
      <dgm:spPr/>
    </dgm:pt>
    <dgm:pt modelId="{E759D90B-4EEF-3C4B-B52B-0B6369F2F26E}" type="pres">
      <dgm:prSet presAssocID="{3C0DF4A1-481A-5943-AAEC-32E29A7AF360}" presName="sibTrans" presStyleLbl="sibTrans2D1" presStyleIdx="1" presStyleCnt="2"/>
      <dgm:spPr/>
    </dgm:pt>
    <dgm:pt modelId="{B7A107CF-6FAE-D54C-BF6E-E5C6E541DA5E}" type="pres">
      <dgm:prSet presAssocID="{3C0DF4A1-481A-5943-AAEC-32E29A7AF360}" presName="connectorText" presStyleLbl="sibTrans2D1" presStyleIdx="1" presStyleCnt="2"/>
      <dgm:spPr/>
    </dgm:pt>
    <dgm:pt modelId="{6BC95D1E-B62F-A347-B5B2-BBB720DBE55E}" type="pres">
      <dgm:prSet presAssocID="{6316555B-6BFA-014A-B552-1D2AA9DB48D3}" presName="node" presStyleLbl="node1" presStyleIdx="2" presStyleCnt="3">
        <dgm:presLayoutVars>
          <dgm:bulletEnabled val="1"/>
        </dgm:presLayoutVars>
      </dgm:prSet>
      <dgm:spPr/>
    </dgm:pt>
  </dgm:ptLst>
  <dgm:cxnLst>
    <dgm:cxn modelId="{E0D6E606-A78F-584D-AED6-72C1DEA1AC3D}" srcId="{E48E4ACB-41F9-4342-955D-C647E2CB68D3}" destId="{6316555B-6BFA-014A-B552-1D2AA9DB48D3}" srcOrd="2" destOrd="0" parTransId="{464B434C-CE39-5346-A9FB-6422303BFDC5}" sibTransId="{4910482B-B33A-B04A-8133-0DC52AF1139C}"/>
    <dgm:cxn modelId="{C2C8F50A-09BE-5A45-A236-4ED70DBEAFC5}" srcId="{E48E4ACB-41F9-4342-955D-C647E2CB68D3}" destId="{A17F2537-3A6D-1548-9292-446C8C24FE49}" srcOrd="0" destOrd="0" parTransId="{B4A705FD-0EA3-4D47-A1F0-EC09796A18BC}" sibTransId="{13654F62-5F1E-834E-8609-7114AC7D9CF5}"/>
    <dgm:cxn modelId="{5A7A732D-C832-C349-9EC5-000F05FF3DFD}" srcId="{E48E4ACB-41F9-4342-955D-C647E2CB68D3}" destId="{AAFDA80D-02B6-A744-B874-EA0157D071D0}" srcOrd="1" destOrd="0" parTransId="{64DBDB1A-EB13-CF49-9CD2-904F6BD4F1C9}" sibTransId="{3C0DF4A1-481A-5943-AAEC-32E29A7AF360}"/>
    <dgm:cxn modelId="{86B9502E-25F0-7947-B62F-B9882EE96BEA}" type="presOf" srcId="{A17F2537-3A6D-1548-9292-446C8C24FE49}" destId="{517158D8-633D-174C-A9F5-C3C5BCC44275}" srcOrd="0" destOrd="0" presId="urn:microsoft.com/office/officeart/2005/8/layout/process2"/>
    <dgm:cxn modelId="{9780445A-CDBD-B24C-938A-0EB187450218}" type="presOf" srcId="{13654F62-5F1E-834E-8609-7114AC7D9CF5}" destId="{95EC2010-C56E-5D4A-A478-DD34A7AC994A}" srcOrd="0" destOrd="0" presId="urn:microsoft.com/office/officeart/2005/8/layout/process2"/>
    <dgm:cxn modelId="{871D0B64-73A9-CC4E-B2DD-B562A3EA7414}" type="presOf" srcId="{AAFDA80D-02B6-A744-B874-EA0157D071D0}" destId="{6DD368FC-60A5-A34E-B507-589A069B4ED8}" srcOrd="0" destOrd="0" presId="urn:microsoft.com/office/officeart/2005/8/layout/process2"/>
    <dgm:cxn modelId="{0843ED7C-6284-5C4B-9F34-CAF5CE52D591}" type="presOf" srcId="{6316555B-6BFA-014A-B552-1D2AA9DB48D3}" destId="{6BC95D1E-B62F-A347-B5B2-BBB720DBE55E}" srcOrd="0" destOrd="0" presId="urn:microsoft.com/office/officeart/2005/8/layout/process2"/>
    <dgm:cxn modelId="{6F03898D-ED28-0449-B08B-32E0434A0008}" type="presOf" srcId="{E48E4ACB-41F9-4342-955D-C647E2CB68D3}" destId="{517EBCB4-9B70-5343-9E37-CA029FFDB5A7}" srcOrd="0" destOrd="0" presId="urn:microsoft.com/office/officeart/2005/8/layout/process2"/>
    <dgm:cxn modelId="{275EEB8E-A573-0E41-BC1F-35A3F5B0E39C}" type="presOf" srcId="{3C0DF4A1-481A-5943-AAEC-32E29A7AF360}" destId="{E759D90B-4EEF-3C4B-B52B-0B6369F2F26E}" srcOrd="0" destOrd="0" presId="urn:microsoft.com/office/officeart/2005/8/layout/process2"/>
    <dgm:cxn modelId="{B70E6CAF-D8F3-1E4D-A8B8-53C00FC6FD72}" type="presOf" srcId="{13654F62-5F1E-834E-8609-7114AC7D9CF5}" destId="{B08B0144-9046-EE4E-BA68-408839A0A82B}" srcOrd="1" destOrd="0" presId="urn:microsoft.com/office/officeart/2005/8/layout/process2"/>
    <dgm:cxn modelId="{EB18CFC8-8B57-2B4D-842D-684B48CF3C2E}" type="presOf" srcId="{3C0DF4A1-481A-5943-AAEC-32E29A7AF360}" destId="{B7A107CF-6FAE-D54C-BF6E-E5C6E541DA5E}" srcOrd="1" destOrd="0" presId="urn:microsoft.com/office/officeart/2005/8/layout/process2"/>
    <dgm:cxn modelId="{5C5F3230-FEFD-1446-AD95-50A380009320}" type="presParOf" srcId="{517EBCB4-9B70-5343-9E37-CA029FFDB5A7}" destId="{517158D8-633D-174C-A9F5-C3C5BCC44275}" srcOrd="0" destOrd="0" presId="urn:microsoft.com/office/officeart/2005/8/layout/process2"/>
    <dgm:cxn modelId="{6D3F80E4-6BAC-1246-96EC-5CAD3099F298}" type="presParOf" srcId="{517EBCB4-9B70-5343-9E37-CA029FFDB5A7}" destId="{95EC2010-C56E-5D4A-A478-DD34A7AC994A}" srcOrd="1" destOrd="0" presId="urn:microsoft.com/office/officeart/2005/8/layout/process2"/>
    <dgm:cxn modelId="{9501578E-A4DB-5C4F-8C95-276C23A171F8}" type="presParOf" srcId="{95EC2010-C56E-5D4A-A478-DD34A7AC994A}" destId="{B08B0144-9046-EE4E-BA68-408839A0A82B}" srcOrd="0" destOrd="0" presId="urn:microsoft.com/office/officeart/2005/8/layout/process2"/>
    <dgm:cxn modelId="{8BFF6DE7-08AE-464E-AB40-B93C8F888D94}" type="presParOf" srcId="{517EBCB4-9B70-5343-9E37-CA029FFDB5A7}" destId="{6DD368FC-60A5-A34E-B507-589A069B4ED8}" srcOrd="2" destOrd="0" presId="urn:microsoft.com/office/officeart/2005/8/layout/process2"/>
    <dgm:cxn modelId="{BF14C568-5E55-144C-BF89-3516BA2B2F6D}" type="presParOf" srcId="{517EBCB4-9B70-5343-9E37-CA029FFDB5A7}" destId="{E759D90B-4EEF-3C4B-B52B-0B6369F2F26E}" srcOrd="3" destOrd="0" presId="urn:microsoft.com/office/officeart/2005/8/layout/process2"/>
    <dgm:cxn modelId="{324476B8-5712-CD44-9C08-5430E0F5BA5B}" type="presParOf" srcId="{E759D90B-4EEF-3C4B-B52B-0B6369F2F26E}" destId="{B7A107CF-6FAE-D54C-BF6E-E5C6E541DA5E}" srcOrd="0" destOrd="0" presId="urn:microsoft.com/office/officeart/2005/8/layout/process2"/>
    <dgm:cxn modelId="{5EAC1ACE-3604-B24C-A0FD-CEB9137E28C3}" type="presParOf" srcId="{517EBCB4-9B70-5343-9E37-CA029FFDB5A7}" destId="{6BC95D1E-B62F-A347-B5B2-BBB720DBE55E}"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4.xml><?xml version="1.0" encoding="utf-8"?>
<dgm:dataModel xmlns:dgm="http://schemas.openxmlformats.org/drawingml/2006/diagram" xmlns:a="http://schemas.openxmlformats.org/drawingml/2006/main">
  <dgm:ptLst>
    <dgm:pt modelId="{E48E4ACB-41F9-4342-955D-C647E2CB68D3}" type="doc">
      <dgm:prSet loTypeId="urn:microsoft.com/office/officeart/2005/8/layout/process2" loCatId="" qsTypeId="urn:microsoft.com/office/officeart/2005/8/quickstyle/simple1" qsCatId="simple" csTypeId="urn:microsoft.com/office/officeart/2005/8/colors/accent1_2" csCatId="accent1" phldr="1"/>
      <dgm:spPr/>
    </dgm:pt>
    <dgm:pt modelId="{A17F2537-3A6D-1548-9292-446C8C24FE49}">
      <dgm:prSet phldrT="[Текст]"/>
      <dgm:spPr/>
      <dgm:t>
        <a:bodyPr/>
        <a:lstStyle/>
        <a:p>
          <a:r>
            <a:rPr lang="en-US" dirty="0"/>
            <a:t>9</a:t>
          </a:r>
          <a:endParaRPr lang="ru-RU" dirty="0"/>
        </a:p>
      </dgm:t>
    </dgm:pt>
    <dgm:pt modelId="{B4A705FD-0EA3-4D47-A1F0-EC09796A18BC}" type="parTrans" cxnId="{C2C8F50A-09BE-5A45-A236-4ED70DBEAFC5}">
      <dgm:prSet/>
      <dgm:spPr/>
      <dgm:t>
        <a:bodyPr/>
        <a:lstStyle/>
        <a:p>
          <a:endParaRPr lang="ru-RU"/>
        </a:p>
      </dgm:t>
    </dgm:pt>
    <dgm:pt modelId="{13654F62-5F1E-834E-8609-7114AC7D9CF5}" type="sibTrans" cxnId="{C2C8F50A-09BE-5A45-A236-4ED70DBEAFC5}">
      <dgm:prSet/>
      <dgm:spPr/>
      <dgm:t>
        <a:bodyPr/>
        <a:lstStyle/>
        <a:p>
          <a:endParaRPr lang="ru-RU"/>
        </a:p>
      </dgm:t>
    </dgm:pt>
    <dgm:pt modelId="{AC9DE644-FD7A-3247-825E-81B91D9A5D4D}">
      <dgm:prSet phldrT="[Текст]"/>
      <dgm:spPr/>
      <dgm:t>
        <a:bodyPr/>
        <a:lstStyle/>
        <a:p>
          <a:r>
            <a:rPr lang="en-US" dirty="0"/>
            <a:t>4</a:t>
          </a:r>
          <a:endParaRPr lang="ru-RU" dirty="0"/>
        </a:p>
      </dgm:t>
    </dgm:pt>
    <dgm:pt modelId="{CCDF3326-101A-9847-A10A-9D71384503F3}" type="parTrans" cxnId="{AF81D985-9C6B-C14B-B92B-566F7BCF565E}">
      <dgm:prSet/>
      <dgm:spPr/>
      <dgm:t>
        <a:bodyPr/>
        <a:lstStyle/>
        <a:p>
          <a:endParaRPr lang="ru-RU"/>
        </a:p>
      </dgm:t>
    </dgm:pt>
    <dgm:pt modelId="{E23AD785-0D33-B543-A81F-85335010AC49}" type="sibTrans" cxnId="{AF81D985-9C6B-C14B-B92B-566F7BCF565E}">
      <dgm:prSet/>
      <dgm:spPr/>
      <dgm:t>
        <a:bodyPr/>
        <a:lstStyle/>
        <a:p>
          <a:endParaRPr lang="ru-RU"/>
        </a:p>
      </dgm:t>
    </dgm:pt>
    <dgm:pt modelId="{AE9C01A8-CFF0-F846-81AD-D635672ED35F}">
      <dgm:prSet phldrT="[Текст]"/>
      <dgm:spPr/>
      <dgm:t>
        <a:bodyPr/>
        <a:lstStyle/>
        <a:p>
          <a:r>
            <a:rPr lang="en-US" dirty="0"/>
            <a:t>6</a:t>
          </a:r>
          <a:endParaRPr lang="ru-RU" dirty="0"/>
        </a:p>
      </dgm:t>
    </dgm:pt>
    <dgm:pt modelId="{BC98464F-5271-7E40-8A33-28E3626DFB36}" type="parTrans" cxnId="{0D81823F-F9D3-6448-B9A1-05DF5B3F0611}">
      <dgm:prSet/>
      <dgm:spPr/>
      <dgm:t>
        <a:bodyPr/>
        <a:lstStyle/>
        <a:p>
          <a:endParaRPr lang="ru-RU"/>
        </a:p>
      </dgm:t>
    </dgm:pt>
    <dgm:pt modelId="{E3D67B50-5873-B34A-ADB8-373B80259401}" type="sibTrans" cxnId="{0D81823F-F9D3-6448-B9A1-05DF5B3F0611}">
      <dgm:prSet/>
      <dgm:spPr/>
      <dgm:t>
        <a:bodyPr/>
        <a:lstStyle/>
        <a:p>
          <a:endParaRPr lang="ru-RU"/>
        </a:p>
      </dgm:t>
    </dgm:pt>
    <dgm:pt modelId="{8FCB5ADC-DE8E-B841-AC83-71547839D8B2}">
      <dgm:prSet phldrT="[Текст]"/>
      <dgm:spPr/>
      <dgm:t>
        <a:bodyPr/>
        <a:lstStyle/>
        <a:p>
          <a:r>
            <a:rPr lang="en-US" dirty="0"/>
            <a:t>10</a:t>
          </a:r>
          <a:endParaRPr lang="ru-RU" dirty="0"/>
        </a:p>
      </dgm:t>
    </dgm:pt>
    <dgm:pt modelId="{C974C6D9-29B3-AE41-9159-FA748095D1D9}" type="parTrans" cxnId="{53E70A20-C791-124E-9CB5-91EC0D221D49}">
      <dgm:prSet/>
      <dgm:spPr/>
      <dgm:t>
        <a:bodyPr/>
        <a:lstStyle/>
        <a:p>
          <a:endParaRPr lang="ru-RU"/>
        </a:p>
      </dgm:t>
    </dgm:pt>
    <dgm:pt modelId="{FCDAFA6F-C538-A147-96B5-192399F124E1}" type="sibTrans" cxnId="{53E70A20-C791-124E-9CB5-91EC0D221D49}">
      <dgm:prSet/>
      <dgm:spPr/>
      <dgm:t>
        <a:bodyPr/>
        <a:lstStyle/>
        <a:p>
          <a:endParaRPr lang="ru-RU"/>
        </a:p>
      </dgm:t>
    </dgm:pt>
    <dgm:pt modelId="{D810ABB4-1F1A-C54C-85F6-8A15C6E79011}">
      <dgm:prSet phldrT="[Текст]"/>
      <dgm:spPr/>
      <dgm:t>
        <a:bodyPr/>
        <a:lstStyle/>
        <a:p>
          <a:r>
            <a:rPr lang="en-US" dirty="0"/>
            <a:t>2</a:t>
          </a:r>
          <a:endParaRPr lang="ru-RU" dirty="0"/>
        </a:p>
      </dgm:t>
    </dgm:pt>
    <dgm:pt modelId="{A7E7495E-4CC3-1840-885A-8DB345F05A3F}" type="parTrans" cxnId="{1333744C-4D5E-4F4D-81E2-BB0BAFCAD834}">
      <dgm:prSet/>
      <dgm:spPr/>
      <dgm:t>
        <a:bodyPr/>
        <a:lstStyle/>
        <a:p>
          <a:endParaRPr lang="ru-RU"/>
        </a:p>
      </dgm:t>
    </dgm:pt>
    <dgm:pt modelId="{6BB5A976-07C1-6D46-85D0-B2FF9E2C29E2}" type="sibTrans" cxnId="{1333744C-4D5E-4F4D-81E2-BB0BAFCAD834}">
      <dgm:prSet/>
      <dgm:spPr/>
      <dgm:t>
        <a:bodyPr/>
        <a:lstStyle/>
        <a:p>
          <a:endParaRPr lang="ru-RU"/>
        </a:p>
      </dgm:t>
    </dgm:pt>
    <dgm:pt modelId="{00BDD22B-01C4-0443-AA0F-56EC7F6ED1EC}">
      <dgm:prSet phldrT="[Текст]"/>
      <dgm:spPr/>
      <dgm:t>
        <a:bodyPr/>
        <a:lstStyle/>
        <a:p>
          <a:r>
            <a:rPr lang="en-US" dirty="0"/>
            <a:t>8</a:t>
          </a:r>
          <a:endParaRPr lang="ru-RU" dirty="0"/>
        </a:p>
      </dgm:t>
    </dgm:pt>
    <dgm:pt modelId="{C6875010-CB0B-0D42-BE6B-99C987538C0F}" type="parTrans" cxnId="{70523A58-05CE-0143-B477-B68C5D473343}">
      <dgm:prSet/>
      <dgm:spPr/>
      <dgm:t>
        <a:bodyPr/>
        <a:lstStyle/>
        <a:p>
          <a:endParaRPr lang="ru-RU"/>
        </a:p>
      </dgm:t>
    </dgm:pt>
    <dgm:pt modelId="{1A7EC442-3C9B-1440-9815-3293AA0B5C65}" type="sibTrans" cxnId="{70523A58-05CE-0143-B477-B68C5D473343}">
      <dgm:prSet/>
      <dgm:spPr/>
      <dgm:t>
        <a:bodyPr/>
        <a:lstStyle/>
        <a:p>
          <a:endParaRPr lang="ru-RU"/>
        </a:p>
      </dgm:t>
    </dgm:pt>
    <dgm:pt modelId="{E0CFC80F-1564-F14A-BE9C-26F1EA9321F9}">
      <dgm:prSet phldrT="[Текст]"/>
      <dgm:spPr/>
      <dgm:t>
        <a:bodyPr/>
        <a:lstStyle/>
        <a:p>
          <a:r>
            <a:rPr lang="en-US" dirty="0"/>
            <a:t>7</a:t>
          </a:r>
          <a:endParaRPr lang="ru-RU" dirty="0"/>
        </a:p>
      </dgm:t>
    </dgm:pt>
    <dgm:pt modelId="{9FEAB293-47E6-A648-869C-EAAC28211BDC}" type="parTrans" cxnId="{66EF2D6E-576F-A34A-A767-DF4450AB2588}">
      <dgm:prSet/>
      <dgm:spPr/>
      <dgm:t>
        <a:bodyPr/>
        <a:lstStyle/>
        <a:p>
          <a:endParaRPr lang="ru-RU"/>
        </a:p>
      </dgm:t>
    </dgm:pt>
    <dgm:pt modelId="{EC491923-2CA9-D548-AC57-E7AA1FCE25BF}" type="sibTrans" cxnId="{66EF2D6E-576F-A34A-A767-DF4450AB2588}">
      <dgm:prSet/>
      <dgm:spPr/>
      <dgm:t>
        <a:bodyPr/>
        <a:lstStyle/>
        <a:p>
          <a:endParaRPr lang="ru-RU"/>
        </a:p>
      </dgm:t>
    </dgm:pt>
    <dgm:pt modelId="{517EBCB4-9B70-5343-9E37-CA029FFDB5A7}" type="pres">
      <dgm:prSet presAssocID="{E48E4ACB-41F9-4342-955D-C647E2CB68D3}" presName="linearFlow" presStyleCnt="0">
        <dgm:presLayoutVars>
          <dgm:resizeHandles val="exact"/>
        </dgm:presLayoutVars>
      </dgm:prSet>
      <dgm:spPr/>
    </dgm:pt>
    <dgm:pt modelId="{517158D8-633D-174C-A9F5-C3C5BCC44275}" type="pres">
      <dgm:prSet presAssocID="{A17F2537-3A6D-1548-9292-446C8C24FE49}" presName="node" presStyleLbl="node1" presStyleIdx="0" presStyleCnt="7">
        <dgm:presLayoutVars>
          <dgm:bulletEnabled val="1"/>
        </dgm:presLayoutVars>
      </dgm:prSet>
      <dgm:spPr/>
    </dgm:pt>
    <dgm:pt modelId="{9F97265E-A328-CA42-9032-EBD5AC2CF9ED}" type="pres">
      <dgm:prSet presAssocID="{13654F62-5F1E-834E-8609-7114AC7D9CF5}" presName="sibTrans" presStyleLbl="sibTrans2D1" presStyleIdx="0" presStyleCnt="6"/>
      <dgm:spPr/>
    </dgm:pt>
    <dgm:pt modelId="{BC03D7A7-297D-CA40-85BF-6D475CFCAD39}" type="pres">
      <dgm:prSet presAssocID="{13654F62-5F1E-834E-8609-7114AC7D9CF5}" presName="connectorText" presStyleLbl="sibTrans2D1" presStyleIdx="0" presStyleCnt="6"/>
      <dgm:spPr/>
    </dgm:pt>
    <dgm:pt modelId="{F6AD8AA0-DD79-8C4E-BDE7-40BAECEEED42}" type="pres">
      <dgm:prSet presAssocID="{E0CFC80F-1564-F14A-BE9C-26F1EA9321F9}" presName="node" presStyleLbl="node1" presStyleIdx="1" presStyleCnt="7">
        <dgm:presLayoutVars>
          <dgm:bulletEnabled val="1"/>
        </dgm:presLayoutVars>
      </dgm:prSet>
      <dgm:spPr/>
    </dgm:pt>
    <dgm:pt modelId="{6A18AA7F-BBA6-984A-B5F8-3BA78F86DA26}" type="pres">
      <dgm:prSet presAssocID="{EC491923-2CA9-D548-AC57-E7AA1FCE25BF}" presName="sibTrans" presStyleLbl="sibTrans2D1" presStyleIdx="1" presStyleCnt="6"/>
      <dgm:spPr/>
    </dgm:pt>
    <dgm:pt modelId="{D1B213FE-6A40-FB43-90DB-0B2B496E484B}" type="pres">
      <dgm:prSet presAssocID="{EC491923-2CA9-D548-AC57-E7AA1FCE25BF}" presName="connectorText" presStyleLbl="sibTrans2D1" presStyleIdx="1" presStyleCnt="6"/>
      <dgm:spPr/>
    </dgm:pt>
    <dgm:pt modelId="{67B96F1B-DA64-F144-8552-A128C648F047}" type="pres">
      <dgm:prSet presAssocID="{8FCB5ADC-DE8E-B841-AC83-71547839D8B2}" presName="node" presStyleLbl="node1" presStyleIdx="2" presStyleCnt="7">
        <dgm:presLayoutVars>
          <dgm:bulletEnabled val="1"/>
        </dgm:presLayoutVars>
      </dgm:prSet>
      <dgm:spPr/>
    </dgm:pt>
    <dgm:pt modelId="{C36C926B-2865-B047-8888-3D6F0DFA4C47}" type="pres">
      <dgm:prSet presAssocID="{FCDAFA6F-C538-A147-96B5-192399F124E1}" presName="sibTrans" presStyleLbl="sibTrans2D1" presStyleIdx="2" presStyleCnt="6"/>
      <dgm:spPr/>
    </dgm:pt>
    <dgm:pt modelId="{F73456EF-0A6A-AB47-BACB-2BE243087193}" type="pres">
      <dgm:prSet presAssocID="{FCDAFA6F-C538-A147-96B5-192399F124E1}" presName="connectorText" presStyleLbl="sibTrans2D1" presStyleIdx="2" presStyleCnt="6"/>
      <dgm:spPr/>
    </dgm:pt>
    <dgm:pt modelId="{2676709D-6F4E-004F-A5A4-8A55007E190D}" type="pres">
      <dgm:prSet presAssocID="{D810ABB4-1F1A-C54C-85F6-8A15C6E79011}" presName="node" presStyleLbl="node1" presStyleIdx="3" presStyleCnt="7">
        <dgm:presLayoutVars>
          <dgm:bulletEnabled val="1"/>
        </dgm:presLayoutVars>
      </dgm:prSet>
      <dgm:spPr/>
    </dgm:pt>
    <dgm:pt modelId="{7599D441-FCDE-1842-BE4C-ECC69A3B1BCF}" type="pres">
      <dgm:prSet presAssocID="{6BB5A976-07C1-6D46-85D0-B2FF9E2C29E2}" presName="sibTrans" presStyleLbl="sibTrans2D1" presStyleIdx="3" presStyleCnt="6"/>
      <dgm:spPr/>
    </dgm:pt>
    <dgm:pt modelId="{7AEF4B72-930D-844F-B0B2-43AE97509B20}" type="pres">
      <dgm:prSet presAssocID="{6BB5A976-07C1-6D46-85D0-B2FF9E2C29E2}" presName="connectorText" presStyleLbl="sibTrans2D1" presStyleIdx="3" presStyleCnt="6"/>
      <dgm:spPr/>
    </dgm:pt>
    <dgm:pt modelId="{28810E13-D872-0F47-B1A1-D6A3E1E81CC4}" type="pres">
      <dgm:prSet presAssocID="{AC9DE644-FD7A-3247-825E-81B91D9A5D4D}" presName="node" presStyleLbl="node1" presStyleIdx="4" presStyleCnt="7">
        <dgm:presLayoutVars>
          <dgm:bulletEnabled val="1"/>
        </dgm:presLayoutVars>
      </dgm:prSet>
      <dgm:spPr/>
    </dgm:pt>
    <dgm:pt modelId="{369170AE-B630-134A-8ECE-C850FB92BFF2}" type="pres">
      <dgm:prSet presAssocID="{E23AD785-0D33-B543-A81F-85335010AC49}" presName="sibTrans" presStyleLbl="sibTrans2D1" presStyleIdx="4" presStyleCnt="6"/>
      <dgm:spPr/>
    </dgm:pt>
    <dgm:pt modelId="{43BEB64F-F8CB-2E4F-99D6-96BB1E55331E}" type="pres">
      <dgm:prSet presAssocID="{E23AD785-0D33-B543-A81F-85335010AC49}" presName="connectorText" presStyleLbl="sibTrans2D1" presStyleIdx="4" presStyleCnt="6"/>
      <dgm:spPr/>
    </dgm:pt>
    <dgm:pt modelId="{ADD8F15F-8489-AF4C-939A-76969F4A28A7}" type="pres">
      <dgm:prSet presAssocID="{AE9C01A8-CFF0-F846-81AD-D635672ED35F}" presName="node" presStyleLbl="node1" presStyleIdx="5" presStyleCnt="7">
        <dgm:presLayoutVars>
          <dgm:bulletEnabled val="1"/>
        </dgm:presLayoutVars>
      </dgm:prSet>
      <dgm:spPr/>
    </dgm:pt>
    <dgm:pt modelId="{54E74E91-76F5-2542-B2BA-C07972046CDC}" type="pres">
      <dgm:prSet presAssocID="{E3D67B50-5873-B34A-ADB8-373B80259401}" presName="sibTrans" presStyleLbl="sibTrans2D1" presStyleIdx="5" presStyleCnt="6"/>
      <dgm:spPr/>
    </dgm:pt>
    <dgm:pt modelId="{1707C147-C9B8-AD49-B09F-F66D0D5452B3}" type="pres">
      <dgm:prSet presAssocID="{E3D67B50-5873-B34A-ADB8-373B80259401}" presName="connectorText" presStyleLbl="sibTrans2D1" presStyleIdx="5" presStyleCnt="6"/>
      <dgm:spPr/>
    </dgm:pt>
    <dgm:pt modelId="{B42964A0-4E94-F64C-A251-39395C93878A}" type="pres">
      <dgm:prSet presAssocID="{00BDD22B-01C4-0443-AA0F-56EC7F6ED1EC}" presName="node" presStyleLbl="node1" presStyleIdx="6" presStyleCnt="7">
        <dgm:presLayoutVars>
          <dgm:bulletEnabled val="1"/>
        </dgm:presLayoutVars>
      </dgm:prSet>
      <dgm:spPr/>
    </dgm:pt>
  </dgm:ptLst>
  <dgm:cxnLst>
    <dgm:cxn modelId="{C2C8F50A-09BE-5A45-A236-4ED70DBEAFC5}" srcId="{E48E4ACB-41F9-4342-955D-C647E2CB68D3}" destId="{A17F2537-3A6D-1548-9292-446C8C24FE49}" srcOrd="0" destOrd="0" parTransId="{B4A705FD-0EA3-4D47-A1F0-EC09796A18BC}" sibTransId="{13654F62-5F1E-834E-8609-7114AC7D9CF5}"/>
    <dgm:cxn modelId="{9ABC110C-D0A4-224D-893C-EA576C3FB389}" type="presOf" srcId="{E23AD785-0D33-B543-A81F-85335010AC49}" destId="{43BEB64F-F8CB-2E4F-99D6-96BB1E55331E}" srcOrd="1" destOrd="0" presId="urn:microsoft.com/office/officeart/2005/8/layout/process2"/>
    <dgm:cxn modelId="{3648B415-AF05-2549-8169-380F35052D66}" type="presOf" srcId="{E3D67B50-5873-B34A-ADB8-373B80259401}" destId="{1707C147-C9B8-AD49-B09F-F66D0D5452B3}" srcOrd="1" destOrd="0" presId="urn:microsoft.com/office/officeart/2005/8/layout/process2"/>
    <dgm:cxn modelId="{53E70A20-C791-124E-9CB5-91EC0D221D49}" srcId="{E48E4ACB-41F9-4342-955D-C647E2CB68D3}" destId="{8FCB5ADC-DE8E-B841-AC83-71547839D8B2}" srcOrd="2" destOrd="0" parTransId="{C974C6D9-29B3-AE41-9159-FA748095D1D9}" sibTransId="{FCDAFA6F-C538-A147-96B5-192399F124E1}"/>
    <dgm:cxn modelId="{5CE65729-8549-9F41-977B-9A82DDB7E546}" type="presOf" srcId="{E3D67B50-5873-B34A-ADB8-373B80259401}" destId="{54E74E91-76F5-2542-B2BA-C07972046CDC}" srcOrd="0" destOrd="0" presId="urn:microsoft.com/office/officeart/2005/8/layout/process2"/>
    <dgm:cxn modelId="{86B9502E-25F0-7947-B62F-B9882EE96BEA}" type="presOf" srcId="{A17F2537-3A6D-1548-9292-446C8C24FE49}" destId="{517158D8-633D-174C-A9F5-C3C5BCC44275}" srcOrd="0" destOrd="0" presId="urn:microsoft.com/office/officeart/2005/8/layout/process2"/>
    <dgm:cxn modelId="{CDAE5C32-81EB-3C4A-89C0-E66882D8EB69}" type="presOf" srcId="{8FCB5ADC-DE8E-B841-AC83-71547839D8B2}" destId="{67B96F1B-DA64-F144-8552-A128C648F047}" srcOrd="0" destOrd="0" presId="urn:microsoft.com/office/officeart/2005/8/layout/process2"/>
    <dgm:cxn modelId="{163D773A-962D-4244-83A0-28F671BB1D25}" type="presOf" srcId="{FCDAFA6F-C538-A147-96B5-192399F124E1}" destId="{C36C926B-2865-B047-8888-3D6F0DFA4C47}" srcOrd="0" destOrd="0" presId="urn:microsoft.com/office/officeart/2005/8/layout/process2"/>
    <dgm:cxn modelId="{0D81823F-F9D3-6448-B9A1-05DF5B3F0611}" srcId="{E48E4ACB-41F9-4342-955D-C647E2CB68D3}" destId="{AE9C01A8-CFF0-F846-81AD-D635672ED35F}" srcOrd="5" destOrd="0" parTransId="{BC98464F-5271-7E40-8A33-28E3626DFB36}" sibTransId="{E3D67B50-5873-B34A-ADB8-373B80259401}"/>
    <dgm:cxn modelId="{9E386E46-B406-7842-9C34-11EADF77CDE2}" type="presOf" srcId="{6BB5A976-07C1-6D46-85D0-B2FF9E2C29E2}" destId="{7599D441-FCDE-1842-BE4C-ECC69A3B1BCF}" srcOrd="0" destOrd="0" presId="urn:microsoft.com/office/officeart/2005/8/layout/process2"/>
    <dgm:cxn modelId="{1333744C-4D5E-4F4D-81E2-BB0BAFCAD834}" srcId="{E48E4ACB-41F9-4342-955D-C647E2CB68D3}" destId="{D810ABB4-1F1A-C54C-85F6-8A15C6E79011}" srcOrd="3" destOrd="0" parTransId="{A7E7495E-4CC3-1840-885A-8DB345F05A3F}" sibTransId="{6BB5A976-07C1-6D46-85D0-B2FF9E2C29E2}"/>
    <dgm:cxn modelId="{08339D4E-B58F-BB49-807B-E654F59A0611}" type="presOf" srcId="{6BB5A976-07C1-6D46-85D0-B2FF9E2C29E2}" destId="{7AEF4B72-930D-844F-B0B2-43AE97509B20}" srcOrd="1" destOrd="0" presId="urn:microsoft.com/office/officeart/2005/8/layout/process2"/>
    <dgm:cxn modelId="{70523A58-05CE-0143-B477-B68C5D473343}" srcId="{E48E4ACB-41F9-4342-955D-C647E2CB68D3}" destId="{00BDD22B-01C4-0443-AA0F-56EC7F6ED1EC}" srcOrd="6" destOrd="0" parTransId="{C6875010-CB0B-0D42-BE6B-99C987538C0F}" sibTransId="{1A7EC442-3C9B-1440-9815-3293AA0B5C65}"/>
    <dgm:cxn modelId="{99F84062-E1AA-CA47-BBF4-995DD5C1A2A9}" type="presOf" srcId="{13654F62-5F1E-834E-8609-7114AC7D9CF5}" destId="{9F97265E-A328-CA42-9032-EBD5AC2CF9ED}" srcOrd="0" destOrd="0" presId="urn:microsoft.com/office/officeart/2005/8/layout/process2"/>
    <dgm:cxn modelId="{66EF2D6E-576F-A34A-A767-DF4450AB2588}" srcId="{E48E4ACB-41F9-4342-955D-C647E2CB68D3}" destId="{E0CFC80F-1564-F14A-BE9C-26F1EA9321F9}" srcOrd="1" destOrd="0" parTransId="{9FEAB293-47E6-A648-869C-EAAC28211BDC}" sibTransId="{EC491923-2CA9-D548-AC57-E7AA1FCE25BF}"/>
    <dgm:cxn modelId="{FFBF737D-732D-934A-A5E4-829B5148DCF1}" type="presOf" srcId="{D810ABB4-1F1A-C54C-85F6-8A15C6E79011}" destId="{2676709D-6F4E-004F-A5A4-8A55007E190D}" srcOrd="0" destOrd="0" presId="urn:microsoft.com/office/officeart/2005/8/layout/process2"/>
    <dgm:cxn modelId="{AF81D985-9C6B-C14B-B92B-566F7BCF565E}" srcId="{E48E4ACB-41F9-4342-955D-C647E2CB68D3}" destId="{AC9DE644-FD7A-3247-825E-81B91D9A5D4D}" srcOrd="4" destOrd="0" parTransId="{CCDF3326-101A-9847-A10A-9D71384503F3}" sibTransId="{E23AD785-0D33-B543-A81F-85335010AC49}"/>
    <dgm:cxn modelId="{6F03898D-ED28-0449-B08B-32E0434A0008}" type="presOf" srcId="{E48E4ACB-41F9-4342-955D-C647E2CB68D3}" destId="{517EBCB4-9B70-5343-9E37-CA029FFDB5A7}" srcOrd="0" destOrd="0" presId="urn:microsoft.com/office/officeart/2005/8/layout/process2"/>
    <dgm:cxn modelId="{957ED599-8259-054D-A889-8CAA00DB95B8}" type="presOf" srcId="{AE9C01A8-CFF0-F846-81AD-D635672ED35F}" destId="{ADD8F15F-8489-AF4C-939A-76969F4A28A7}" srcOrd="0" destOrd="0" presId="urn:microsoft.com/office/officeart/2005/8/layout/process2"/>
    <dgm:cxn modelId="{72E6AB9E-037C-054B-8263-63605B736B5C}" type="presOf" srcId="{E0CFC80F-1564-F14A-BE9C-26F1EA9321F9}" destId="{F6AD8AA0-DD79-8C4E-BDE7-40BAECEEED42}" srcOrd="0" destOrd="0" presId="urn:microsoft.com/office/officeart/2005/8/layout/process2"/>
    <dgm:cxn modelId="{56D8A3AD-1744-254B-9738-7A749691DC7C}" type="presOf" srcId="{AC9DE644-FD7A-3247-825E-81B91D9A5D4D}" destId="{28810E13-D872-0F47-B1A1-D6A3E1E81CC4}" srcOrd="0" destOrd="0" presId="urn:microsoft.com/office/officeart/2005/8/layout/process2"/>
    <dgm:cxn modelId="{FC4820B4-9420-1441-B16C-AEE7DC28F086}" type="presOf" srcId="{EC491923-2CA9-D548-AC57-E7AA1FCE25BF}" destId="{6A18AA7F-BBA6-984A-B5F8-3BA78F86DA26}" srcOrd="0" destOrd="0" presId="urn:microsoft.com/office/officeart/2005/8/layout/process2"/>
    <dgm:cxn modelId="{389E56BF-EF4C-3048-9567-BEA05A688755}" type="presOf" srcId="{00BDD22B-01C4-0443-AA0F-56EC7F6ED1EC}" destId="{B42964A0-4E94-F64C-A251-39395C93878A}" srcOrd="0" destOrd="0" presId="urn:microsoft.com/office/officeart/2005/8/layout/process2"/>
    <dgm:cxn modelId="{C12108DA-3572-5147-B54F-15CED25EFFC7}" type="presOf" srcId="{FCDAFA6F-C538-A147-96B5-192399F124E1}" destId="{F73456EF-0A6A-AB47-BACB-2BE243087193}" srcOrd="1" destOrd="0" presId="urn:microsoft.com/office/officeart/2005/8/layout/process2"/>
    <dgm:cxn modelId="{84FDCEE4-CF46-4047-8CC3-0A2319C578C1}" type="presOf" srcId="{13654F62-5F1E-834E-8609-7114AC7D9CF5}" destId="{BC03D7A7-297D-CA40-85BF-6D475CFCAD39}" srcOrd="1" destOrd="0" presId="urn:microsoft.com/office/officeart/2005/8/layout/process2"/>
    <dgm:cxn modelId="{543019E5-A3C4-9847-877C-AEC5326458A1}" type="presOf" srcId="{EC491923-2CA9-D548-AC57-E7AA1FCE25BF}" destId="{D1B213FE-6A40-FB43-90DB-0B2B496E484B}" srcOrd="1" destOrd="0" presId="urn:microsoft.com/office/officeart/2005/8/layout/process2"/>
    <dgm:cxn modelId="{DED8A7EE-5FAD-D94F-B832-B71222D915C7}" type="presOf" srcId="{E23AD785-0D33-B543-A81F-85335010AC49}" destId="{369170AE-B630-134A-8ECE-C850FB92BFF2}" srcOrd="0" destOrd="0" presId="urn:microsoft.com/office/officeart/2005/8/layout/process2"/>
    <dgm:cxn modelId="{5C5F3230-FEFD-1446-AD95-50A380009320}" type="presParOf" srcId="{517EBCB4-9B70-5343-9E37-CA029FFDB5A7}" destId="{517158D8-633D-174C-A9F5-C3C5BCC44275}" srcOrd="0" destOrd="0" presId="urn:microsoft.com/office/officeart/2005/8/layout/process2"/>
    <dgm:cxn modelId="{AFB8738F-F1B1-3849-AA65-E22AC12EA57D}" type="presParOf" srcId="{517EBCB4-9B70-5343-9E37-CA029FFDB5A7}" destId="{9F97265E-A328-CA42-9032-EBD5AC2CF9ED}" srcOrd="1" destOrd="0" presId="urn:microsoft.com/office/officeart/2005/8/layout/process2"/>
    <dgm:cxn modelId="{523C53F6-996B-0F44-9F1B-B2BEE0019D15}" type="presParOf" srcId="{9F97265E-A328-CA42-9032-EBD5AC2CF9ED}" destId="{BC03D7A7-297D-CA40-85BF-6D475CFCAD39}" srcOrd="0" destOrd="0" presId="urn:microsoft.com/office/officeart/2005/8/layout/process2"/>
    <dgm:cxn modelId="{5E374F2A-F65B-D743-A4A8-BC577F5BA81A}" type="presParOf" srcId="{517EBCB4-9B70-5343-9E37-CA029FFDB5A7}" destId="{F6AD8AA0-DD79-8C4E-BDE7-40BAECEEED42}" srcOrd="2" destOrd="0" presId="urn:microsoft.com/office/officeart/2005/8/layout/process2"/>
    <dgm:cxn modelId="{61F8E1E9-696D-8E47-A3C9-EB468A94F6B8}" type="presParOf" srcId="{517EBCB4-9B70-5343-9E37-CA029FFDB5A7}" destId="{6A18AA7F-BBA6-984A-B5F8-3BA78F86DA26}" srcOrd="3" destOrd="0" presId="urn:microsoft.com/office/officeart/2005/8/layout/process2"/>
    <dgm:cxn modelId="{23C15664-3A81-E64B-9A16-536D2C1F5C2C}" type="presParOf" srcId="{6A18AA7F-BBA6-984A-B5F8-3BA78F86DA26}" destId="{D1B213FE-6A40-FB43-90DB-0B2B496E484B}" srcOrd="0" destOrd="0" presId="urn:microsoft.com/office/officeart/2005/8/layout/process2"/>
    <dgm:cxn modelId="{EA60BF63-6CCE-1441-956A-925DB5FD0E82}" type="presParOf" srcId="{517EBCB4-9B70-5343-9E37-CA029FFDB5A7}" destId="{67B96F1B-DA64-F144-8552-A128C648F047}" srcOrd="4" destOrd="0" presId="urn:microsoft.com/office/officeart/2005/8/layout/process2"/>
    <dgm:cxn modelId="{01CAB391-4E57-DF4B-A17B-1A5570755582}" type="presParOf" srcId="{517EBCB4-9B70-5343-9E37-CA029FFDB5A7}" destId="{C36C926B-2865-B047-8888-3D6F0DFA4C47}" srcOrd="5" destOrd="0" presId="urn:microsoft.com/office/officeart/2005/8/layout/process2"/>
    <dgm:cxn modelId="{DE296F63-50A3-3F4F-B8C5-025F0A502CF2}" type="presParOf" srcId="{C36C926B-2865-B047-8888-3D6F0DFA4C47}" destId="{F73456EF-0A6A-AB47-BACB-2BE243087193}" srcOrd="0" destOrd="0" presId="urn:microsoft.com/office/officeart/2005/8/layout/process2"/>
    <dgm:cxn modelId="{9E01A66D-6BF5-244B-A1C1-A77A8D5D04A4}" type="presParOf" srcId="{517EBCB4-9B70-5343-9E37-CA029FFDB5A7}" destId="{2676709D-6F4E-004F-A5A4-8A55007E190D}" srcOrd="6" destOrd="0" presId="urn:microsoft.com/office/officeart/2005/8/layout/process2"/>
    <dgm:cxn modelId="{D5595664-60CB-9349-919B-321B3574E31F}" type="presParOf" srcId="{517EBCB4-9B70-5343-9E37-CA029FFDB5A7}" destId="{7599D441-FCDE-1842-BE4C-ECC69A3B1BCF}" srcOrd="7" destOrd="0" presId="urn:microsoft.com/office/officeart/2005/8/layout/process2"/>
    <dgm:cxn modelId="{DE503AB3-DAAF-3A43-B19E-50E7F5181C77}" type="presParOf" srcId="{7599D441-FCDE-1842-BE4C-ECC69A3B1BCF}" destId="{7AEF4B72-930D-844F-B0B2-43AE97509B20}" srcOrd="0" destOrd="0" presId="urn:microsoft.com/office/officeart/2005/8/layout/process2"/>
    <dgm:cxn modelId="{090BDC20-7783-6B4B-A063-D6B8B4128191}" type="presParOf" srcId="{517EBCB4-9B70-5343-9E37-CA029FFDB5A7}" destId="{28810E13-D872-0F47-B1A1-D6A3E1E81CC4}" srcOrd="8" destOrd="0" presId="urn:microsoft.com/office/officeart/2005/8/layout/process2"/>
    <dgm:cxn modelId="{4924648D-B99B-BC4D-A8C4-4856734FD95B}" type="presParOf" srcId="{517EBCB4-9B70-5343-9E37-CA029FFDB5A7}" destId="{369170AE-B630-134A-8ECE-C850FB92BFF2}" srcOrd="9" destOrd="0" presId="urn:microsoft.com/office/officeart/2005/8/layout/process2"/>
    <dgm:cxn modelId="{46A81DF6-F5A5-9245-A0B5-AAA7248B7926}" type="presParOf" srcId="{369170AE-B630-134A-8ECE-C850FB92BFF2}" destId="{43BEB64F-F8CB-2E4F-99D6-96BB1E55331E}" srcOrd="0" destOrd="0" presId="urn:microsoft.com/office/officeart/2005/8/layout/process2"/>
    <dgm:cxn modelId="{D730563C-6322-874B-ADB8-F6D2C3B58600}" type="presParOf" srcId="{517EBCB4-9B70-5343-9E37-CA029FFDB5A7}" destId="{ADD8F15F-8489-AF4C-939A-76969F4A28A7}" srcOrd="10" destOrd="0" presId="urn:microsoft.com/office/officeart/2005/8/layout/process2"/>
    <dgm:cxn modelId="{5D70E675-2BBC-2640-BA6A-FF8E58E1CA43}" type="presParOf" srcId="{517EBCB4-9B70-5343-9E37-CA029FFDB5A7}" destId="{54E74E91-76F5-2542-B2BA-C07972046CDC}" srcOrd="11" destOrd="0" presId="urn:microsoft.com/office/officeart/2005/8/layout/process2"/>
    <dgm:cxn modelId="{5AED3D6F-EB98-BE4F-BDBC-2321F5DBDD4B}" type="presParOf" srcId="{54E74E91-76F5-2542-B2BA-C07972046CDC}" destId="{1707C147-C9B8-AD49-B09F-F66D0D5452B3}" srcOrd="0" destOrd="0" presId="urn:microsoft.com/office/officeart/2005/8/layout/process2"/>
    <dgm:cxn modelId="{EEF23922-5B2C-9A48-8AA7-D95723A43A13}" type="presParOf" srcId="{517EBCB4-9B70-5343-9E37-CA029FFDB5A7}" destId="{B42964A0-4E94-F64C-A251-39395C93878A}"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5.xml><?xml version="1.0" encoding="utf-8"?>
<dgm:dataModel xmlns:dgm="http://schemas.openxmlformats.org/drawingml/2006/diagram" xmlns:a="http://schemas.openxmlformats.org/drawingml/2006/main">
  <dgm:ptLst>
    <dgm:pt modelId="{E48E4ACB-41F9-4342-955D-C647E2CB68D3}" type="doc">
      <dgm:prSet loTypeId="urn:microsoft.com/office/officeart/2005/8/layout/process2" loCatId="" qsTypeId="urn:microsoft.com/office/officeart/2005/8/quickstyle/simple1" qsCatId="simple" csTypeId="urn:microsoft.com/office/officeart/2005/8/colors/accent1_2" csCatId="accent1" phldr="1"/>
      <dgm:spPr/>
    </dgm:pt>
    <dgm:pt modelId="{A17F2537-3A6D-1548-9292-446C8C24FE49}">
      <dgm:prSet phldrT="[Текст]"/>
      <dgm:spPr/>
      <dgm:t>
        <a:bodyPr/>
        <a:lstStyle/>
        <a:p>
          <a:r>
            <a:rPr lang="en-US" dirty="0"/>
            <a:t>5</a:t>
          </a:r>
          <a:endParaRPr lang="ru-RU" dirty="0"/>
        </a:p>
      </dgm:t>
    </dgm:pt>
    <dgm:pt modelId="{B4A705FD-0EA3-4D47-A1F0-EC09796A18BC}" type="parTrans" cxnId="{C2C8F50A-09BE-5A45-A236-4ED70DBEAFC5}">
      <dgm:prSet/>
      <dgm:spPr/>
      <dgm:t>
        <a:bodyPr/>
        <a:lstStyle/>
        <a:p>
          <a:endParaRPr lang="ru-RU"/>
        </a:p>
      </dgm:t>
    </dgm:pt>
    <dgm:pt modelId="{13654F62-5F1E-834E-8609-7114AC7D9CF5}" type="sibTrans" cxnId="{C2C8F50A-09BE-5A45-A236-4ED70DBEAFC5}">
      <dgm:prSet/>
      <dgm:spPr/>
      <dgm:t>
        <a:bodyPr/>
        <a:lstStyle/>
        <a:p>
          <a:endParaRPr lang="ru-RU"/>
        </a:p>
      </dgm:t>
    </dgm:pt>
    <dgm:pt modelId="{AAFDA80D-02B6-A744-B874-EA0157D071D0}">
      <dgm:prSet phldrT="[Текст]"/>
      <dgm:spPr/>
      <dgm:t>
        <a:bodyPr/>
        <a:lstStyle/>
        <a:p>
          <a:r>
            <a:rPr lang="en-US" dirty="0"/>
            <a:t>3</a:t>
          </a:r>
          <a:endParaRPr lang="ru-RU" dirty="0"/>
        </a:p>
      </dgm:t>
    </dgm:pt>
    <dgm:pt modelId="{64DBDB1A-EB13-CF49-9CD2-904F6BD4F1C9}" type="parTrans" cxnId="{5A7A732D-C832-C349-9EC5-000F05FF3DFD}">
      <dgm:prSet/>
      <dgm:spPr/>
      <dgm:t>
        <a:bodyPr/>
        <a:lstStyle/>
        <a:p>
          <a:endParaRPr lang="ru-RU"/>
        </a:p>
      </dgm:t>
    </dgm:pt>
    <dgm:pt modelId="{3C0DF4A1-481A-5943-AAEC-32E29A7AF360}" type="sibTrans" cxnId="{5A7A732D-C832-C349-9EC5-000F05FF3DFD}">
      <dgm:prSet/>
      <dgm:spPr/>
      <dgm:t>
        <a:bodyPr/>
        <a:lstStyle/>
        <a:p>
          <a:endParaRPr lang="ru-RU"/>
        </a:p>
      </dgm:t>
    </dgm:pt>
    <dgm:pt modelId="{6316555B-6BFA-014A-B552-1D2AA9DB48D3}">
      <dgm:prSet phldrT="[Текст]"/>
      <dgm:spPr/>
      <dgm:t>
        <a:bodyPr/>
        <a:lstStyle/>
        <a:p>
          <a:r>
            <a:rPr lang="en-US" dirty="0"/>
            <a:t>1</a:t>
          </a:r>
          <a:endParaRPr lang="ru-RU" dirty="0"/>
        </a:p>
      </dgm:t>
    </dgm:pt>
    <dgm:pt modelId="{464B434C-CE39-5346-A9FB-6422303BFDC5}" type="parTrans" cxnId="{E0D6E606-A78F-584D-AED6-72C1DEA1AC3D}">
      <dgm:prSet/>
      <dgm:spPr/>
      <dgm:t>
        <a:bodyPr/>
        <a:lstStyle/>
        <a:p>
          <a:endParaRPr lang="ru-RU"/>
        </a:p>
      </dgm:t>
    </dgm:pt>
    <dgm:pt modelId="{4910482B-B33A-B04A-8133-0DC52AF1139C}" type="sibTrans" cxnId="{E0D6E606-A78F-584D-AED6-72C1DEA1AC3D}">
      <dgm:prSet/>
      <dgm:spPr/>
      <dgm:t>
        <a:bodyPr/>
        <a:lstStyle/>
        <a:p>
          <a:endParaRPr lang="ru-RU"/>
        </a:p>
      </dgm:t>
    </dgm:pt>
    <dgm:pt modelId="{517EBCB4-9B70-5343-9E37-CA029FFDB5A7}" type="pres">
      <dgm:prSet presAssocID="{E48E4ACB-41F9-4342-955D-C647E2CB68D3}" presName="linearFlow" presStyleCnt="0">
        <dgm:presLayoutVars>
          <dgm:resizeHandles val="exact"/>
        </dgm:presLayoutVars>
      </dgm:prSet>
      <dgm:spPr/>
    </dgm:pt>
    <dgm:pt modelId="{517158D8-633D-174C-A9F5-C3C5BCC44275}" type="pres">
      <dgm:prSet presAssocID="{A17F2537-3A6D-1548-9292-446C8C24FE49}" presName="node" presStyleLbl="node1" presStyleIdx="0" presStyleCnt="3">
        <dgm:presLayoutVars>
          <dgm:bulletEnabled val="1"/>
        </dgm:presLayoutVars>
      </dgm:prSet>
      <dgm:spPr/>
    </dgm:pt>
    <dgm:pt modelId="{95EC2010-C56E-5D4A-A478-DD34A7AC994A}" type="pres">
      <dgm:prSet presAssocID="{13654F62-5F1E-834E-8609-7114AC7D9CF5}" presName="sibTrans" presStyleLbl="sibTrans2D1" presStyleIdx="0" presStyleCnt="2"/>
      <dgm:spPr/>
    </dgm:pt>
    <dgm:pt modelId="{B08B0144-9046-EE4E-BA68-408839A0A82B}" type="pres">
      <dgm:prSet presAssocID="{13654F62-5F1E-834E-8609-7114AC7D9CF5}" presName="connectorText" presStyleLbl="sibTrans2D1" presStyleIdx="0" presStyleCnt="2"/>
      <dgm:spPr/>
    </dgm:pt>
    <dgm:pt modelId="{6DD368FC-60A5-A34E-B507-589A069B4ED8}" type="pres">
      <dgm:prSet presAssocID="{AAFDA80D-02B6-A744-B874-EA0157D071D0}" presName="node" presStyleLbl="node1" presStyleIdx="1" presStyleCnt="3">
        <dgm:presLayoutVars>
          <dgm:bulletEnabled val="1"/>
        </dgm:presLayoutVars>
      </dgm:prSet>
      <dgm:spPr/>
    </dgm:pt>
    <dgm:pt modelId="{E759D90B-4EEF-3C4B-B52B-0B6369F2F26E}" type="pres">
      <dgm:prSet presAssocID="{3C0DF4A1-481A-5943-AAEC-32E29A7AF360}" presName="sibTrans" presStyleLbl="sibTrans2D1" presStyleIdx="1" presStyleCnt="2"/>
      <dgm:spPr/>
    </dgm:pt>
    <dgm:pt modelId="{B7A107CF-6FAE-D54C-BF6E-E5C6E541DA5E}" type="pres">
      <dgm:prSet presAssocID="{3C0DF4A1-481A-5943-AAEC-32E29A7AF360}" presName="connectorText" presStyleLbl="sibTrans2D1" presStyleIdx="1" presStyleCnt="2"/>
      <dgm:spPr/>
    </dgm:pt>
    <dgm:pt modelId="{6BC95D1E-B62F-A347-B5B2-BBB720DBE55E}" type="pres">
      <dgm:prSet presAssocID="{6316555B-6BFA-014A-B552-1D2AA9DB48D3}" presName="node" presStyleLbl="node1" presStyleIdx="2" presStyleCnt="3">
        <dgm:presLayoutVars>
          <dgm:bulletEnabled val="1"/>
        </dgm:presLayoutVars>
      </dgm:prSet>
      <dgm:spPr/>
    </dgm:pt>
  </dgm:ptLst>
  <dgm:cxnLst>
    <dgm:cxn modelId="{E0D6E606-A78F-584D-AED6-72C1DEA1AC3D}" srcId="{E48E4ACB-41F9-4342-955D-C647E2CB68D3}" destId="{6316555B-6BFA-014A-B552-1D2AA9DB48D3}" srcOrd="2" destOrd="0" parTransId="{464B434C-CE39-5346-A9FB-6422303BFDC5}" sibTransId="{4910482B-B33A-B04A-8133-0DC52AF1139C}"/>
    <dgm:cxn modelId="{C2C8F50A-09BE-5A45-A236-4ED70DBEAFC5}" srcId="{E48E4ACB-41F9-4342-955D-C647E2CB68D3}" destId="{A17F2537-3A6D-1548-9292-446C8C24FE49}" srcOrd="0" destOrd="0" parTransId="{B4A705FD-0EA3-4D47-A1F0-EC09796A18BC}" sibTransId="{13654F62-5F1E-834E-8609-7114AC7D9CF5}"/>
    <dgm:cxn modelId="{5A7A732D-C832-C349-9EC5-000F05FF3DFD}" srcId="{E48E4ACB-41F9-4342-955D-C647E2CB68D3}" destId="{AAFDA80D-02B6-A744-B874-EA0157D071D0}" srcOrd="1" destOrd="0" parTransId="{64DBDB1A-EB13-CF49-9CD2-904F6BD4F1C9}" sibTransId="{3C0DF4A1-481A-5943-AAEC-32E29A7AF360}"/>
    <dgm:cxn modelId="{86B9502E-25F0-7947-B62F-B9882EE96BEA}" type="presOf" srcId="{A17F2537-3A6D-1548-9292-446C8C24FE49}" destId="{517158D8-633D-174C-A9F5-C3C5BCC44275}" srcOrd="0" destOrd="0" presId="urn:microsoft.com/office/officeart/2005/8/layout/process2"/>
    <dgm:cxn modelId="{9780445A-CDBD-B24C-938A-0EB187450218}" type="presOf" srcId="{13654F62-5F1E-834E-8609-7114AC7D9CF5}" destId="{95EC2010-C56E-5D4A-A478-DD34A7AC994A}" srcOrd="0" destOrd="0" presId="urn:microsoft.com/office/officeart/2005/8/layout/process2"/>
    <dgm:cxn modelId="{871D0B64-73A9-CC4E-B2DD-B562A3EA7414}" type="presOf" srcId="{AAFDA80D-02B6-A744-B874-EA0157D071D0}" destId="{6DD368FC-60A5-A34E-B507-589A069B4ED8}" srcOrd="0" destOrd="0" presId="urn:microsoft.com/office/officeart/2005/8/layout/process2"/>
    <dgm:cxn modelId="{0843ED7C-6284-5C4B-9F34-CAF5CE52D591}" type="presOf" srcId="{6316555B-6BFA-014A-B552-1D2AA9DB48D3}" destId="{6BC95D1E-B62F-A347-B5B2-BBB720DBE55E}" srcOrd="0" destOrd="0" presId="urn:microsoft.com/office/officeart/2005/8/layout/process2"/>
    <dgm:cxn modelId="{6F03898D-ED28-0449-B08B-32E0434A0008}" type="presOf" srcId="{E48E4ACB-41F9-4342-955D-C647E2CB68D3}" destId="{517EBCB4-9B70-5343-9E37-CA029FFDB5A7}" srcOrd="0" destOrd="0" presId="urn:microsoft.com/office/officeart/2005/8/layout/process2"/>
    <dgm:cxn modelId="{275EEB8E-A573-0E41-BC1F-35A3F5B0E39C}" type="presOf" srcId="{3C0DF4A1-481A-5943-AAEC-32E29A7AF360}" destId="{E759D90B-4EEF-3C4B-B52B-0B6369F2F26E}" srcOrd="0" destOrd="0" presId="urn:microsoft.com/office/officeart/2005/8/layout/process2"/>
    <dgm:cxn modelId="{B70E6CAF-D8F3-1E4D-A8B8-53C00FC6FD72}" type="presOf" srcId="{13654F62-5F1E-834E-8609-7114AC7D9CF5}" destId="{B08B0144-9046-EE4E-BA68-408839A0A82B}" srcOrd="1" destOrd="0" presId="urn:microsoft.com/office/officeart/2005/8/layout/process2"/>
    <dgm:cxn modelId="{EB18CFC8-8B57-2B4D-842D-684B48CF3C2E}" type="presOf" srcId="{3C0DF4A1-481A-5943-AAEC-32E29A7AF360}" destId="{B7A107CF-6FAE-D54C-BF6E-E5C6E541DA5E}" srcOrd="1" destOrd="0" presId="urn:microsoft.com/office/officeart/2005/8/layout/process2"/>
    <dgm:cxn modelId="{5C5F3230-FEFD-1446-AD95-50A380009320}" type="presParOf" srcId="{517EBCB4-9B70-5343-9E37-CA029FFDB5A7}" destId="{517158D8-633D-174C-A9F5-C3C5BCC44275}" srcOrd="0" destOrd="0" presId="urn:microsoft.com/office/officeart/2005/8/layout/process2"/>
    <dgm:cxn modelId="{6D3F80E4-6BAC-1246-96EC-5CAD3099F298}" type="presParOf" srcId="{517EBCB4-9B70-5343-9E37-CA029FFDB5A7}" destId="{95EC2010-C56E-5D4A-A478-DD34A7AC994A}" srcOrd="1" destOrd="0" presId="urn:microsoft.com/office/officeart/2005/8/layout/process2"/>
    <dgm:cxn modelId="{9501578E-A4DB-5C4F-8C95-276C23A171F8}" type="presParOf" srcId="{95EC2010-C56E-5D4A-A478-DD34A7AC994A}" destId="{B08B0144-9046-EE4E-BA68-408839A0A82B}" srcOrd="0" destOrd="0" presId="urn:microsoft.com/office/officeart/2005/8/layout/process2"/>
    <dgm:cxn modelId="{8BFF6DE7-08AE-464E-AB40-B93C8F888D94}" type="presParOf" srcId="{517EBCB4-9B70-5343-9E37-CA029FFDB5A7}" destId="{6DD368FC-60A5-A34E-B507-589A069B4ED8}" srcOrd="2" destOrd="0" presId="urn:microsoft.com/office/officeart/2005/8/layout/process2"/>
    <dgm:cxn modelId="{BF14C568-5E55-144C-BF89-3516BA2B2F6D}" type="presParOf" srcId="{517EBCB4-9B70-5343-9E37-CA029FFDB5A7}" destId="{E759D90B-4EEF-3C4B-B52B-0B6369F2F26E}" srcOrd="3" destOrd="0" presId="urn:microsoft.com/office/officeart/2005/8/layout/process2"/>
    <dgm:cxn modelId="{324476B8-5712-CD44-9C08-5430E0F5BA5B}" type="presParOf" srcId="{E759D90B-4EEF-3C4B-B52B-0B6369F2F26E}" destId="{B7A107CF-6FAE-D54C-BF6E-E5C6E541DA5E}" srcOrd="0" destOrd="0" presId="urn:microsoft.com/office/officeart/2005/8/layout/process2"/>
    <dgm:cxn modelId="{5EAC1ACE-3604-B24C-A0FD-CEB9137E28C3}" type="presParOf" srcId="{517EBCB4-9B70-5343-9E37-CA029FFDB5A7}" destId="{6BC95D1E-B62F-A347-B5B2-BBB720DBE55E}"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6.xml><?xml version="1.0" encoding="utf-8"?>
<dgm:dataModel xmlns:dgm="http://schemas.openxmlformats.org/drawingml/2006/diagram" xmlns:a="http://schemas.openxmlformats.org/drawingml/2006/main">
  <dgm:ptLst>
    <dgm:pt modelId="{E48E4ACB-41F9-4342-955D-C647E2CB68D3}" type="doc">
      <dgm:prSet loTypeId="urn:microsoft.com/office/officeart/2005/8/layout/process2" loCatId="" qsTypeId="urn:microsoft.com/office/officeart/2005/8/quickstyle/simple1" qsCatId="simple" csTypeId="urn:microsoft.com/office/officeart/2005/8/colors/accent1_2" csCatId="accent1" phldr="1"/>
      <dgm:spPr/>
    </dgm:pt>
    <dgm:pt modelId="{A17F2537-3A6D-1548-9292-446C8C24FE49}">
      <dgm:prSet phldrT="[Текст]"/>
      <dgm:spPr/>
      <dgm:t>
        <a:bodyPr/>
        <a:lstStyle/>
        <a:p>
          <a:r>
            <a:rPr lang="en-US" dirty="0"/>
            <a:t>7</a:t>
          </a:r>
          <a:endParaRPr lang="ru-RU" dirty="0"/>
        </a:p>
      </dgm:t>
    </dgm:pt>
    <dgm:pt modelId="{B4A705FD-0EA3-4D47-A1F0-EC09796A18BC}" type="parTrans" cxnId="{C2C8F50A-09BE-5A45-A236-4ED70DBEAFC5}">
      <dgm:prSet/>
      <dgm:spPr/>
      <dgm:t>
        <a:bodyPr/>
        <a:lstStyle/>
        <a:p>
          <a:endParaRPr lang="ru-RU"/>
        </a:p>
      </dgm:t>
    </dgm:pt>
    <dgm:pt modelId="{13654F62-5F1E-834E-8609-7114AC7D9CF5}" type="sibTrans" cxnId="{C2C8F50A-09BE-5A45-A236-4ED70DBEAFC5}">
      <dgm:prSet/>
      <dgm:spPr/>
      <dgm:t>
        <a:bodyPr/>
        <a:lstStyle/>
        <a:p>
          <a:endParaRPr lang="ru-RU"/>
        </a:p>
      </dgm:t>
    </dgm:pt>
    <dgm:pt modelId="{AC9DE644-FD7A-3247-825E-81B91D9A5D4D}">
      <dgm:prSet phldrT="[Текст]"/>
      <dgm:spPr/>
      <dgm:t>
        <a:bodyPr/>
        <a:lstStyle/>
        <a:p>
          <a:r>
            <a:rPr lang="en-US" dirty="0"/>
            <a:t>4</a:t>
          </a:r>
          <a:endParaRPr lang="ru-RU" dirty="0"/>
        </a:p>
      </dgm:t>
    </dgm:pt>
    <dgm:pt modelId="{CCDF3326-101A-9847-A10A-9D71384503F3}" type="parTrans" cxnId="{AF81D985-9C6B-C14B-B92B-566F7BCF565E}">
      <dgm:prSet/>
      <dgm:spPr/>
      <dgm:t>
        <a:bodyPr/>
        <a:lstStyle/>
        <a:p>
          <a:endParaRPr lang="ru-RU"/>
        </a:p>
      </dgm:t>
    </dgm:pt>
    <dgm:pt modelId="{E23AD785-0D33-B543-A81F-85335010AC49}" type="sibTrans" cxnId="{AF81D985-9C6B-C14B-B92B-566F7BCF565E}">
      <dgm:prSet/>
      <dgm:spPr/>
      <dgm:t>
        <a:bodyPr/>
        <a:lstStyle/>
        <a:p>
          <a:endParaRPr lang="ru-RU"/>
        </a:p>
      </dgm:t>
    </dgm:pt>
    <dgm:pt modelId="{AE9C01A8-CFF0-F846-81AD-D635672ED35F}">
      <dgm:prSet phldrT="[Текст]"/>
      <dgm:spPr/>
      <dgm:t>
        <a:bodyPr/>
        <a:lstStyle/>
        <a:p>
          <a:r>
            <a:rPr lang="en-US" dirty="0"/>
            <a:t>6</a:t>
          </a:r>
          <a:endParaRPr lang="ru-RU" dirty="0"/>
        </a:p>
      </dgm:t>
    </dgm:pt>
    <dgm:pt modelId="{BC98464F-5271-7E40-8A33-28E3626DFB36}" type="parTrans" cxnId="{0D81823F-F9D3-6448-B9A1-05DF5B3F0611}">
      <dgm:prSet/>
      <dgm:spPr/>
      <dgm:t>
        <a:bodyPr/>
        <a:lstStyle/>
        <a:p>
          <a:endParaRPr lang="ru-RU"/>
        </a:p>
      </dgm:t>
    </dgm:pt>
    <dgm:pt modelId="{E3D67B50-5873-B34A-ADB8-373B80259401}" type="sibTrans" cxnId="{0D81823F-F9D3-6448-B9A1-05DF5B3F0611}">
      <dgm:prSet/>
      <dgm:spPr/>
      <dgm:t>
        <a:bodyPr/>
        <a:lstStyle/>
        <a:p>
          <a:endParaRPr lang="ru-RU"/>
        </a:p>
      </dgm:t>
    </dgm:pt>
    <dgm:pt modelId="{8FCB5ADC-DE8E-B841-AC83-71547839D8B2}">
      <dgm:prSet phldrT="[Текст]"/>
      <dgm:spPr/>
      <dgm:t>
        <a:bodyPr/>
        <a:lstStyle/>
        <a:p>
          <a:r>
            <a:rPr lang="en-US" dirty="0"/>
            <a:t>10</a:t>
          </a:r>
          <a:endParaRPr lang="ru-RU" dirty="0"/>
        </a:p>
      </dgm:t>
    </dgm:pt>
    <dgm:pt modelId="{C974C6D9-29B3-AE41-9159-FA748095D1D9}" type="parTrans" cxnId="{53E70A20-C791-124E-9CB5-91EC0D221D49}">
      <dgm:prSet/>
      <dgm:spPr/>
      <dgm:t>
        <a:bodyPr/>
        <a:lstStyle/>
        <a:p>
          <a:endParaRPr lang="ru-RU"/>
        </a:p>
      </dgm:t>
    </dgm:pt>
    <dgm:pt modelId="{FCDAFA6F-C538-A147-96B5-192399F124E1}" type="sibTrans" cxnId="{53E70A20-C791-124E-9CB5-91EC0D221D49}">
      <dgm:prSet/>
      <dgm:spPr/>
      <dgm:t>
        <a:bodyPr/>
        <a:lstStyle/>
        <a:p>
          <a:endParaRPr lang="ru-RU"/>
        </a:p>
      </dgm:t>
    </dgm:pt>
    <dgm:pt modelId="{D810ABB4-1F1A-C54C-85F6-8A15C6E79011}">
      <dgm:prSet phldrT="[Текст]"/>
      <dgm:spPr/>
      <dgm:t>
        <a:bodyPr/>
        <a:lstStyle/>
        <a:p>
          <a:r>
            <a:rPr lang="en-US" dirty="0"/>
            <a:t>2</a:t>
          </a:r>
          <a:endParaRPr lang="ru-RU" dirty="0"/>
        </a:p>
      </dgm:t>
    </dgm:pt>
    <dgm:pt modelId="{A7E7495E-4CC3-1840-885A-8DB345F05A3F}" type="parTrans" cxnId="{1333744C-4D5E-4F4D-81E2-BB0BAFCAD834}">
      <dgm:prSet/>
      <dgm:spPr/>
      <dgm:t>
        <a:bodyPr/>
        <a:lstStyle/>
        <a:p>
          <a:endParaRPr lang="ru-RU"/>
        </a:p>
      </dgm:t>
    </dgm:pt>
    <dgm:pt modelId="{6BB5A976-07C1-6D46-85D0-B2FF9E2C29E2}" type="sibTrans" cxnId="{1333744C-4D5E-4F4D-81E2-BB0BAFCAD834}">
      <dgm:prSet/>
      <dgm:spPr/>
      <dgm:t>
        <a:bodyPr/>
        <a:lstStyle/>
        <a:p>
          <a:endParaRPr lang="ru-RU"/>
        </a:p>
      </dgm:t>
    </dgm:pt>
    <dgm:pt modelId="{00BDD22B-01C4-0443-AA0F-56EC7F6ED1EC}">
      <dgm:prSet phldrT="[Текст]"/>
      <dgm:spPr/>
      <dgm:t>
        <a:bodyPr/>
        <a:lstStyle/>
        <a:p>
          <a:r>
            <a:rPr lang="en-US" dirty="0"/>
            <a:t>8</a:t>
          </a:r>
          <a:endParaRPr lang="ru-RU" dirty="0"/>
        </a:p>
      </dgm:t>
    </dgm:pt>
    <dgm:pt modelId="{C6875010-CB0B-0D42-BE6B-99C987538C0F}" type="parTrans" cxnId="{70523A58-05CE-0143-B477-B68C5D473343}">
      <dgm:prSet/>
      <dgm:spPr/>
      <dgm:t>
        <a:bodyPr/>
        <a:lstStyle/>
        <a:p>
          <a:endParaRPr lang="ru-RU"/>
        </a:p>
      </dgm:t>
    </dgm:pt>
    <dgm:pt modelId="{1A7EC442-3C9B-1440-9815-3293AA0B5C65}" type="sibTrans" cxnId="{70523A58-05CE-0143-B477-B68C5D473343}">
      <dgm:prSet/>
      <dgm:spPr/>
      <dgm:t>
        <a:bodyPr/>
        <a:lstStyle/>
        <a:p>
          <a:endParaRPr lang="ru-RU"/>
        </a:p>
      </dgm:t>
    </dgm:pt>
    <dgm:pt modelId="{6C71E5EC-94FB-0B4A-A4F0-93124BFA4E08}">
      <dgm:prSet phldrT="[Текст]"/>
      <dgm:spPr/>
      <dgm:t>
        <a:bodyPr/>
        <a:lstStyle/>
        <a:p>
          <a:r>
            <a:rPr lang="en-US" dirty="0"/>
            <a:t>9</a:t>
          </a:r>
          <a:endParaRPr lang="ru-RU" dirty="0"/>
        </a:p>
      </dgm:t>
    </dgm:pt>
    <dgm:pt modelId="{E00BB243-EC0D-C241-B9F6-1F3C82EB9F9D}" type="parTrans" cxnId="{AE6438C9-BF55-144E-B56A-34120334C858}">
      <dgm:prSet/>
      <dgm:spPr/>
      <dgm:t>
        <a:bodyPr/>
        <a:lstStyle/>
        <a:p>
          <a:endParaRPr lang="ru-RU"/>
        </a:p>
      </dgm:t>
    </dgm:pt>
    <dgm:pt modelId="{F1E4DD8E-37EF-9149-9FE1-BD5DC65A2642}" type="sibTrans" cxnId="{AE6438C9-BF55-144E-B56A-34120334C858}">
      <dgm:prSet/>
      <dgm:spPr/>
      <dgm:t>
        <a:bodyPr/>
        <a:lstStyle/>
        <a:p>
          <a:endParaRPr lang="ru-RU"/>
        </a:p>
      </dgm:t>
    </dgm:pt>
    <dgm:pt modelId="{517EBCB4-9B70-5343-9E37-CA029FFDB5A7}" type="pres">
      <dgm:prSet presAssocID="{E48E4ACB-41F9-4342-955D-C647E2CB68D3}" presName="linearFlow" presStyleCnt="0">
        <dgm:presLayoutVars>
          <dgm:resizeHandles val="exact"/>
        </dgm:presLayoutVars>
      </dgm:prSet>
      <dgm:spPr/>
    </dgm:pt>
    <dgm:pt modelId="{517158D8-633D-174C-A9F5-C3C5BCC44275}" type="pres">
      <dgm:prSet presAssocID="{A17F2537-3A6D-1548-9292-446C8C24FE49}" presName="node" presStyleLbl="node1" presStyleIdx="0" presStyleCnt="7">
        <dgm:presLayoutVars>
          <dgm:bulletEnabled val="1"/>
        </dgm:presLayoutVars>
      </dgm:prSet>
      <dgm:spPr/>
    </dgm:pt>
    <dgm:pt modelId="{9F97265E-A328-CA42-9032-EBD5AC2CF9ED}" type="pres">
      <dgm:prSet presAssocID="{13654F62-5F1E-834E-8609-7114AC7D9CF5}" presName="sibTrans" presStyleLbl="sibTrans2D1" presStyleIdx="0" presStyleCnt="6"/>
      <dgm:spPr/>
    </dgm:pt>
    <dgm:pt modelId="{BC03D7A7-297D-CA40-85BF-6D475CFCAD39}" type="pres">
      <dgm:prSet presAssocID="{13654F62-5F1E-834E-8609-7114AC7D9CF5}" presName="connectorText" presStyleLbl="sibTrans2D1" presStyleIdx="0" presStyleCnt="6"/>
      <dgm:spPr/>
    </dgm:pt>
    <dgm:pt modelId="{6292E32E-91DB-3743-B0DC-E30A9A483E0D}" type="pres">
      <dgm:prSet presAssocID="{6C71E5EC-94FB-0B4A-A4F0-93124BFA4E08}" presName="node" presStyleLbl="node1" presStyleIdx="1" presStyleCnt="7">
        <dgm:presLayoutVars>
          <dgm:bulletEnabled val="1"/>
        </dgm:presLayoutVars>
      </dgm:prSet>
      <dgm:spPr/>
    </dgm:pt>
    <dgm:pt modelId="{D4287E9A-268F-F84D-82F3-AD1136A0F533}" type="pres">
      <dgm:prSet presAssocID="{F1E4DD8E-37EF-9149-9FE1-BD5DC65A2642}" presName="sibTrans" presStyleLbl="sibTrans2D1" presStyleIdx="1" presStyleCnt="6"/>
      <dgm:spPr/>
    </dgm:pt>
    <dgm:pt modelId="{E15B22FE-79CC-AA40-B106-0C6A64860EA7}" type="pres">
      <dgm:prSet presAssocID="{F1E4DD8E-37EF-9149-9FE1-BD5DC65A2642}" presName="connectorText" presStyleLbl="sibTrans2D1" presStyleIdx="1" presStyleCnt="6"/>
      <dgm:spPr/>
    </dgm:pt>
    <dgm:pt modelId="{67B96F1B-DA64-F144-8552-A128C648F047}" type="pres">
      <dgm:prSet presAssocID="{8FCB5ADC-DE8E-B841-AC83-71547839D8B2}" presName="node" presStyleLbl="node1" presStyleIdx="2" presStyleCnt="7">
        <dgm:presLayoutVars>
          <dgm:bulletEnabled val="1"/>
        </dgm:presLayoutVars>
      </dgm:prSet>
      <dgm:spPr/>
    </dgm:pt>
    <dgm:pt modelId="{C36C926B-2865-B047-8888-3D6F0DFA4C47}" type="pres">
      <dgm:prSet presAssocID="{FCDAFA6F-C538-A147-96B5-192399F124E1}" presName="sibTrans" presStyleLbl="sibTrans2D1" presStyleIdx="2" presStyleCnt="6"/>
      <dgm:spPr/>
    </dgm:pt>
    <dgm:pt modelId="{F73456EF-0A6A-AB47-BACB-2BE243087193}" type="pres">
      <dgm:prSet presAssocID="{FCDAFA6F-C538-A147-96B5-192399F124E1}" presName="connectorText" presStyleLbl="sibTrans2D1" presStyleIdx="2" presStyleCnt="6"/>
      <dgm:spPr/>
    </dgm:pt>
    <dgm:pt modelId="{2676709D-6F4E-004F-A5A4-8A55007E190D}" type="pres">
      <dgm:prSet presAssocID="{D810ABB4-1F1A-C54C-85F6-8A15C6E79011}" presName="node" presStyleLbl="node1" presStyleIdx="3" presStyleCnt="7">
        <dgm:presLayoutVars>
          <dgm:bulletEnabled val="1"/>
        </dgm:presLayoutVars>
      </dgm:prSet>
      <dgm:spPr/>
    </dgm:pt>
    <dgm:pt modelId="{7599D441-FCDE-1842-BE4C-ECC69A3B1BCF}" type="pres">
      <dgm:prSet presAssocID="{6BB5A976-07C1-6D46-85D0-B2FF9E2C29E2}" presName="sibTrans" presStyleLbl="sibTrans2D1" presStyleIdx="3" presStyleCnt="6"/>
      <dgm:spPr/>
    </dgm:pt>
    <dgm:pt modelId="{7AEF4B72-930D-844F-B0B2-43AE97509B20}" type="pres">
      <dgm:prSet presAssocID="{6BB5A976-07C1-6D46-85D0-B2FF9E2C29E2}" presName="connectorText" presStyleLbl="sibTrans2D1" presStyleIdx="3" presStyleCnt="6"/>
      <dgm:spPr/>
    </dgm:pt>
    <dgm:pt modelId="{28810E13-D872-0F47-B1A1-D6A3E1E81CC4}" type="pres">
      <dgm:prSet presAssocID="{AC9DE644-FD7A-3247-825E-81B91D9A5D4D}" presName="node" presStyleLbl="node1" presStyleIdx="4" presStyleCnt="7">
        <dgm:presLayoutVars>
          <dgm:bulletEnabled val="1"/>
        </dgm:presLayoutVars>
      </dgm:prSet>
      <dgm:spPr/>
    </dgm:pt>
    <dgm:pt modelId="{369170AE-B630-134A-8ECE-C850FB92BFF2}" type="pres">
      <dgm:prSet presAssocID="{E23AD785-0D33-B543-A81F-85335010AC49}" presName="sibTrans" presStyleLbl="sibTrans2D1" presStyleIdx="4" presStyleCnt="6"/>
      <dgm:spPr/>
    </dgm:pt>
    <dgm:pt modelId="{43BEB64F-F8CB-2E4F-99D6-96BB1E55331E}" type="pres">
      <dgm:prSet presAssocID="{E23AD785-0D33-B543-A81F-85335010AC49}" presName="connectorText" presStyleLbl="sibTrans2D1" presStyleIdx="4" presStyleCnt="6"/>
      <dgm:spPr/>
    </dgm:pt>
    <dgm:pt modelId="{ADD8F15F-8489-AF4C-939A-76969F4A28A7}" type="pres">
      <dgm:prSet presAssocID="{AE9C01A8-CFF0-F846-81AD-D635672ED35F}" presName="node" presStyleLbl="node1" presStyleIdx="5" presStyleCnt="7">
        <dgm:presLayoutVars>
          <dgm:bulletEnabled val="1"/>
        </dgm:presLayoutVars>
      </dgm:prSet>
      <dgm:spPr/>
    </dgm:pt>
    <dgm:pt modelId="{54E74E91-76F5-2542-B2BA-C07972046CDC}" type="pres">
      <dgm:prSet presAssocID="{E3D67B50-5873-B34A-ADB8-373B80259401}" presName="sibTrans" presStyleLbl="sibTrans2D1" presStyleIdx="5" presStyleCnt="6"/>
      <dgm:spPr/>
    </dgm:pt>
    <dgm:pt modelId="{1707C147-C9B8-AD49-B09F-F66D0D5452B3}" type="pres">
      <dgm:prSet presAssocID="{E3D67B50-5873-B34A-ADB8-373B80259401}" presName="connectorText" presStyleLbl="sibTrans2D1" presStyleIdx="5" presStyleCnt="6"/>
      <dgm:spPr/>
    </dgm:pt>
    <dgm:pt modelId="{B42964A0-4E94-F64C-A251-39395C93878A}" type="pres">
      <dgm:prSet presAssocID="{00BDD22B-01C4-0443-AA0F-56EC7F6ED1EC}" presName="node" presStyleLbl="node1" presStyleIdx="6" presStyleCnt="7">
        <dgm:presLayoutVars>
          <dgm:bulletEnabled val="1"/>
        </dgm:presLayoutVars>
      </dgm:prSet>
      <dgm:spPr/>
    </dgm:pt>
  </dgm:ptLst>
  <dgm:cxnLst>
    <dgm:cxn modelId="{C2C8F50A-09BE-5A45-A236-4ED70DBEAFC5}" srcId="{E48E4ACB-41F9-4342-955D-C647E2CB68D3}" destId="{A17F2537-3A6D-1548-9292-446C8C24FE49}" srcOrd="0" destOrd="0" parTransId="{B4A705FD-0EA3-4D47-A1F0-EC09796A18BC}" sibTransId="{13654F62-5F1E-834E-8609-7114AC7D9CF5}"/>
    <dgm:cxn modelId="{9ABC110C-D0A4-224D-893C-EA576C3FB389}" type="presOf" srcId="{E23AD785-0D33-B543-A81F-85335010AC49}" destId="{43BEB64F-F8CB-2E4F-99D6-96BB1E55331E}" srcOrd="1" destOrd="0" presId="urn:microsoft.com/office/officeart/2005/8/layout/process2"/>
    <dgm:cxn modelId="{3648B415-AF05-2549-8169-380F35052D66}" type="presOf" srcId="{E3D67B50-5873-B34A-ADB8-373B80259401}" destId="{1707C147-C9B8-AD49-B09F-F66D0D5452B3}" srcOrd="1" destOrd="0" presId="urn:microsoft.com/office/officeart/2005/8/layout/process2"/>
    <dgm:cxn modelId="{53E70A20-C791-124E-9CB5-91EC0D221D49}" srcId="{E48E4ACB-41F9-4342-955D-C647E2CB68D3}" destId="{8FCB5ADC-DE8E-B841-AC83-71547839D8B2}" srcOrd="2" destOrd="0" parTransId="{C974C6D9-29B3-AE41-9159-FA748095D1D9}" sibTransId="{FCDAFA6F-C538-A147-96B5-192399F124E1}"/>
    <dgm:cxn modelId="{5CE65729-8549-9F41-977B-9A82DDB7E546}" type="presOf" srcId="{E3D67B50-5873-B34A-ADB8-373B80259401}" destId="{54E74E91-76F5-2542-B2BA-C07972046CDC}" srcOrd="0" destOrd="0" presId="urn:microsoft.com/office/officeart/2005/8/layout/process2"/>
    <dgm:cxn modelId="{86B9502E-25F0-7947-B62F-B9882EE96BEA}" type="presOf" srcId="{A17F2537-3A6D-1548-9292-446C8C24FE49}" destId="{517158D8-633D-174C-A9F5-C3C5BCC44275}" srcOrd="0" destOrd="0" presId="urn:microsoft.com/office/officeart/2005/8/layout/process2"/>
    <dgm:cxn modelId="{CDAE5C32-81EB-3C4A-89C0-E66882D8EB69}" type="presOf" srcId="{8FCB5ADC-DE8E-B841-AC83-71547839D8B2}" destId="{67B96F1B-DA64-F144-8552-A128C648F047}" srcOrd="0" destOrd="0" presId="urn:microsoft.com/office/officeart/2005/8/layout/process2"/>
    <dgm:cxn modelId="{163D773A-962D-4244-83A0-28F671BB1D25}" type="presOf" srcId="{FCDAFA6F-C538-A147-96B5-192399F124E1}" destId="{C36C926B-2865-B047-8888-3D6F0DFA4C47}" srcOrd="0" destOrd="0" presId="urn:microsoft.com/office/officeart/2005/8/layout/process2"/>
    <dgm:cxn modelId="{0D81823F-F9D3-6448-B9A1-05DF5B3F0611}" srcId="{E48E4ACB-41F9-4342-955D-C647E2CB68D3}" destId="{AE9C01A8-CFF0-F846-81AD-D635672ED35F}" srcOrd="5" destOrd="0" parTransId="{BC98464F-5271-7E40-8A33-28E3626DFB36}" sibTransId="{E3D67B50-5873-B34A-ADB8-373B80259401}"/>
    <dgm:cxn modelId="{9E386E46-B406-7842-9C34-11EADF77CDE2}" type="presOf" srcId="{6BB5A976-07C1-6D46-85D0-B2FF9E2C29E2}" destId="{7599D441-FCDE-1842-BE4C-ECC69A3B1BCF}" srcOrd="0" destOrd="0" presId="urn:microsoft.com/office/officeart/2005/8/layout/process2"/>
    <dgm:cxn modelId="{1333744C-4D5E-4F4D-81E2-BB0BAFCAD834}" srcId="{E48E4ACB-41F9-4342-955D-C647E2CB68D3}" destId="{D810ABB4-1F1A-C54C-85F6-8A15C6E79011}" srcOrd="3" destOrd="0" parTransId="{A7E7495E-4CC3-1840-885A-8DB345F05A3F}" sibTransId="{6BB5A976-07C1-6D46-85D0-B2FF9E2C29E2}"/>
    <dgm:cxn modelId="{08339D4E-B58F-BB49-807B-E654F59A0611}" type="presOf" srcId="{6BB5A976-07C1-6D46-85D0-B2FF9E2C29E2}" destId="{7AEF4B72-930D-844F-B0B2-43AE97509B20}" srcOrd="1" destOrd="0" presId="urn:microsoft.com/office/officeart/2005/8/layout/process2"/>
    <dgm:cxn modelId="{70523A58-05CE-0143-B477-B68C5D473343}" srcId="{E48E4ACB-41F9-4342-955D-C647E2CB68D3}" destId="{00BDD22B-01C4-0443-AA0F-56EC7F6ED1EC}" srcOrd="6" destOrd="0" parTransId="{C6875010-CB0B-0D42-BE6B-99C987538C0F}" sibTransId="{1A7EC442-3C9B-1440-9815-3293AA0B5C65}"/>
    <dgm:cxn modelId="{99F84062-E1AA-CA47-BBF4-995DD5C1A2A9}" type="presOf" srcId="{13654F62-5F1E-834E-8609-7114AC7D9CF5}" destId="{9F97265E-A328-CA42-9032-EBD5AC2CF9ED}" srcOrd="0" destOrd="0" presId="urn:microsoft.com/office/officeart/2005/8/layout/process2"/>
    <dgm:cxn modelId="{6391C566-91A6-0B48-8754-923A67CD3898}" type="presOf" srcId="{F1E4DD8E-37EF-9149-9FE1-BD5DC65A2642}" destId="{D4287E9A-268F-F84D-82F3-AD1136A0F533}" srcOrd="0" destOrd="0" presId="urn:microsoft.com/office/officeart/2005/8/layout/process2"/>
    <dgm:cxn modelId="{FFBF737D-732D-934A-A5E4-829B5148DCF1}" type="presOf" srcId="{D810ABB4-1F1A-C54C-85F6-8A15C6E79011}" destId="{2676709D-6F4E-004F-A5A4-8A55007E190D}" srcOrd="0" destOrd="0" presId="urn:microsoft.com/office/officeart/2005/8/layout/process2"/>
    <dgm:cxn modelId="{AF81D985-9C6B-C14B-B92B-566F7BCF565E}" srcId="{E48E4ACB-41F9-4342-955D-C647E2CB68D3}" destId="{AC9DE644-FD7A-3247-825E-81B91D9A5D4D}" srcOrd="4" destOrd="0" parTransId="{CCDF3326-101A-9847-A10A-9D71384503F3}" sibTransId="{E23AD785-0D33-B543-A81F-85335010AC49}"/>
    <dgm:cxn modelId="{6F03898D-ED28-0449-B08B-32E0434A0008}" type="presOf" srcId="{E48E4ACB-41F9-4342-955D-C647E2CB68D3}" destId="{517EBCB4-9B70-5343-9E37-CA029FFDB5A7}" srcOrd="0" destOrd="0" presId="urn:microsoft.com/office/officeart/2005/8/layout/process2"/>
    <dgm:cxn modelId="{957ED599-8259-054D-A889-8CAA00DB95B8}" type="presOf" srcId="{AE9C01A8-CFF0-F846-81AD-D635672ED35F}" destId="{ADD8F15F-8489-AF4C-939A-76969F4A28A7}" srcOrd="0" destOrd="0" presId="urn:microsoft.com/office/officeart/2005/8/layout/process2"/>
    <dgm:cxn modelId="{56D8A3AD-1744-254B-9738-7A749691DC7C}" type="presOf" srcId="{AC9DE644-FD7A-3247-825E-81B91D9A5D4D}" destId="{28810E13-D872-0F47-B1A1-D6A3E1E81CC4}" srcOrd="0" destOrd="0" presId="urn:microsoft.com/office/officeart/2005/8/layout/process2"/>
    <dgm:cxn modelId="{389E56BF-EF4C-3048-9567-BEA05A688755}" type="presOf" srcId="{00BDD22B-01C4-0443-AA0F-56EC7F6ED1EC}" destId="{B42964A0-4E94-F64C-A251-39395C93878A}" srcOrd="0" destOrd="0" presId="urn:microsoft.com/office/officeart/2005/8/layout/process2"/>
    <dgm:cxn modelId="{AE6438C9-BF55-144E-B56A-34120334C858}" srcId="{E48E4ACB-41F9-4342-955D-C647E2CB68D3}" destId="{6C71E5EC-94FB-0B4A-A4F0-93124BFA4E08}" srcOrd="1" destOrd="0" parTransId="{E00BB243-EC0D-C241-B9F6-1F3C82EB9F9D}" sibTransId="{F1E4DD8E-37EF-9149-9FE1-BD5DC65A2642}"/>
    <dgm:cxn modelId="{6FC3FCCC-4D1F-5D48-8942-499CA3084B4F}" type="presOf" srcId="{6C71E5EC-94FB-0B4A-A4F0-93124BFA4E08}" destId="{6292E32E-91DB-3743-B0DC-E30A9A483E0D}" srcOrd="0" destOrd="0" presId="urn:microsoft.com/office/officeart/2005/8/layout/process2"/>
    <dgm:cxn modelId="{C12108DA-3572-5147-B54F-15CED25EFFC7}" type="presOf" srcId="{FCDAFA6F-C538-A147-96B5-192399F124E1}" destId="{F73456EF-0A6A-AB47-BACB-2BE243087193}" srcOrd="1" destOrd="0" presId="urn:microsoft.com/office/officeart/2005/8/layout/process2"/>
    <dgm:cxn modelId="{84FDCEE4-CF46-4047-8CC3-0A2319C578C1}" type="presOf" srcId="{13654F62-5F1E-834E-8609-7114AC7D9CF5}" destId="{BC03D7A7-297D-CA40-85BF-6D475CFCAD39}" srcOrd="1" destOrd="0" presId="urn:microsoft.com/office/officeart/2005/8/layout/process2"/>
    <dgm:cxn modelId="{FA2908EE-34ED-2B49-885C-ED3904392CB9}" type="presOf" srcId="{F1E4DD8E-37EF-9149-9FE1-BD5DC65A2642}" destId="{E15B22FE-79CC-AA40-B106-0C6A64860EA7}" srcOrd="1" destOrd="0" presId="urn:microsoft.com/office/officeart/2005/8/layout/process2"/>
    <dgm:cxn modelId="{DED8A7EE-5FAD-D94F-B832-B71222D915C7}" type="presOf" srcId="{E23AD785-0D33-B543-A81F-85335010AC49}" destId="{369170AE-B630-134A-8ECE-C850FB92BFF2}" srcOrd="0" destOrd="0" presId="urn:microsoft.com/office/officeart/2005/8/layout/process2"/>
    <dgm:cxn modelId="{5C5F3230-FEFD-1446-AD95-50A380009320}" type="presParOf" srcId="{517EBCB4-9B70-5343-9E37-CA029FFDB5A7}" destId="{517158D8-633D-174C-A9F5-C3C5BCC44275}" srcOrd="0" destOrd="0" presId="urn:microsoft.com/office/officeart/2005/8/layout/process2"/>
    <dgm:cxn modelId="{AFB8738F-F1B1-3849-AA65-E22AC12EA57D}" type="presParOf" srcId="{517EBCB4-9B70-5343-9E37-CA029FFDB5A7}" destId="{9F97265E-A328-CA42-9032-EBD5AC2CF9ED}" srcOrd="1" destOrd="0" presId="urn:microsoft.com/office/officeart/2005/8/layout/process2"/>
    <dgm:cxn modelId="{523C53F6-996B-0F44-9F1B-B2BEE0019D15}" type="presParOf" srcId="{9F97265E-A328-CA42-9032-EBD5AC2CF9ED}" destId="{BC03D7A7-297D-CA40-85BF-6D475CFCAD39}" srcOrd="0" destOrd="0" presId="urn:microsoft.com/office/officeart/2005/8/layout/process2"/>
    <dgm:cxn modelId="{CA3B58A1-D66F-9D4B-BEAF-A92668CE6058}" type="presParOf" srcId="{517EBCB4-9B70-5343-9E37-CA029FFDB5A7}" destId="{6292E32E-91DB-3743-B0DC-E30A9A483E0D}" srcOrd="2" destOrd="0" presId="urn:microsoft.com/office/officeart/2005/8/layout/process2"/>
    <dgm:cxn modelId="{B51B6390-B66D-EF45-A90B-CCA5B8B3B9A5}" type="presParOf" srcId="{517EBCB4-9B70-5343-9E37-CA029FFDB5A7}" destId="{D4287E9A-268F-F84D-82F3-AD1136A0F533}" srcOrd="3" destOrd="0" presId="urn:microsoft.com/office/officeart/2005/8/layout/process2"/>
    <dgm:cxn modelId="{2303C61F-67E5-7243-85FB-1EF6799490B1}" type="presParOf" srcId="{D4287E9A-268F-F84D-82F3-AD1136A0F533}" destId="{E15B22FE-79CC-AA40-B106-0C6A64860EA7}" srcOrd="0" destOrd="0" presId="urn:microsoft.com/office/officeart/2005/8/layout/process2"/>
    <dgm:cxn modelId="{EA60BF63-6CCE-1441-956A-925DB5FD0E82}" type="presParOf" srcId="{517EBCB4-9B70-5343-9E37-CA029FFDB5A7}" destId="{67B96F1B-DA64-F144-8552-A128C648F047}" srcOrd="4" destOrd="0" presId="urn:microsoft.com/office/officeart/2005/8/layout/process2"/>
    <dgm:cxn modelId="{01CAB391-4E57-DF4B-A17B-1A5570755582}" type="presParOf" srcId="{517EBCB4-9B70-5343-9E37-CA029FFDB5A7}" destId="{C36C926B-2865-B047-8888-3D6F0DFA4C47}" srcOrd="5" destOrd="0" presId="urn:microsoft.com/office/officeart/2005/8/layout/process2"/>
    <dgm:cxn modelId="{DE296F63-50A3-3F4F-B8C5-025F0A502CF2}" type="presParOf" srcId="{C36C926B-2865-B047-8888-3D6F0DFA4C47}" destId="{F73456EF-0A6A-AB47-BACB-2BE243087193}" srcOrd="0" destOrd="0" presId="urn:microsoft.com/office/officeart/2005/8/layout/process2"/>
    <dgm:cxn modelId="{9E01A66D-6BF5-244B-A1C1-A77A8D5D04A4}" type="presParOf" srcId="{517EBCB4-9B70-5343-9E37-CA029FFDB5A7}" destId="{2676709D-6F4E-004F-A5A4-8A55007E190D}" srcOrd="6" destOrd="0" presId="urn:microsoft.com/office/officeart/2005/8/layout/process2"/>
    <dgm:cxn modelId="{D5595664-60CB-9349-919B-321B3574E31F}" type="presParOf" srcId="{517EBCB4-9B70-5343-9E37-CA029FFDB5A7}" destId="{7599D441-FCDE-1842-BE4C-ECC69A3B1BCF}" srcOrd="7" destOrd="0" presId="urn:microsoft.com/office/officeart/2005/8/layout/process2"/>
    <dgm:cxn modelId="{DE503AB3-DAAF-3A43-B19E-50E7F5181C77}" type="presParOf" srcId="{7599D441-FCDE-1842-BE4C-ECC69A3B1BCF}" destId="{7AEF4B72-930D-844F-B0B2-43AE97509B20}" srcOrd="0" destOrd="0" presId="urn:microsoft.com/office/officeart/2005/8/layout/process2"/>
    <dgm:cxn modelId="{090BDC20-7783-6B4B-A063-D6B8B4128191}" type="presParOf" srcId="{517EBCB4-9B70-5343-9E37-CA029FFDB5A7}" destId="{28810E13-D872-0F47-B1A1-D6A3E1E81CC4}" srcOrd="8" destOrd="0" presId="urn:microsoft.com/office/officeart/2005/8/layout/process2"/>
    <dgm:cxn modelId="{4924648D-B99B-BC4D-A8C4-4856734FD95B}" type="presParOf" srcId="{517EBCB4-9B70-5343-9E37-CA029FFDB5A7}" destId="{369170AE-B630-134A-8ECE-C850FB92BFF2}" srcOrd="9" destOrd="0" presId="urn:microsoft.com/office/officeart/2005/8/layout/process2"/>
    <dgm:cxn modelId="{46A81DF6-F5A5-9245-A0B5-AAA7248B7926}" type="presParOf" srcId="{369170AE-B630-134A-8ECE-C850FB92BFF2}" destId="{43BEB64F-F8CB-2E4F-99D6-96BB1E55331E}" srcOrd="0" destOrd="0" presId="urn:microsoft.com/office/officeart/2005/8/layout/process2"/>
    <dgm:cxn modelId="{D730563C-6322-874B-ADB8-F6D2C3B58600}" type="presParOf" srcId="{517EBCB4-9B70-5343-9E37-CA029FFDB5A7}" destId="{ADD8F15F-8489-AF4C-939A-76969F4A28A7}" srcOrd="10" destOrd="0" presId="urn:microsoft.com/office/officeart/2005/8/layout/process2"/>
    <dgm:cxn modelId="{5D70E675-2BBC-2640-BA6A-FF8E58E1CA43}" type="presParOf" srcId="{517EBCB4-9B70-5343-9E37-CA029FFDB5A7}" destId="{54E74E91-76F5-2542-B2BA-C07972046CDC}" srcOrd="11" destOrd="0" presId="urn:microsoft.com/office/officeart/2005/8/layout/process2"/>
    <dgm:cxn modelId="{5AED3D6F-EB98-BE4F-BDBC-2321F5DBDD4B}" type="presParOf" srcId="{54E74E91-76F5-2542-B2BA-C07972046CDC}" destId="{1707C147-C9B8-AD49-B09F-F66D0D5452B3}" srcOrd="0" destOrd="0" presId="urn:microsoft.com/office/officeart/2005/8/layout/process2"/>
    <dgm:cxn modelId="{EEF23922-5B2C-9A48-8AA7-D95723A43A13}" type="presParOf" srcId="{517EBCB4-9B70-5343-9E37-CA029FFDB5A7}" destId="{B42964A0-4E94-F64C-A251-39395C93878A}"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7.xml><?xml version="1.0" encoding="utf-8"?>
<dgm:dataModel xmlns:dgm="http://schemas.openxmlformats.org/drawingml/2006/diagram" xmlns:a="http://schemas.openxmlformats.org/drawingml/2006/main">
  <dgm:ptLst>
    <dgm:pt modelId="{E48E4ACB-41F9-4342-955D-C647E2CB68D3}" type="doc">
      <dgm:prSet loTypeId="urn:microsoft.com/office/officeart/2005/8/layout/process2" loCatId="" qsTypeId="urn:microsoft.com/office/officeart/2005/8/quickstyle/simple1" qsCatId="simple" csTypeId="urn:microsoft.com/office/officeart/2005/8/colors/accent1_2" csCatId="accent1" phldr="1"/>
      <dgm:spPr/>
    </dgm:pt>
    <dgm:pt modelId="{A17F2537-3A6D-1548-9292-446C8C24FE49}">
      <dgm:prSet phldrT="[Текст]"/>
      <dgm:spPr/>
      <dgm:t>
        <a:bodyPr/>
        <a:lstStyle/>
        <a:p>
          <a:r>
            <a:rPr lang="en-US" dirty="0"/>
            <a:t>5</a:t>
          </a:r>
          <a:endParaRPr lang="ru-RU" dirty="0"/>
        </a:p>
      </dgm:t>
    </dgm:pt>
    <dgm:pt modelId="{B4A705FD-0EA3-4D47-A1F0-EC09796A18BC}" type="parTrans" cxnId="{C2C8F50A-09BE-5A45-A236-4ED70DBEAFC5}">
      <dgm:prSet/>
      <dgm:spPr/>
      <dgm:t>
        <a:bodyPr/>
        <a:lstStyle/>
        <a:p>
          <a:endParaRPr lang="ru-RU"/>
        </a:p>
      </dgm:t>
    </dgm:pt>
    <dgm:pt modelId="{13654F62-5F1E-834E-8609-7114AC7D9CF5}" type="sibTrans" cxnId="{C2C8F50A-09BE-5A45-A236-4ED70DBEAFC5}">
      <dgm:prSet/>
      <dgm:spPr/>
      <dgm:t>
        <a:bodyPr/>
        <a:lstStyle/>
        <a:p>
          <a:endParaRPr lang="ru-RU"/>
        </a:p>
      </dgm:t>
    </dgm:pt>
    <dgm:pt modelId="{AAFDA80D-02B6-A744-B874-EA0157D071D0}">
      <dgm:prSet phldrT="[Текст]"/>
      <dgm:spPr/>
      <dgm:t>
        <a:bodyPr/>
        <a:lstStyle/>
        <a:p>
          <a:r>
            <a:rPr lang="en-US" dirty="0"/>
            <a:t>3</a:t>
          </a:r>
          <a:endParaRPr lang="ru-RU" dirty="0"/>
        </a:p>
      </dgm:t>
    </dgm:pt>
    <dgm:pt modelId="{64DBDB1A-EB13-CF49-9CD2-904F6BD4F1C9}" type="parTrans" cxnId="{5A7A732D-C832-C349-9EC5-000F05FF3DFD}">
      <dgm:prSet/>
      <dgm:spPr/>
      <dgm:t>
        <a:bodyPr/>
        <a:lstStyle/>
        <a:p>
          <a:endParaRPr lang="ru-RU"/>
        </a:p>
      </dgm:t>
    </dgm:pt>
    <dgm:pt modelId="{3C0DF4A1-481A-5943-AAEC-32E29A7AF360}" type="sibTrans" cxnId="{5A7A732D-C832-C349-9EC5-000F05FF3DFD}">
      <dgm:prSet/>
      <dgm:spPr/>
      <dgm:t>
        <a:bodyPr/>
        <a:lstStyle/>
        <a:p>
          <a:endParaRPr lang="ru-RU"/>
        </a:p>
      </dgm:t>
    </dgm:pt>
    <dgm:pt modelId="{6316555B-6BFA-014A-B552-1D2AA9DB48D3}">
      <dgm:prSet phldrT="[Текст]"/>
      <dgm:spPr/>
      <dgm:t>
        <a:bodyPr/>
        <a:lstStyle/>
        <a:p>
          <a:r>
            <a:rPr lang="en-US" dirty="0"/>
            <a:t>1</a:t>
          </a:r>
          <a:endParaRPr lang="ru-RU" dirty="0"/>
        </a:p>
      </dgm:t>
    </dgm:pt>
    <dgm:pt modelId="{464B434C-CE39-5346-A9FB-6422303BFDC5}" type="parTrans" cxnId="{E0D6E606-A78F-584D-AED6-72C1DEA1AC3D}">
      <dgm:prSet/>
      <dgm:spPr/>
      <dgm:t>
        <a:bodyPr/>
        <a:lstStyle/>
        <a:p>
          <a:endParaRPr lang="ru-RU"/>
        </a:p>
      </dgm:t>
    </dgm:pt>
    <dgm:pt modelId="{4910482B-B33A-B04A-8133-0DC52AF1139C}" type="sibTrans" cxnId="{E0D6E606-A78F-584D-AED6-72C1DEA1AC3D}">
      <dgm:prSet/>
      <dgm:spPr/>
      <dgm:t>
        <a:bodyPr/>
        <a:lstStyle/>
        <a:p>
          <a:endParaRPr lang="ru-RU"/>
        </a:p>
      </dgm:t>
    </dgm:pt>
    <dgm:pt modelId="{517EBCB4-9B70-5343-9E37-CA029FFDB5A7}" type="pres">
      <dgm:prSet presAssocID="{E48E4ACB-41F9-4342-955D-C647E2CB68D3}" presName="linearFlow" presStyleCnt="0">
        <dgm:presLayoutVars>
          <dgm:resizeHandles val="exact"/>
        </dgm:presLayoutVars>
      </dgm:prSet>
      <dgm:spPr/>
    </dgm:pt>
    <dgm:pt modelId="{517158D8-633D-174C-A9F5-C3C5BCC44275}" type="pres">
      <dgm:prSet presAssocID="{A17F2537-3A6D-1548-9292-446C8C24FE49}" presName="node" presStyleLbl="node1" presStyleIdx="0" presStyleCnt="3">
        <dgm:presLayoutVars>
          <dgm:bulletEnabled val="1"/>
        </dgm:presLayoutVars>
      </dgm:prSet>
      <dgm:spPr/>
    </dgm:pt>
    <dgm:pt modelId="{95EC2010-C56E-5D4A-A478-DD34A7AC994A}" type="pres">
      <dgm:prSet presAssocID="{13654F62-5F1E-834E-8609-7114AC7D9CF5}" presName="sibTrans" presStyleLbl="sibTrans2D1" presStyleIdx="0" presStyleCnt="2"/>
      <dgm:spPr/>
    </dgm:pt>
    <dgm:pt modelId="{B08B0144-9046-EE4E-BA68-408839A0A82B}" type="pres">
      <dgm:prSet presAssocID="{13654F62-5F1E-834E-8609-7114AC7D9CF5}" presName="connectorText" presStyleLbl="sibTrans2D1" presStyleIdx="0" presStyleCnt="2"/>
      <dgm:spPr/>
    </dgm:pt>
    <dgm:pt modelId="{6DD368FC-60A5-A34E-B507-589A069B4ED8}" type="pres">
      <dgm:prSet presAssocID="{AAFDA80D-02B6-A744-B874-EA0157D071D0}" presName="node" presStyleLbl="node1" presStyleIdx="1" presStyleCnt="3">
        <dgm:presLayoutVars>
          <dgm:bulletEnabled val="1"/>
        </dgm:presLayoutVars>
      </dgm:prSet>
      <dgm:spPr/>
    </dgm:pt>
    <dgm:pt modelId="{E759D90B-4EEF-3C4B-B52B-0B6369F2F26E}" type="pres">
      <dgm:prSet presAssocID="{3C0DF4A1-481A-5943-AAEC-32E29A7AF360}" presName="sibTrans" presStyleLbl="sibTrans2D1" presStyleIdx="1" presStyleCnt="2"/>
      <dgm:spPr/>
    </dgm:pt>
    <dgm:pt modelId="{B7A107CF-6FAE-D54C-BF6E-E5C6E541DA5E}" type="pres">
      <dgm:prSet presAssocID="{3C0DF4A1-481A-5943-AAEC-32E29A7AF360}" presName="connectorText" presStyleLbl="sibTrans2D1" presStyleIdx="1" presStyleCnt="2"/>
      <dgm:spPr/>
    </dgm:pt>
    <dgm:pt modelId="{6BC95D1E-B62F-A347-B5B2-BBB720DBE55E}" type="pres">
      <dgm:prSet presAssocID="{6316555B-6BFA-014A-B552-1D2AA9DB48D3}" presName="node" presStyleLbl="node1" presStyleIdx="2" presStyleCnt="3">
        <dgm:presLayoutVars>
          <dgm:bulletEnabled val="1"/>
        </dgm:presLayoutVars>
      </dgm:prSet>
      <dgm:spPr/>
    </dgm:pt>
  </dgm:ptLst>
  <dgm:cxnLst>
    <dgm:cxn modelId="{E0D6E606-A78F-584D-AED6-72C1DEA1AC3D}" srcId="{E48E4ACB-41F9-4342-955D-C647E2CB68D3}" destId="{6316555B-6BFA-014A-B552-1D2AA9DB48D3}" srcOrd="2" destOrd="0" parTransId="{464B434C-CE39-5346-A9FB-6422303BFDC5}" sibTransId="{4910482B-B33A-B04A-8133-0DC52AF1139C}"/>
    <dgm:cxn modelId="{C2C8F50A-09BE-5A45-A236-4ED70DBEAFC5}" srcId="{E48E4ACB-41F9-4342-955D-C647E2CB68D3}" destId="{A17F2537-3A6D-1548-9292-446C8C24FE49}" srcOrd="0" destOrd="0" parTransId="{B4A705FD-0EA3-4D47-A1F0-EC09796A18BC}" sibTransId="{13654F62-5F1E-834E-8609-7114AC7D9CF5}"/>
    <dgm:cxn modelId="{5A7A732D-C832-C349-9EC5-000F05FF3DFD}" srcId="{E48E4ACB-41F9-4342-955D-C647E2CB68D3}" destId="{AAFDA80D-02B6-A744-B874-EA0157D071D0}" srcOrd="1" destOrd="0" parTransId="{64DBDB1A-EB13-CF49-9CD2-904F6BD4F1C9}" sibTransId="{3C0DF4A1-481A-5943-AAEC-32E29A7AF360}"/>
    <dgm:cxn modelId="{86B9502E-25F0-7947-B62F-B9882EE96BEA}" type="presOf" srcId="{A17F2537-3A6D-1548-9292-446C8C24FE49}" destId="{517158D8-633D-174C-A9F5-C3C5BCC44275}" srcOrd="0" destOrd="0" presId="urn:microsoft.com/office/officeart/2005/8/layout/process2"/>
    <dgm:cxn modelId="{9780445A-CDBD-B24C-938A-0EB187450218}" type="presOf" srcId="{13654F62-5F1E-834E-8609-7114AC7D9CF5}" destId="{95EC2010-C56E-5D4A-A478-DD34A7AC994A}" srcOrd="0" destOrd="0" presId="urn:microsoft.com/office/officeart/2005/8/layout/process2"/>
    <dgm:cxn modelId="{871D0B64-73A9-CC4E-B2DD-B562A3EA7414}" type="presOf" srcId="{AAFDA80D-02B6-A744-B874-EA0157D071D0}" destId="{6DD368FC-60A5-A34E-B507-589A069B4ED8}" srcOrd="0" destOrd="0" presId="urn:microsoft.com/office/officeart/2005/8/layout/process2"/>
    <dgm:cxn modelId="{0843ED7C-6284-5C4B-9F34-CAF5CE52D591}" type="presOf" srcId="{6316555B-6BFA-014A-B552-1D2AA9DB48D3}" destId="{6BC95D1E-B62F-A347-B5B2-BBB720DBE55E}" srcOrd="0" destOrd="0" presId="urn:microsoft.com/office/officeart/2005/8/layout/process2"/>
    <dgm:cxn modelId="{6F03898D-ED28-0449-B08B-32E0434A0008}" type="presOf" srcId="{E48E4ACB-41F9-4342-955D-C647E2CB68D3}" destId="{517EBCB4-9B70-5343-9E37-CA029FFDB5A7}" srcOrd="0" destOrd="0" presId="urn:microsoft.com/office/officeart/2005/8/layout/process2"/>
    <dgm:cxn modelId="{275EEB8E-A573-0E41-BC1F-35A3F5B0E39C}" type="presOf" srcId="{3C0DF4A1-481A-5943-AAEC-32E29A7AF360}" destId="{E759D90B-4EEF-3C4B-B52B-0B6369F2F26E}" srcOrd="0" destOrd="0" presId="urn:microsoft.com/office/officeart/2005/8/layout/process2"/>
    <dgm:cxn modelId="{B70E6CAF-D8F3-1E4D-A8B8-53C00FC6FD72}" type="presOf" srcId="{13654F62-5F1E-834E-8609-7114AC7D9CF5}" destId="{B08B0144-9046-EE4E-BA68-408839A0A82B}" srcOrd="1" destOrd="0" presId="urn:microsoft.com/office/officeart/2005/8/layout/process2"/>
    <dgm:cxn modelId="{EB18CFC8-8B57-2B4D-842D-684B48CF3C2E}" type="presOf" srcId="{3C0DF4A1-481A-5943-AAEC-32E29A7AF360}" destId="{B7A107CF-6FAE-D54C-BF6E-E5C6E541DA5E}" srcOrd="1" destOrd="0" presId="urn:microsoft.com/office/officeart/2005/8/layout/process2"/>
    <dgm:cxn modelId="{5C5F3230-FEFD-1446-AD95-50A380009320}" type="presParOf" srcId="{517EBCB4-9B70-5343-9E37-CA029FFDB5A7}" destId="{517158D8-633D-174C-A9F5-C3C5BCC44275}" srcOrd="0" destOrd="0" presId="urn:microsoft.com/office/officeart/2005/8/layout/process2"/>
    <dgm:cxn modelId="{6D3F80E4-6BAC-1246-96EC-5CAD3099F298}" type="presParOf" srcId="{517EBCB4-9B70-5343-9E37-CA029FFDB5A7}" destId="{95EC2010-C56E-5D4A-A478-DD34A7AC994A}" srcOrd="1" destOrd="0" presId="urn:microsoft.com/office/officeart/2005/8/layout/process2"/>
    <dgm:cxn modelId="{9501578E-A4DB-5C4F-8C95-276C23A171F8}" type="presParOf" srcId="{95EC2010-C56E-5D4A-A478-DD34A7AC994A}" destId="{B08B0144-9046-EE4E-BA68-408839A0A82B}" srcOrd="0" destOrd="0" presId="urn:microsoft.com/office/officeart/2005/8/layout/process2"/>
    <dgm:cxn modelId="{8BFF6DE7-08AE-464E-AB40-B93C8F888D94}" type="presParOf" srcId="{517EBCB4-9B70-5343-9E37-CA029FFDB5A7}" destId="{6DD368FC-60A5-A34E-B507-589A069B4ED8}" srcOrd="2" destOrd="0" presId="urn:microsoft.com/office/officeart/2005/8/layout/process2"/>
    <dgm:cxn modelId="{BF14C568-5E55-144C-BF89-3516BA2B2F6D}" type="presParOf" srcId="{517EBCB4-9B70-5343-9E37-CA029FFDB5A7}" destId="{E759D90B-4EEF-3C4B-B52B-0B6369F2F26E}" srcOrd="3" destOrd="0" presId="urn:microsoft.com/office/officeart/2005/8/layout/process2"/>
    <dgm:cxn modelId="{324476B8-5712-CD44-9C08-5430E0F5BA5B}" type="presParOf" srcId="{E759D90B-4EEF-3C4B-B52B-0B6369F2F26E}" destId="{B7A107CF-6FAE-D54C-BF6E-E5C6E541DA5E}" srcOrd="0" destOrd="0" presId="urn:microsoft.com/office/officeart/2005/8/layout/process2"/>
    <dgm:cxn modelId="{5EAC1ACE-3604-B24C-A0FD-CEB9137E28C3}" type="presParOf" srcId="{517EBCB4-9B70-5343-9E37-CA029FFDB5A7}" destId="{6BC95D1E-B62F-A347-B5B2-BBB720DBE55E}"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8.xml><?xml version="1.0" encoding="utf-8"?>
<dgm:dataModel xmlns:dgm="http://schemas.openxmlformats.org/drawingml/2006/diagram" xmlns:a="http://schemas.openxmlformats.org/drawingml/2006/main">
  <dgm:ptLst>
    <dgm:pt modelId="{E48E4ACB-41F9-4342-955D-C647E2CB68D3}" type="doc">
      <dgm:prSet loTypeId="urn:microsoft.com/office/officeart/2005/8/layout/process2" loCatId="" qsTypeId="urn:microsoft.com/office/officeart/2005/8/quickstyle/simple1" qsCatId="simple" csTypeId="urn:microsoft.com/office/officeart/2005/8/colors/accent1_2" csCatId="accent1" phldr="1"/>
      <dgm:spPr/>
    </dgm:pt>
    <dgm:pt modelId="{A17F2537-3A6D-1548-9292-446C8C24FE49}">
      <dgm:prSet phldrT="[Текст]"/>
      <dgm:spPr/>
      <dgm:t>
        <a:bodyPr/>
        <a:lstStyle/>
        <a:p>
          <a:r>
            <a:rPr lang="en-US" dirty="0"/>
            <a:t>8</a:t>
          </a:r>
          <a:endParaRPr lang="ru-RU" dirty="0"/>
        </a:p>
      </dgm:t>
    </dgm:pt>
    <dgm:pt modelId="{B4A705FD-0EA3-4D47-A1F0-EC09796A18BC}" type="parTrans" cxnId="{C2C8F50A-09BE-5A45-A236-4ED70DBEAFC5}">
      <dgm:prSet/>
      <dgm:spPr/>
      <dgm:t>
        <a:bodyPr/>
        <a:lstStyle/>
        <a:p>
          <a:endParaRPr lang="ru-RU"/>
        </a:p>
      </dgm:t>
    </dgm:pt>
    <dgm:pt modelId="{13654F62-5F1E-834E-8609-7114AC7D9CF5}" type="sibTrans" cxnId="{C2C8F50A-09BE-5A45-A236-4ED70DBEAFC5}">
      <dgm:prSet/>
      <dgm:spPr/>
      <dgm:t>
        <a:bodyPr/>
        <a:lstStyle/>
        <a:p>
          <a:endParaRPr lang="ru-RU"/>
        </a:p>
      </dgm:t>
    </dgm:pt>
    <dgm:pt modelId="{AC9DE644-FD7A-3247-825E-81B91D9A5D4D}">
      <dgm:prSet phldrT="[Текст]"/>
      <dgm:spPr/>
      <dgm:t>
        <a:bodyPr/>
        <a:lstStyle/>
        <a:p>
          <a:r>
            <a:rPr lang="en-US" dirty="0"/>
            <a:t>4</a:t>
          </a:r>
          <a:endParaRPr lang="ru-RU" dirty="0"/>
        </a:p>
      </dgm:t>
    </dgm:pt>
    <dgm:pt modelId="{CCDF3326-101A-9847-A10A-9D71384503F3}" type="parTrans" cxnId="{AF81D985-9C6B-C14B-B92B-566F7BCF565E}">
      <dgm:prSet/>
      <dgm:spPr/>
      <dgm:t>
        <a:bodyPr/>
        <a:lstStyle/>
        <a:p>
          <a:endParaRPr lang="ru-RU"/>
        </a:p>
      </dgm:t>
    </dgm:pt>
    <dgm:pt modelId="{E23AD785-0D33-B543-A81F-85335010AC49}" type="sibTrans" cxnId="{AF81D985-9C6B-C14B-B92B-566F7BCF565E}">
      <dgm:prSet/>
      <dgm:spPr/>
      <dgm:t>
        <a:bodyPr/>
        <a:lstStyle/>
        <a:p>
          <a:endParaRPr lang="ru-RU"/>
        </a:p>
      </dgm:t>
    </dgm:pt>
    <dgm:pt modelId="{AE9C01A8-CFF0-F846-81AD-D635672ED35F}">
      <dgm:prSet phldrT="[Текст]"/>
      <dgm:spPr/>
      <dgm:t>
        <a:bodyPr/>
        <a:lstStyle/>
        <a:p>
          <a:r>
            <a:rPr lang="en-US" dirty="0"/>
            <a:t>6</a:t>
          </a:r>
          <a:endParaRPr lang="ru-RU" dirty="0"/>
        </a:p>
      </dgm:t>
    </dgm:pt>
    <dgm:pt modelId="{BC98464F-5271-7E40-8A33-28E3626DFB36}" type="parTrans" cxnId="{0D81823F-F9D3-6448-B9A1-05DF5B3F0611}">
      <dgm:prSet/>
      <dgm:spPr/>
      <dgm:t>
        <a:bodyPr/>
        <a:lstStyle/>
        <a:p>
          <a:endParaRPr lang="ru-RU"/>
        </a:p>
      </dgm:t>
    </dgm:pt>
    <dgm:pt modelId="{E3D67B50-5873-B34A-ADB8-373B80259401}" type="sibTrans" cxnId="{0D81823F-F9D3-6448-B9A1-05DF5B3F0611}">
      <dgm:prSet/>
      <dgm:spPr/>
      <dgm:t>
        <a:bodyPr/>
        <a:lstStyle/>
        <a:p>
          <a:endParaRPr lang="ru-RU"/>
        </a:p>
      </dgm:t>
    </dgm:pt>
    <dgm:pt modelId="{8FCB5ADC-DE8E-B841-AC83-71547839D8B2}">
      <dgm:prSet phldrT="[Текст]"/>
      <dgm:spPr/>
      <dgm:t>
        <a:bodyPr/>
        <a:lstStyle/>
        <a:p>
          <a:r>
            <a:rPr lang="en-US" dirty="0"/>
            <a:t>10</a:t>
          </a:r>
          <a:endParaRPr lang="ru-RU" dirty="0"/>
        </a:p>
      </dgm:t>
    </dgm:pt>
    <dgm:pt modelId="{C974C6D9-29B3-AE41-9159-FA748095D1D9}" type="parTrans" cxnId="{53E70A20-C791-124E-9CB5-91EC0D221D49}">
      <dgm:prSet/>
      <dgm:spPr/>
      <dgm:t>
        <a:bodyPr/>
        <a:lstStyle/>
        <a:p>
          <a:endParaRPr lang="ru-RU"/>
        </a:p>
      </dgm:t>
    </dgm:pt>
    <dgm:pt modelId="{FCDAFA6F-C538-A147-96B5-192399F124E1}" type="sibTrans" cxnId="{53E70A20-C791-124E-9CB5-91EC0D221D49}">
      <dgm:prSet/>
      <dgm:spPr/>
      <dgm:t>
        <a:bodyPr/>
        <a:lstStyle/>
        <a:p>
          <a:endParaRPr lang="ru-RU"/>
        </a:p>
      </dgm:t>
    </dgm:pt>
    <dgm:pt modelId="{D810ABB4-1F1A-C54C-85F6-8A15C6E79011}">
      <dgm:prSet phldrT="[Текст]"/>
      <dgm:spPr/>
      <dgm:t>
        <a:bodyPr/>
        <a:lstStyle/>
        <a:p>
          <a:r>
            <a:rPr lang="en-US" dirty="0"/>
            <a:t>2</a:t>
          </a:r>
          <a:endParaRPr lang="ru-RU" dirty="0"/>
        </a:p>
      </dgm:t>
    </dgm:pt>
    <dgm:pt modelId="{A7E7495E-4CC3-1840-885A-8DB345F05A3F}" type="parTrans" cxnId="{1333744C-4D5E-4F4D-81E2-BB0BAFCAD834}">
      <dgm:prSet/>
      <dgm:spPr/>
      <dgm:t>
        <a:bodyPr/>
        <a:lstStyle/>
        <a:p>
          <a:endParaRPr lang="ru-RU"/>
        </a:p>
      </dgm:t>
    </dgm:pt>
    <dgm:pt modelId="{6BB5A976-07C1-6D46-85D0-B2FF9E2C29E2}" type="sibTrans" cxnId="{1333744C-4D5E-4F4D-81E2-BB0BAFCAD834}">
      <dgm:prSet/>
      <dgm:spPr/>
      <dgm:t>
        <a:bodyPr/>
        <a:lstStyle/>
        <a:p>
          <a:endParaRPr lang="ru-RU"/>
        </a:p>
      </dgm:t>
    </dgm:pt>
    <dgm:pt modelId="{6C71E5EC-94FB-0B4A-A4F0-93124BFA4E08}">
      <dgm:prSet phldrT="[Текст]"/>
      <dgm:spPr/>
      <dgm:t>
        <a:bodyPr/>
        <a:lstStyle/>
        <a:p>
          <a:r>
            <a:rPr lang="en-US" dirty="0"/>
            <a:t>9</a:t>
          </a:r>
          <a:endParaRPr lang="ru-RU" dirty="0"/>
        </a:p>
      </dgm:t>
    </dgm:pt>
    <dgm:pt modelId="{E00BB243-EC0D-C241-B9F6-1F3C82EB9F9D}" type="parTrans" cxnId="{AE6438C9-BF55-144E-B56A-34120334C858}">
      <dgm:prSet/>
      <dgm:spPr/>
      <dgm:t>
        <a:bodyPr/>
        <a:lstStyle/>
        <a:p>
          <a:endParaRPr lang="ru-RU"/>
        </a:p>
      </dgm:t>
    </dgm:pt>
    <dgm:pt modelId="{F1E4DD8E-37EF-9149-9FE1-BD5DC65A2642}" type="sibTrans" cxnId="{AE6438C9-BF55-144E-B56A-34120334C858}">
      <dgm:prSet/>
      <dgm:spPr/>
      <dgm:t>
        <a:bodyPr/>
        <a:lstStyle/>
        <a:p>
          <a:endParaRPr lang="ru-RU"/>
        </a:p>
      </dgm:t>
    </dgm:pt>
    <dgm:pt modelId="{6C084EF5-157F-1642-98DB-1D5B8FED6D3D}">
      <dgm:prSet phldrT="[Текст]"/>
      <dgm:spPr/>
      <dgm:t>
        <a:bodyPr/>
        <a:lstStyle/>
        <a:p>
          <a:r>
            <a:rPr lang="en-US" dirty="0"/>
            <a:t>7</a:t>
          </a:r>
          <a:endParaRPr lang="ru-RU" dirty="0"/>
        </a:p>
      </dgm:t>
    </dgm:pt>
    <dgm:pt modelId="{2B09CA3A-E30D-2446-894D-BF71B80AD3AF}" type="parTrans" cxnId="{F6FD8110-0AA9-1D4B-A16C-F4B95CB8CC2D}">
      <dgm:prSet/>
      <dgm:spPr/>
      <dgm:t>
        <a:bodyPr/>
        <a:lstStyle/>
        <a:p>
          <a:endParaRPr lang="ru-RU"/>
        </a:p>
      </dgm:t>
    </dgm:pt>
    <dgm:pt modelId="{0F0144E7-28A1-F24F-BDCC-10722CF13418}" type="sibTrans" cxnId="{F6FD8110-0AA9-1D4B-A16C-F4B95CB8CC2D}">
      <dgm:prSet/>
      <dgm:spPr/>
      <dgm:t>
        <a:bodyPr/>
        <a:lstStyle/>
        <a:p>
          <a:endParaRPr lang="ru-RU"/>
        </a:p>
      </dgm:t>
    </dgm:pt>
    <dgm:pt modelId="{517EBCB4-9B70-5343-9E37-CA029FFDB5A7}" type="pres">
      <dgm:prSet presAssocID="{E48E4ACB-41F9-4342-955D-C647E2CB68D3}" presName="linearFlow" presStyleCnt="0">
        <dgm:presLayoutVars>
          <dgm:resizeHandles val="exact"/>
        </dgm:presLayoutVars>
      </dgm:prSet>
      <dgm:spPr/>
    </dgm:pt>
    <dgm:pt modelId="{517158D8-633D-174C-A9F5-C3C5BCC44275}" type="pres">
      <dgm:prSet presAssocID="{A17F2537-3A6D-1548-9292-446C8C24FE49}" presName="node" presStyleLbl="node1" presStyleIdx="0" presStyleCnt="7">
        <dgm:presLayoutVars>
          <dgm:bulletEnabled val="1"/>
        </dgm:presLayoutVars>
      </dgm:prSet>
      <dgm:spPr/>
    </dgm:pt>
    <dgm:pt modelId="{9F97265E-A328-CA42-9032-EBD5AC2CF9ED}" type="pres">
      <dgm:prSet presAssocID="{13654F62-5F1E-834E-8609-7114AC7D9CF5}" presName="sibTrans" presStyleLbl="sibTrans2D1" presStyleIdx="0" presStyleCnt="6"/>
      <dgm:spPr/>
    </dgm:pt>
    <dgm:pt modelId="{BC03D7A7-297D-CA40-85BF-6D475CFCAD39}" type="pres">
      <dgm:prSet presAssocID="{13654F62-5F1E-834E-8609-7114AC7D9CF5}" presName="connectorText" presStyleLbl="sibTrans2D1" presStyleIdx="0" presStyleCnt="6"/>
      <dgm:spPr/>
    </dgm:pt>
    <dgm:pt modelId="{6AD63F4D-F7A7-9E4C-959A-B4F8CA62C47B}" type="pres">
      <dgm:prSet presAssocID="{6C084EF5-157F-1642-98DB-1D5B8FED6D3D}" presName="node" presStyleLbl="node1" presStyleIdx="1" presStyleCnt="7">
        <dgm:presLayoutVars>
          <dgm:bulletEnabled val="1"/>
        </dgm:presLayoutVars>
      </dgm:prSet>
      <dgm:spPr/>
    </dgm:pt>
    <dgm:pt modelId="{29633BD3-D34E-DB41-93FE-4C5CEB226B6B}" type="pres">
      <dgm:prSet presAssocID="{0F0144E7-28A1-F24F-BDCC-10722CF13418}" presName="sibTrans" presStyleLbl="sibTrans2D1" presStyleIdx="1" presStyleCnt="6"/>
      <dgm:spPr/>
    </dgm:pt>
    <dgm:pt modelId="{7054FECA-C806-5645-9B23-B4FC8F19BEB0}" type="pres">
      <dgm:prSet presAssocID="{0F0144E7-28A1-F24F-BDCC-10722CF13418}" presName="connectorText" presStyleLbl="sibTrans2D1" presStyleIdx="1" presStyleCnt="6"/>
      <dgm:spPr/>
    </dgm:pt>
    <dgm:pt modelId="{6292E32E-91DB-3743-B0DC-E30A9A483E0D}" type="pres">
      <dgm:prSet presAssocID="{6C71E5EC-94FB-0B4A-A4F0-93124BFA4E08}" presName="node" presStyleLbl="node1" presStyleIdx="2" presStyleCnt="7">
        <dgm:presLayoutVars>
          <dgm:bulletEnabled val="1"/>
        </dgm:presLayoutVars>
      </dgm:prSet>
      <dgm:spPr/>
    </dgm:pt>
    <dgm:pt modelId="{D4287E9A-268F-F84D-82F3-AD1136A0F533}" type="pres">
      <dgm:prSet presAssocID="{F1E4DD8E-37EF-9149-9FE1-BD5DC65A2642}" presName="sibTrans" presStyleLbl="sibTrans2D1" presStyleIdx="2" presStyleCnt="6"/>
      <dgm:spPr/>
    </dgm:pt>
    <dgm:pt modelId="{E15B22FE-79CC-AA40-B106-0C6A64860EA7}" type="pres">
      <dgm:prSet presAssocID="{F1E4DD8E-37EF-9149-9FE1-BD5DC65A2642}" presName="connectorText" presStyleLbl="sibTrans2D1" presStyleIdx="2" presStyleCnt="6"/>
      <dgm:spPr/>
    </dgm:pt>
    <dgm:pt modelId="{67B96F1B-DA64-F144-8552-A128C648F047}" type="pres">
      <dgm:prSet presAssocID="{8FCB5ADC-DE8E-B841-AC83-71547839D8B2}" presName="node" presStyleLbl="node1" presStyleIdx="3" presStyleCnt="7">
        <dgm:presLayoutVars>
          <dgm:bulletEnabled val="1"/>
        </dgm:presLayoutVars>
      </dgm:prSet>
      <dgm:spPr/>
    </dgm:pt>
    <dgm:pt modelId="{C36C926B-2865-B047-8888-3D6F0DFA4C47}" type="pres">
      <dgm:prSet presAssocID="{FCDAFA6F-C538-A147-96B5-192399F124E1}" presName="sibTrans" presStyleLbl="sibTrans2D1" presStyleIdx="3" presStyleCnt="6"/>
      <dgm:spPr/>
    </dgm:pt>
    <dgm:pt modelId="{F73456EF-0A6A-AB47-BACB-2BE243087193}" type="pres">
      <dgm:prSet presAssocID="{FCDAFA6F-C538-A147-96B5-192399F124E1}" presName="connectorText" presStyleLbl="sibTrans2D1" presStyleIdx="3" presStyleCnt="6"/>
      <dgm:spPr/>
    </dgm:pt>
    <dgm:pt modelId="{2676709D-6F4E-004F-A5A4-8A55007E190D}" type="pres">
      <dgm:prSet presAssocID="{D810ABB4-1F1A-C54C-85F6-8A15C6E79011}" presName="node" presStyleLbl="node1" presStyleIdx="4" presStyleCnt="7">
        <dgm:presLayoutVars>
          <dgm:bulletEnabled val="1"/>
        </dgm:presLayoutVars>
      </dgm:prSet>
      <dgm:spPr/>
    </dgm:pt>
    <dgm:pt modelId="{7599D441-FCDE-1842-BE4C-ECC69A3B1BCF}" type="pres">
      <dgm:prSet presAssocID="{6BB5A976-07C1-6D46-85D0-B2FF9E2C29E2}" presName="sibTrans" presStyleLbl="sibTrans2D1" presStyleIdx="4" presStyleCnt="6"/>
      <dgm:spPr/>
    </dgm:pt>
    <dgm:pt modelId="{7AEF4B72-930D-844F-B0B2-43AE97509B20}" type="pres">
      <dgm:prSet presAssocID="{6BB5A976-07C1-6D46-85D0-B2FF9E2C29E2}" presName="connectorText" presStyleLbl="sibTrans2D1" presStyleIdx="4" presStyleCnt="6"/>
      <dgm:spPr/>
    </dgm:pt>
    <dgm:pt modelId="{28810E13-D872-0F47-B1A1-D6A3E1E81CC4}" type="pres">
      <dgm:prSet presAssocID="{AC9DE644-FD7A-3247-825E-81B91D9A5D4D}" presName="node" presStyleLbl="node1" presStyleIdx="5" presStyleCnt="7">
        <dgm:presLayoutVars>
          <dgm:bulletEnabled val="1"/>
        </dgm:presLayoutVars>
      </dgm:prSet>
      <dgm:spPr/>
    </dgm:pt>
    <dgm:pt modelId="{369170AE-B630-134A-8ECE-C850FB92BFF2}" type="pres">
      <dgm:prSet presAssocID="{E23AD785-0D33-B543-A81F-85335010AC49}" presName="sibTrans" presStyleLbl="sibTrans2D1" presStyleIdx="5" presStyleCnt="6"/>
      <dgm:spPr/>
    </dgm:pt>
    <dgm:pt modelId="{43BEB64F-F8CB-2E4F-99D6-96BB1E55331E}" type="pres">
      <dgm:prSet presAssocID="{E23AD785-0D33-B543-A81F-85335010AC49}" presName="connectorText" presStyleLbl="sibTrans2D1" presStyleIdx="5" presStyleCnt="6"/>
      <dgm:spPr/>
    </dgm:pt>
    <dgm:pt modelId="{ADD8F15F-8489-AF4C-939A-76969F4A28A7}" type="pres">
      <dgm:prSet presAssocID="{AE9C01A8-CFF0-F846-81AD-D635672ED35F}" presName="node" presStyleLbl="node1" presStyleIdx="6" presStyleCnt="7">
        <dgm:presLayoutVars>
          <dgm:bulletEnabled val="1"/>
        </dgm:presLayoutVars>
      </dgm:prSet>
      <dgm:spPr/>
    </dgm:pt>
  </dgm:ptLst>
  <dgm:cxnLst>
    <dgm:cxn modelId="{C2C8F50A-09BE-5A45-A236-4ED70DBEAFC5}" srcId="{E48E4ACB-41F9-4342-955D-C647E2CB68D3}" destId="{A17F2537-3A6D-1548-9292-446C8C24FE49}" srcOrd="0" destOrd="0" parTransId="{B4A705FD-0EA3-4D47-A1F0-EC09796A18BC}" sibTransId="{13654F62-5F1E-834E-8609-7114AC7D9CF5}"/>
    <dgm:cxn modelId="{9ABC110C-D0A4-224D-893C-EA576C3FB389}" type="presOf" srcId="{E23AD785-0D33-B543-A81F-85335010AC49}" destId="{43BEB64F-F8CB-2E4F-99D6-96BB1E55331E}" srcOrd="1" destOrd="0" presId="urn:microsoft.com/office/officeart/2005/8/layout/process2"/>
    <dgm:cxn modelId="{F6FD8110-0AA9-1D4B-A16C-F4B95CB8CC2D}" srcId="{E48E4ACB-41F9-4342-955D-C647E2CB68D3}" destId="{6C084EF5-157F-1642-98DB-1D5B8FED6D3D}" srcOrd="1" destOrd="0" parTransId="{2B09CA3A-E30D-2446-894D-BF71B80AD3AF}" sibTransId="{0F0144E7-28A1-F24F-BDCC-10722CF13418}"/>
    <dgm:cxn modelId="{53E70A20-C791-124E-9CB5-91EC0D221D49}" srcId="{E48E4ACB-41F9-4342-955D-C647E2CB68D3}" destId="{8FCB5ADC-DE8E-B841-AC83-71547839D8B2}" srcOrd="3" destOrd="0" parTransId="{C974C6D9-29B3-AE41-9159-FA748095D1D9}" sibTransId="{FCDAFA6F-C538-A147-96B5-192399F124E1}"/>
    <dgm:cxn modelId="{86B9502E-25F0-7947-B62F-B9882EE96BEA}" type="presOf" srcId="{A17F2537-3A6D-1548-9292-446C8C24FE49}" destId="{517158D8-633D-174C-A9F5-C3C5BCC44275}" srcOrd="0" destOrd="0" presId="urn:microsoft.com/office/officeart/2005/8/layout/process2"/>
    <dgm:cxn modelId="{CDAE5C32-81EB-3C4A-89C0-E66882D8EB69}" type="presOf" srcId="{8FCB5ADC-DE8E-B841-AC83-71547839D8B2}" destId="{67B96F1B-DA64-F144-8552-A128C648F047}" srcOrd="0" destOrd="0" presId="urn:microsoft.com/office/officeart/2005/8/layout/process2"/>
    <dgm:cxn modelId="{163D773A-962D-4244-83A0-28F671BB1D25}" type="presOf" srcId="{FCDAFA6F-C538-A147-96B5-192399F124E1}" destId="{C36C926B-2865-B047-8888-3D6F0DFA4C47}" srcOrd="0" destOrd="0" presId="urn:microsoft.com/office/officeart/2005/8/layout/process2"/>
    <dgm:cxn modelId="{0D81823F-F9D3-6448-B9A1-05DF5B3F0611}" srcId="{E48E4ACB-41F9-4342-955D-C647E2CB68D3}" destId="{AE9C01A8-CFF0-F846-81AD-D635672ED35F}" srcOrd="6" destOrd="0" parTransId="{BC98464F-5271-7E40-8A33-28E3626DFB36}" sibTransId="{E3D67B50-5873-B34A-ADB8-373B80259401}"/>
    <dgm:cxn modelId="{9E386E46-B406-7842-9C34-11EADF77CDE2}" type="presOf" srcId="{6BB5A976-07C1-6D46-85D0-B2FF9E2C29E2}" destId="{7599D441-FCDE-1842-BE4C-ECC69A3B1BCF}" srcOrd="0" destOrd="0" presId="urn:microsoft.com/office/officeart/2005/8/layout/process2"/>
    <dgm:cxn modelId="{1333744C-4D5E-4F4D-81E2-BB0BAFCAD834}" srcId="{E48E4ACB-41F9-4342-955D-C647E2CB68D3}" destId="{D810ABB4-1F1A-C54C-85F6-8A15C6E79011}" srcOrd="4" destOrd="0" parTransId="{A7E7495E-4CC3-1840-885A-8DB345F05A3F}" sibTransId="{6BB5A976-07C1-6D46-85D0-B2FF9E2C29E2}"/>
    <dgm:cxn modelId="{08339D4E-B58F-BB49-807B-E654F59A0611}" type="presOf" srcId="{6BB5A976-07C1-6D46-85D0-B2FF9E2C29E2}" destId="{7AEF4B72-930D-844F-B0B2-43AE97509B20}" srcOrd="1" destOrd="0" presId="urn:microsoft.com/office/officeart/2005/8/layout/process2"/>
    <dgm:cxn modelId="{2E4D5652-45E6-E843-9F9E-C7FCA1F18053}" type="presOf" srcId="{0F0144E7-28A1-F24F-BDCC-10722CF13418}" destId="{29633BD3-D34E-DB41-93FE-4C5CEB226B6B}" srcOrd="0" destOrd="0" presId="urn:microsoft.com/office/officeart/2005/8/layout/process2"/>
    <dgm:cxn modelId="{FDD6695A-7FE9-0E43-88BF-8851CF925721}" type="presOf" srcId="{6C084EF5-157F-1642-98DB-1D5B8FED6D3D}" destId="{6AD63F4D-F7A7-9E4C-959A-B4F8CA62C47B}" srcOrd="0" destOrd="0" presId="urn:microsoft.com/office/officeart/2005/8/layout/process2"/>
    <dgm:cxn modelId="{99F84062-E1AA-CA47-BBF4-995DD5C1A2A9}" type="presOf" srcId="{13654F62-5F1E-834E-8609-7114AC7D9CF5}" destId="{9F97265E-A328-CA42-9032-EBD5AC2CF9ED}" srcOrd="0" destOrd="0" presId="urn:microsoft.com/office/officeart/2005/8/layout/process2"/>
    <dgm:cxn modelId="{6391C566-91A6-0B48-8754-923A67CD3898}" type="presOf" srcId="{F1E4DD8E-37EF-9149-9FE1-BD5DC65A2642}" destId="{D4287E9A-268F-F84D-82F3-AD1136A0F533}" srcOrd="0" destOrd="0" presId="urn:microsoft.com/office/officeart/2005/8/layout/process2"/>
    <dgm:cxn modelId="{5589FE79-0220-CB4C-9506-E4CA77499916}" type="presOf" srcId="{0F0144E7-28A1-F24F-BDCC-10722CF13418}" destId="{7054FECA-C806-5645-9B23-B4FC8F19BEB0}" srcOrd="1" destOrd="0" presId="urn:microsoft.com/office/officeart/2005/8/layout/process2"/>
    <dgm:cxn modelId="{FFBF737D-732D-934A-A5E4-829B5148DCF1}" type="presOf" srcId="{D810ABB4-1F1A-C54C-85F6-8A15C6E79011}" destId="{2676709D-6F4E-004F-A5A4-8A55007E190D}" srcOrd="0" destOrd="0" presId="urn:microsoft.com/office/officeart/2005/8/layout/process2"/>
    <dgm:cxn modelId="{AF81D985-9C6B-C14B-B92B-566F7BCF565E}" srcId="{E48E4ACB-41F9-4342-955D-C647E2CB68D3}" destId="{AC9DE644-FD7A-3247-825E-81B91D9A5D4D}" srcOrd="5" destOrd="0" parTransId="{CCDF3326-101A-9847-A10A-9D71384503F3}" sibTransId="{E23AD785-0D33-B543-A81F-85335010AC49}"/>
    <dgm:cxn modelId="{6F03898D-ED28-0449-B08B-32E0434A0008}" type="presOf" srcId="{E48E4ACB-41F9-4342-955D-C647E2CB68D3}" destId="{517EBCB4-9B70-5343-9E37-CA029FFDB5A7}" srcOrd="0" destOrd="0" presId="urn:microsoft.com/office/officeart/2005/8/layout/process2"/>
    <dgm:cxn modelId="{957ED599-8259-054D-A889-8CAA00DB95B8}" type="presOf" srcId="{AE9C01A8-CFF0-F846-81AD-D635672ED35F}" destId="{ADD8F15F-8489-AF4C-939A-76969F4A28A7}" srcOrd="0" destOrd="0" presId="urn:microsoft.com/office/officeart/2005/8/layout/process2"/>
    <dgm:cxn modelId="{56D8A3AD-1744-254B-9738-7A749691DC7C}" type="presOf" srcId="{AC9DE644-FD7A-3247-825E-81B91D9A5D4D}" destId="{28810E13-D872-0F47-B1A1-D6A3E1E81CC4}" srcOrd="0" destOrd="0" presId="urn:microsoft.com/office/officeart/2005/8/layout/process2"/>
    <dgm:cxn modelId="{AE6438C9-BF55-144E-B56A-34120334C858}" srcId="{E48E4ACB-41F9-4342-955D-C647E2CB68D3}" destId="{6C71E5EC-94FB-0B4A-A4F0-93124BFA4E08}" srcOrd="2" destOrd="0" parTransId="{E00BB243-EC0D-C241-B9F6-1F3C82EB9F9D}" sibTransId="{F1E4DD8E-37EF-9149-9FE1-BD5DC65A2642}"/>
    <dgm:cxn modelId="{6FC3FCCC-4D1F-5D48-8942-499CA3084B4F}" type="presOf" srcId="{6C71E5EC-94FB-0B4A-A4F0-93124BFA4E08}" destId="{6292E32E-91DB-3743-B0DC-E30A9A483E0D}" srcOrd="0" destOrd="0" presId="urn:microsoft.com/office/officeart/2005/8/layout/process2"/>
    <dgm:cxn modelId="{C12108DA-3572-5147-B54F-15CED25EFFC7}" type="presOf" srcId="{FCDAFA6F-C538-A147-96B5-192399F124E1}" destId="{F73456EF-0A6A-AB47-BACB-2BE243087193}" srcOrd="1" destOrd="0" presId="urn:microsoft.com/office/officeart/2005/8/layout/process2"/>
    <dgm:cxn modelId="{84FDCEE4-CF46-4047-8CC3-0A2319C578C1}" type="presOf" srcId="{13654F62-5F1E-834E-8609-7114AC7D9CF5}" destId="{BC03D7A7-297D-CA40-85BF-6D475CFCAD39}" srcOrd="1" destOrd="0" presId="urn:microsoft.com/office/officeart/2005/8/layout/process2"/>
    <dgm:cxn modelId="{FA2908EE-34ED-2B49-885C-ED3904392CB9}" type="presOf" srcId="{F1E4DD8E-37EF-9149-9FE1-BD5DC65A2642}" destId="{E15B22FE-79CC-AA40-B106-0C6A64860EA7}" srcOrd="1" destOrd="0" presId="urn:microsoft.com/office/officeart/2005/8/layout/process2"/>
    <dgm:cxn modelId="{DED8A7EE-5FAD-D94F-B832-B71222D915C7}" type="presOf" srcId="{E23AD785-0D33-B543-A81F-85335010AC49}" destId="{369170AE-B630-134A-8ECE-C850FB92BFF2}" srcOrd="0" destOrd="0" presId="urn:microsoft.com/office/officeart/2005/8/layout/process2"/>
    <dgm:cxn modelId="{5C5F3230-FEFD-1446-AD95-50A380009320}" type="presParOf" srcId="{517EBCB4-9B70-5343-9E37-CA029FFDB5A7}" destId="{517158D8-633D-174C-A9F5-C3C5BCC44275}" srcOrd="0" destOrd="0" presId="urn:microsoft.com/office/officeart/2005/8/layout/process2"/>
    <dgm:cxn modelId="{AFB8738F-F1B1-3849-AA65-E22AC12EA57D}" type="presParOf" srcId="{517EBCB4-9B70-5343-9E37-CA029FFDB5A7}" destId="{9F97265E-A328-CA42-9032-EBD5AC2CF9ED}" srcOrd="1" destOrd="0" presId="urn:microsoft.com/office/officeart/2005/8/layout/process2"/>
    <dgm:cxn modelId="{523C53F6-996B-0F44-9F1B-B2BEE0019D15}" type="presParOf" srcId="{9F97265E-A328-CA42-9032-EBD5AC2CF9ED}" destId="{BC03D7A7-297D-CA40-85BF-6D475CFCAD39}" srcOrd="0" destOrd="0" presId="urn:microsoft.com/office/officeart/2005/8/layout/process2"/>
    <dgm:cxn modelId="{BEA974D8-0C55-3D49-8DA3-73EA37E3D9C6}" type="presParOf" srcId="{517EBCB4-9B70-5343-9E37-CA029FFDB5A7}" destId="{6AD63F4D-F7A7-9E4C-959A-B4F8CA62C47B}" srcOrd="2" destOrd="0" presId="urn:microsoft.com/office/officeart/2005/8/layout/process2"/>
    <dgm:cxn modelId="{C1C23B4E-75D0-DC41-9703-DB813CD0EB0D}" type="presParOf" srcId="{517EBCB4-9B70-5343-9E37-CA029FFDB5A7}" destId="{29633BD3-D34E-DB41-93FE-4C5CEB226B6B}" srcOrd="3" destOrd="0" presId="urn:microsoft.com/office/officeart/2005/8/layout/process2"/>
    <dgm:cxn modelId="{640E5677-1C4E-1C45-87E1-7EBBEE248B01}" type="presParOf" srcId="{29633BD3-D34E-DB41-93FE-4C5CEB226B6B}" destId="{7054FECA-C806-5645-9B23-B4FC8F19BEB0}" srcOrd="0" destOrd="0" presId="urn:microsoft.com/office/officeart/2005/8/layout/process2"/>
    <dgm:cxn modelId="{CA3B58A1-D66F-9D4B-BEAF-A92668CE6058}" type="presParOf" srcId="{517EBCB4-9B70-5343-9E37-CA029FFDB5A7}" destId="{6292E32E-91DB-3743-B0DC-E30A9A483E0D}" srcOrd="4" destOrd="0" presId="urn:microsoft.com/office/officeart/2005/8/layout/process2"/>
    <dgm:cxn modelId="{B51B6390-B66D-EF45-A90B-CCA5B8B3B9A5}" type="presParOf" srcId="{517EBCB4-9B70-5343-9E37-CA029FFDB5A7}" destId="{D4287E9A-268F-F84D-82F3-AD1136A0F533}" srcOrd="5" destOrd="0" presId="urn:microsoft.com/office/officeart/2005/8/layout/process2"/>
    <dgm:cxn modelId="{2303C61F-67E5-7243-85FB-1EF6799490B1}" type="presParOf" srcId="{D4287E9A-268F-F84D-82F3-AD1136A0F533}" destId="{E15B22FE-79CC-AA40-B106-0C6A64860EA7}" srcOrd="0" destOrd="0" presId="urn:microsoft.com/office/officeart/2005/8/layout/process2"/>
    <dgm:cxn modelId="{EA60BF63-6CCE-1441-956A-925DB5FD0E82}" type="presParOf" srcId="{517EBCB4-9B70-5343-9E37-CA029FFDB5A7}" destId="{67B96F1B-DA64-F144-8552-A128C648F047}" srcOrd="6" destOrd="0" presId="urn:microsoft.com/office/officeart/2005/8/layout/process2"/>
    <dgm:cxn modelId="{01CAB391-4E57-DF4B-A17B-1A5570755582}" type="presParOf" srcId="{517EBCB4-9B70-5343-9E37-CA029FFDB5A7}" destId="{C36C926B-2865-B047-8888-3D6F0DFA4C47}" srcOrd="7" destOrd="0" presId="urn:microsoft.com/office/officeart/2005/8/layout/process2"/>
    <dgm:cxn modelId="{DE296F63-50A3-3F4F-B8C5-025F0A502CF2}" type="presParOf" srcId="{C36C926B-2865-B047-8888-3D6F0DFA4C47}" destId="{F73456EF-0A6A-AB47-BACB-2BE243087193}" srcOrd="0" destOrd="0" presId="urn:microsoft.com/office/officeart/2005/8/layout/process2"/>
    <dgm:cxn modelId="{9E01A66D-6BF5-244B-A1C1-A77A8D5D04A4}" type="presParOf" srcId="{517EBCB4-9B70-5343-9E37-CA029FFDB5A7}" destId="{2676709D-6F4E-004F-A5A4-8A55007E190D}" srcOrd="8" destOrd="0" presId="urn:microsoft.com/office/officeart/2005/8/layout/process2"/>
    <dgm:cxn modelId="{D5595664-60CB-9349-919B-321B3574E31F}" type="presParOf" srcId="{517EBCB4-9B70-5343-9E37-CA029FFDB5A7}" destId="{7599D441-FCDE-1842-BE4C-ECC69A3B1BCF}" srcOrd="9" destOrd="0" presId="urn:microsoft.com/office/officeart/2005/8/layout/process2"/>
    <dgm:cxn modelId="{DE503AB3-DAAF-3A43-B19E-50E7F5181C77}" type="presParOf" srcId="{7599D441-FCDE-1842-BE4C-ECC69A3B1BCF}" destId="{7AEF4B72-930D-844F-B0B2-43AE97509B20}" srcOrd="0" destOrd="0" presId="urn:microsoft.com/office/officeart/2005/8/layout/process2"/>
    <dgm:cxn modelId="{090BDC20-7783-6B4B-A063-D6B8B4128191}" type="presParOf" srcId="{517EBCB4-9B70-5343-9E37-CA029FFDB5A7}" destId="{28810E13-D872-0F47-B1A1-D6A3E1E81CC4}" srcOrd="10" destOrd="0" presId="urn:microsoft.com/office/officeart/2005/8/layout/process2"/>
    <dgm:cxn modelId="{4924648D-B99B-BC4D-A8C4-4856734FD95B}" type="presParOf" srcId="{517EBCB4-9B70-5343-9E37-CA029FFDB5A7}" destId="{369170AE-B630-134A-8ECE-C850FB92BFF2}" srcOrd="11" destOrd="0" presId="urn:microsoft.com/office/officeart/2005/8/layout/process2"/>
    <dgm:cxn modelId="{46A81DF6-F5A5-9245-A0B5-AAA7248B7926}" type="presParOf" srcId="{369170AE-B630-134A-8ECE-C850FB92BFF2}" destId="{43BEB64F-F8CB-2E4F-99D6-96BB1E55331E}" srcOrd="0" destOrd="0" presId="urn:microsoft.com/office/officeart/2005/8/layout/process2"/>
    <dgm:cxn modelId="{D730563C-6322-874B-ADB8-F6D2C3B58600}" type="presParOf" srcId="{517EBCB4-9B70-5343-9E37-CA029FFDB5A7}" destId="{ADD8F15F-8489-AF4C-939A-76969F4A28A7}"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9.xml><?xml version="1.0" encoding="utf-8"?>
<dgm:dataModel xmlns:dgm="http://schemas.openxmlformats.org/drawingml/2006/diagram" xmlns:a="http://schemas.openxmlformats.org/drawingml/2006/main">
  <dgm:ptLst>
    <dgm:pt modelId="{E48E4ACB-41F9-4342-955D-C647E2CB68D3}" type="doc">
      <dgm:prSet loTypeId="urn:microsoft.com/office/officeart/2005/8/layout/process2" loCatId="" qsTypeId="urn:microsoft.com/office/officeart/2005/8/quickstyle/simple1" qsCatId="simple" csTypeId="urn:microsoft.com/office/officeart/2005/8/colors/accent1_2" csCatId="accent1" phldr="1"/>
      <dgm:spPr/>
    </dgm:pt>
    <dgm:pt modelId="{A17F2537-3A6D-1548-9292-446C8C24FE49}">
      <dgm:prSet phldrT="[Текст]"/>
      <dgm:spPr/>
      <dgm:t>
        <a:bodyPr/>
        <a:lstStyle/>
        <a:p>
          <a:r>
            <a:rPr lang="en-US" dirty="0"/>
            <a:t>5</a:t>
          </a:r>
          <a:endParaRPr lang="ru-RU" dirty="0"/>
        </a:p>
      </dgm:t>
    </dgm:pt>
    <dgm:pt modelId="{B4A705FD-0EA3-4D47-A1F0-EC09796A18BC}" type="parTrans" cxnId="{C2C8F50A-09BE-5A45-A236-4ED70DBEAFC5}">
      <dgm:prSet/>
      <dgm:spPr/>
      <dgm:t>
        <a:bodyPr/>
        <a:lstStyle/>
        <a:p>
          <a:endParaRPr lang="ru-RU"/>
        </a:p>
      </dgm:t>
    </dgm:pt>
    <dgm:pt modelId="{13654F62-5F1E-834E-8609-7114AC7D9CF5}" type="sibTrans" cxnId="{C2C8F50A-09BE-5A45-A236-4ED70DBEAFC5}">
      <dgm:prSet/>
      <dgm:spPr/>
      <dgm:t>
        <a:bodyPr/>
        <a:lstStyle/>
        <a:p>
          <a:endParaRPr lang="ru-RU"/>
        </a:p>
      </dgm:t>
    </dgm:pt>
    <dgm:pt modelId="{AAFDA80D-02B6-A744-B874-EA0157D071D0}">
      <dgm:prSet phldrT="[Текст]"/>
      <dgm:spPr/>
      <dgm:t>
        <a:bodyPr/>
        <a:lstStyle/>
        <a:p>
          <a:r>
            <a:rPr lang="en-US" dirty="0"/>
            <a:t>3</a:t>
          </a:r>
          <a:endParaRPr lang="ru-RU" dirty="0"/>
        </a:p>
      </dgm:t>
    </dgm:pt>
    <dgm:pt modelId="{64DBDB1A-EB13-CF49-9CD2-904F6BD4F1C9}" type="parTrans" cxnId="{5A7A732D-C832-C349-9EC5-000F05FF3DFD}">
      <dgm:prSet/>
      <dgm:spPr/>
      <dgm:t>
        <a:bodyPr/>
        <a:lstStyle/>
        <a:p>
          <a:endParaRPr lang="ru-RU"/>
        </a:p>
      </dgm:t>
    </dgm:pt>
    <dgm:pt modelId="{3C0DF4A1-481A-5943-AAEC-32E29A7AF360}" type="sibTrans" cxnId="{5A7A732D-C832-C349-9EC5-000F05FF3DFD}">
      <dgm:prSet/>
      <dgm:spPr/>
      <dgm:t>
        <a:bodyPr/>
        <a:lstStyle/>
        <a:p>
          <a:endParaRPr lang="ru-RU"/>
        </a:p>
      </dgm:t>
    </dgm:pt>
    <dgm:pt modelId="{6316555B-6BFA-014A-B552-1D2AA9DB48D3}">
      <dgm:prSet phldrT="[Текст]"/>
      <dgm:spPr/>
      <dgm:t>
        <a:bodyPr/>
        <a:lstStyle/>
        <a:p>
          <a:r>
            <a:rPr lang="en-US" dirty="0"/>
            <a:t>1</a:t>
          </a:r>
          <a:endParaRPr lang="ru-RU" dirty="0"/>
        </a:p>
      </dgm:t>
    </dgm:pt>
    <dgm:pt modelId="{464B434C-CE39-5346-A9FB-6422303BFDC5}" type="parTrans" cxnId="{E0D6E606-A78F-584D-AED6-72C1DEA1AC3D}">
      <dgm:prSet/>
      <dgm:spPr/>
      <dgm:t>
        <a:bodyPr/>
        <a:lstStyle/>
        <a:p>
          <a:endParaRPr lang="ru-RU"/>
        </a:p>
      </dgm:t>
    </dgm:pt>
    <dgm:pt modelId="{4910482B-B33A-B04A-8133-0DC52AF1139C}" type="sibTrans" cxnId="{E0D6E606-A78F-584D-AED6-72C1DEA1AC3D}">
      <dgm:prSet/>
      <dgm:spPr/>
      <dgm:t>
        <a:bodyPr/>
        <a:lstStyle/>
        <a:p>
          <a:endParaRPr lang="ru-RU"/>
        </a:p>
      </dgm:t>
    </dgm:pt>
    <dgm:pt modelId="{517EBCB4-9B70-5343-9E37-CA029FFDB5A7}" type="pres">
      <dgm:prSet presAssocID="{E48E4ACB-41F9-4342-955D-C647E2CB68D3}" presName="linearFlow" presStyleCnt="0">
        <dgm:presLayoutVars>
          <dgm:resizeHandles val="exact"/>
        </dgm:presLayoutVars>
      </dgm:prSet>
      <dgm:spPr/>
    </dgm:pt>
    <dgm:pt modelId="{517158D8-633D-174C-A9F5-C3C5BCC44275}" type="pres">
      <dgm:prSet presAssocID="{A17F2537-3A6D-1548-9292-446C8C24FE49}" presName="node" presStyleLbl="node1" presStyleIdx="0" presStyleCnt="3">
        <dgm:presLayoutVars>
          <dgm:bulletEnabled val="1"/>
        </dgm:presLayoutVars>
      </dgm:prSet>
      <dgm:spPr/>
    </dgm:pt>
    <dgm:pt modelId="{95EC2010-C56E-5D4A-A478-DD34A7AC994A}" type="pres">
      <dgm:prSet presAssocID="{13654F62-5F1E-834E-8609-7114AC7D9CF5}" presName="sibTrans" presStyleLbl="sibTrans2D1" presStyleIdx="0" presStyleCnt="2"/>
      <dgm:spPr/>
    </dgm:pt>
    <dgm:pt modelId="{B08B0144-9046-EE4E-BA68-408839A0A82B}" type="pres">
      <dgm:prSet presAssocID="{13654F62-5F1E-834E-8609-7114AC7D9CF5}" presName="connectorText" presStyleLbl="sibTrans2D1" presStyleIdx="0" presStyleCnt="2"/>
      <dgm:spPr/>
    </dgm:pt>
    <dgm:pt modelId="{6DD368FC-60A5-A34E-B507-589A069B4ED8}" type="pres">
      <dgm:prSet presAssocID="{AAFDA80D-02B6-A744-B874-EA0157D071D0}" presName="node" presStyleLbl="node1" presStyleIdx="1" presStyleCnt="3">
        <dgm:presLayoutVars>
          <dgm:bulletEnabled val="1"/>
        </dgm:presLayoutVars>
      </dgm:prSet>
      <dgm:spPr/>
    </dgm:pt>
    <dgm:pt modelId="{E759D90B-4EEF-3C4B-B52B-0B6369F2F26E}" type="pres">
      <dgm:prSet presAssocID="{3C0DF4A1-481A-5943-AAEC-32E29A7AF360}" presName="sibTrans" presStyleLbl="sibTrans2D1" presStyleIdx="1" presStyleCnt="2"/>
      <dgm:spPr/>
    </dgm:pt>
    <dgm:pt modelId="{B7A107CF-6FAE-D54C-BF6E-E5C6E541DA5E}" type="pres">
      <dgm:prSet presAssocID="{3C0DF4A1-481A-5943-AAEC-32E29A7AF360}" presName="connectorText" presStyleLbl="sibTrans2D1" presStyleIdx="1" presStyleCnt="2"/>
      <dgm:spPr/>
    </dgm:pt>
    <dgm:pt modelId="{6BC95D1E-B62F-A347-B5B2-BBB720DBE55E}" type="pres">
      <dgm:prSet presAssocID="{6316555B-6BFA-014A-B552-1D2AA9DB48D3}" presName="node" presStyleLbl="node1" presStyleIdx="2" presStyleCnt="3">
        <dgm:presLayoutVars>
          <dgm:bulletEnabled val="1"/>
        </dgm:presLayoutVars>
      </dgm:prSet>
      <dgm:spPr/>
    </dgm:pt>
  </dgm:ptLst>
  <dgm:cxnLst>
    <dgm:cxn modelId="{E0D6E606-A78F-584D-AED6-72C1DEA1AC3D}" srcId="{E48E4ACB-41F9-4342-955D-C647E2CB68D3}" destId="{6316555B-6BFA-014A-B552-1D2AA9DB48D3}" srcOrd="2" destOrd="0" parTransId="{464B434C-CE39-5346-A9FB-6422303BFDC5}" sibTransId="{4910482B-B33A-B04A-8133-0DC52AF1139C}"/>
    <dgm:cxn modelId="{C2C8F50A-09BE-5A45-A236-4ED70DBEAFC5}" srcId="{E48E4ACB-41F9-4342-955D-C647E2CB68D3}" destId="{A17F2537-3A6D-1548-9292-446C8C24FE49}" srcOrd="0" destOrd="0" parTransId="{B4A705FD-0EA3-4D47-A1F0-EC09796A18BC}" sibTransId="{13654F62-5F1E-834E-8609-7114AC7D9CF5}"/>
    <dgm:cxn modelId="{5A7A732D-C832-C349-9EC5-000F05FF3DFD}" srcId="{E48E4ACB-41F9-4342-955D-C647E2CB68D3}" destId="{AAFDA80D-02B6-A744-B874-EA0157D071D0}" srcOrd="1" destOrd="0" parTransId="{64DBDB1A-EB13-CF49-9CD2-904F6BD4F1C9}" sibTransId="{3C0DF4A1-481A-5943-AAEC-32E29A7AF360}"/>
    <dgm:cxn modelId="{86B9502E-25F0-7947-B62F-B9882EE96BEA}" type="presOf" srcId="{A17F2537-3A6D-1548-9292-446C8C24FE49}" destId="{517158D8-633D-174C-A9F5-C3C5BCC44275}" srcOrd="0" destOrd="0" presId="urn:microsoft.com/office/officeart/2005/8/layout/process2"/>
    <dgm:cxn modelId="{9780445A-CDBD-B24C-938A-0EB187450218}" type="presOf" srcId="{13654F62-5F1E-834E-8609-7114AC7D9CF5}" destId="{95EC2010-C56E-5D4A-A478-DD34A7AC994A}" srcOrd="0" destOrd="0" presId="urn:microsoft.com/office/officeart/2005/8/layout/process2"/>
    <dgm:cxn modelId="{871D0B64-73A9-CC4E-B2DD-B562A3EA7414}" type="presOf" srcId="{AAFDA80D-02B6-A744-B874-EA0157D071D0}" destId="{6DD368FC-60A5-A34E-B507-589A069B4ED8}" srcOrd="0" destOrd="0" presId="urn:microsoft.com/office/officeart/2005/8/layout/process2"/>
    <dgm:cxn modelId="{0843ED7C-6284-5C4B-9F34-CAF5CE52D591}" type="presOf" srcId="{6316555B-6BFA-014A-B552-1D2AA9DB48D3}" destId="{6BC95D1E-B62F-A347-B5B2-BBB720DBE55E}" srcOrd="0" destOrd="0" presId="urn:microsoft.com/office/officeart/2005/8/layout/process2"/>
    <dgm:cxn modelId="{6F03898D-ED28-0449-B08B-32E0434A0008}" type="presOf" srcId="{E48E4ACB-41F9-4342-955D-C647E2CB68D3}" destId="{517EBCB4-9B70-5343-9E37-CA029FFDB5A7}" srcOrd="0" destOrd="0" presId="urn:microsoft.com/office/officeart/2005/8/layout/process2"/>
    <dgm:cxn modelId="{275EEB8E-A573-0E41-BC1F-35A3F5B0E39C}" type="presOf" srcId="{3C0DF4A1-481A-5943-AAEC-32E29A7AF360}" destId="{E759D90B-4EEF-3C4B-B52B-0B6369F2F26E}" srcOrd="0" destOrd="0" presId="urn:microsoft.com/office/officeart/2005/8/layout/process2"/>
    <dgm:cxn modelId="{B70E6CAF-D8F3-1E4D-A8B8-53C00FC6FD72}" type="presOf" srcId="{13654F62-5F1E-834E-8609-7114AC7D9CF5}" destId="{B08B0144-9046-EE4E-BA68-408839A0A82B}" srcOrd="1" destOrd="0" presId="urn:microsoft.com/office/officeart/2005/8/layout/process2"/>
    <dgm:cxn modelId="{EB18CFC8-8B57-2B4D-842D-684B48CF3C2E}" type="presOf" srcId="{3C0DF4A1-481A-5943-AAEC-32E29A7AF360}" destId="{B7A107CF-6FAE-D54C-BF6E-E5C6E541DA5E}" srcOrd="1" destOrd="0" presId="urn:microsoft.com/office/officeart/2005/8/layout/process2"/>
    <dgm:cxn modelId="{5C5F3230-FEFD-1446-AD95-50A380009320}" type="presParOf" srcId="{517EBCB4-9B70-5343-9E37-CA029FFDB5A7}" destId="{517158D8-633D-174C-A9F5-C3C5BCC44275}" srcOrd="0" destOrd="0" presId="urn:microsoft.com/office/officeart/2005/8/layout/process2"/>
    <dgm:cxn modelId="{6D3F80E4-6BAC-1246-96EC-5CAD3099F298}" type="presParOf" srcId="{517EBCB4-9B70-5343-9E37-CA029FFDB5A7}" destId="{95EC2010-C56E-5D4A-A478-DD34A7AC994A}" srcOrd="1" destOrd="0" presId="urn:microsoft.com/office/officeart/2005/8/layout/process2"/>
    <dgm:cxn modelId="{9501578E-A4DB-5C4F-8C95-276C23A171F8}" type="presParOf" srcId="{95EC2010-C56E-5D4A-A478-DD34A7AC994A}" destId="{B08B0144-9046-EE4E-BA68-408839A0A82B}" srcOrd="0" destOrd="0" presId="urn:microsoft.com/office/officeart/2005/8/layout/process2"/>
    <dgm:cxn modelId="{8BFF6DE7-08AE-464E-AB40-B93C8F888D94}" type="presParOf" srcId="{517EBCB4-9B70-5343-9E37-CA029FFDB5A7}" destId="{6DD368FC-60A5-A34E-B507-589A069B4ED8}" srcOrd="2" destOrd="0" presId="urn:microsoft.com/office/officeart/2005/8/layout/process2"/>
    <dgm:cxn modelId="{BF14C568-5E55-144C-BF89-3516BA2B2F6D}" type="presParOf" srcId="{517EBCB4-9B70-5343-9E37-CA029FFDB5A7}" destId="{E759D90B-4EEF-3C4B-B52B-0B6369F2F26E}" srcOrd="3" destOrd="0" presId="urn:microsoft.com/office/officeart/2005/8/layout/process2"/>
    <dgm:cxn modelId="{324476B8-5712-CD44-9C08-5430E0F5BA5B}" type="presParOf" srcId="{E759D90B-4EEF-3C4B-B52B-0B6369F2F26E}" destId="{B7A107CF-6FAE-D54C-BF6E-E5C6E541DA5E}" srcOrd="0" destOrd="0" presId="urn:microsoft.com/office/officeart/2005/8/layout/process2"/>
    <dgm:cxn modelId="{5EAC1ACE-3604-B24C-A0FD-CEB9137E28C3}" type="presParOf" srcId="{517EBCB4-9B70-5343-9E37-CA029FFDB5A7}" destId="{6BC95D1E-B62F-A347-B5B2-BBB720DBE55E}"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698550-5048-A744-AC5B-5C1D73835388}">
      <dsp:nvSpPr>
        <dsp:cNvPr id="0" name=""/>
        <dsp:cNvSpPr/>
      </dsp:nvSpPr>
      <dsp:spPr>
        <a:xfrm>
          <a:off x="9242" y="207010"/>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1</a:t>
          </a:r>
          <a:endParaRPr lang="ru-RU" sz="6500" kern="1200" dirty="0"/>
        </a:p>
      </dsp:txBody>
      <dsp:txXfrm>
        <a:off x="57787" y="255555"/>
        <a:ext cx="2665308" cy="1560349"/>
      </dsp:txXfrm>
    </dsp:sp>
    <dsp:sp modelId="{BFF8C9E5-7240-8B4D-9B45-462834B91608}">
      <dsp:nvSpPr>
        <dsp:cNvPr id="0" name=""/>
        <dsp:cNvSpPr/>
      </dsp:nvSpPr>
      <dsp:spPr>
        <a:xfrm>
          <a:off x="3047880" y="693193"/>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ru-RU" sz="2900" kern="1200"/>
        </a:p>
      </dsp:txBody>
      <dsp:txXfrm>
        <a:off x="3047880" y="830208"/>
        <a:ext cx="409940" cy="411044"/>
      </dsp:txXfrm>
    </dsp:sp>
    <dsp:sp modelId="{0D2D82A0-2ABA-3143-BAB9-B2286A7D82CC}">
      <dsp:nvSpPr>
        <dsp:cNvPr id="0" name=""/>
        <dsp:cNvSpPr/>
      </dsp:nvSpPr>
      <dsp:spPr>
        <a:xfrm>
          <a:off x="3876600" y="207010"/>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2</a:t>
          </a:r>
          <a:endParaRPr lang="ru-RU" sz="6500" kern="1200" dirty="0"/>
        </a:p>
      </dsp:txBody>
      <dsp:txXfrm>
        <a:off x="3925145" y="255555"/>
        <a:ext cx="2665308" cy="1560349"/>
      </dsp:txXfrm>
    </dsp:sp>
    <dsp:sp modelId="{FCCF1210-83FD-334A-8CF8-986EB6E4EB9F}">
      <dsp:nvSpPr>
        <dsp:cNvPr id="0" name=""/>
        <dsp:cNvSpPr/>
      </dsp:nvSpPr>
      <dsp:spPr>
        <a:xfrm>
          <a:off x="6915239" y="693193"/>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ru-RU" sz="2900" kern="1200"/>
        </a:p>
      </dsp:txBody>
      <dsp:txXfrm>
        <a:off x="6915239" y="830208"/>
        <a:ext cx="409940" cy="411044"/>
      </dsp:txXfrm>
    </dsp:sp>
    <dsp:sp modelId="{7A69256D-07C1-3E48-8371-BA0C4B3CA513}">
      <dsp:nvSpPr>
        <dsp:cNvPr id="0" name=""/>
        <dsp:cNvSpPr/>
      </dsp:nvSpPr>
      <dsp:spPr>
        <a:xfrm>
          <a:off x="7743958" y="207010"/>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3</a:t>
          </a:r>
          <a:endParaRPr lang="ru-RU" sz="6500" kern="1200" dirty="0"/>
        </a:p>
      </dsp:txBody>
      <dsp:txXfrm>
        <a:off x="7792503" y="255555"/>
        <a:ext cx="2665308" cy="156034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1265466" y="449"/>
          <a:ext cx="2652255" cy="14734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kern="1200" dirty="0"/>
            <a:t>4</a:t>
          </a:r>
          <a:endParaRPr lang="ru-RU" sz="6400" kern="1200" dirty="0"/>
        </a:p>
      </dsp:txBody>
      <dsp:txXfrm>
        <a:off x="1308623" y="43606"/>
        <a:ext cx="2565941" cy="1387161"/>
      </dsp:txXfrm>
    </dsp:sp>
    <dsp:sp modelId="{E595D63F-D112-784E-BE60-0AD4A3C93654}">
      <dsp:nvSpPr>
        <dsp:cNvPr id="0" name=""/>
        <dsp:cNvSpPr/>
      </dsp:nvSpPr>
      <dsp:spPr>
        <a:xfrm rot="5400000">
          <a:off x="2315317" y="1510762"/>
          <a:ext cx="552553" cy="6630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ru-RU" sz="2700" kern="1200"/>
        </a:p>
      </dsp:txBody>
      <dsp:txXfrm rot="-5400000">
        <a:off x="2392675" y="1566017"/>
        <a:ext cx="397837" cy="386787"/>
      </dsp:txXfrm>
    </dsp:sp>
    <dsp:sp modelId="{60410BB1-ECED-F342-992E-153E85D8ED18}">
      <dsp:nvSpPr>
        <dsp:cNvPr id="0" name=""/>
        <dsp:cNvSpPr/>
      </dsp:nvSpPr>
      <dsp:spPr>
        <a:xfrm>
          <a:off x="1265466" y="2210662"/>
          <a:ext cx="2652255" cy="14734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kern="1200" dirty="0"/>
            <a:t>5</a:t>
          </a:r>
          <a:endParaRPr lang="ru-RU" sz="6400" kern="1200" dirty="0"/>
        </a:p>
      </dsp:txBody>
      <dsp:txXfrm>
        <a:off x="1308623" y="2253819"/>
        <a:ext cx="2565941" cy="1387161"/>
      </dsp:txXfrm>
    </dsp:sp>
  </dsp:spTree>
</dsp:drawing>
</file>

<file path=ppt/diagrams/drawing10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158D8-633D-174C-A9F5-C3C5BCC44275}">
      <dsp:nvSpPr>
        <dsp:cNvPr id="0" name=""/>
        <dsp:cNvSpPr/>
      </dsp:nvSpPr>
      <dsp:spPr>
        <a:xfrm>
          <a:off x="2247361" y="449"/>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7</a:t>
          </a:r>
          <a:endParaRPr lang="ru-RU" sz="1600" kern="1200" dirty="0"/>
        </a:p>
      </dsp:txBody>
      <dsp:txXfrm>
        <a:off x="2258150" y="11238"/>
        <a:ext cx="641485" cy="346790"/>
      </dsp:txXfrm>
    </dsp:sp>
    <dsp:sp modelId="{9F97265E-A328-CA42-9032-EBD5AC2CF9ED}">
      <dsp:nvSpPr>
        <dsp:cNvPr id="0" name=""/>
        <dsp:cNvSpPr/>
      </dsp:nvSpPr>
      <dsp:spPr>
        <a:xfrm rot="5400000">
          <a:off x="2509824" y="378027"/>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391841"/>
        <a:ext cx="99459" cy="96697"/>
      </dsp:txXfrm>
    </dsp:sp>
    <dsp:sp modelId="{6364DB4C-DFF2-FD4F-80E7-4D9FDED25278}">
      <dsp:nvSpPr>
        <dsp:cNvPr id="0" name=""/>
        <dsp:cNvSpPr/>
      </dsp:nvSpPr>
      <dsp:spPr>
        <a:xfrm>
          <a:off x="2247361" y="553003"/>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8</a:t>
          </a:r>
          <a:endParaRPr lang="ru-RU" sz="1600" kern="1200" dirty="0"/>
        </a:p>
      </dsp:txBody>
      <dsp:txXfrm>
        <a:off x="2258150" y="563792"/>
        <a:ext cx="641485" cy="346790"/>
      </dsp:txXfrm>
    </dsp:sp>
    <dsp:sp modelId="{E3D1556F-1A0C-4744-9865-9F9105E68A37}">
      <dsp:nvSpPr>
        <dsp:cNvPr id="0" name=""/>
        <dsp:cNvSpPr/>
      </dsp:nvSpPr>
      <dsp:spPr>
        <a:xfrm rot="5400000">
          <a:off x="2509824" y="930581"/>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944395"/>
        <a:ext cx="99459" cy="96697"/>
      </dsp:txXfrm>
    </dsp:sp>
    <dsp:sp modelId="{6292E32E-91DB-3743-B0DC-E30A9A483E0D}">
      <dsp:nvSpPr>
        <dsp:cNvPr id="0" name=""/>
        <dsp:cNvSpPr/>
      </dsp:nvSpPr>
      <dsp:spPr>
        <a:xfrm>
          <a:off x="2247361" y="1105556"/>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9</a:t>
          </a:r>
          <a:endParaRPr lang="ru-RU" sz="1600" kern="1200" dirty="0"/>
        </a:p>
      </dsp:txBody>
      <dsp:txXfrm>
        <a:off x="2258150" y="1116345"/>
        <a:ext cx="641485" cy="346790"/>
      </dsp:txXfrm>
    </dsp:sp>
    <dsp:sp modelId="{D4287E9A-268F-F84D-82F3-AD1136A0F533}">
      <dsp:nvSpPr>
        <dsp:cNvPr id="0" name=""/>
        <dsp:cNvSpPr/>
      </dsp:nvSpPr>
      <dsp:spPr>
        <a:xfrm rot="5400000">
          <a:off x="2509824" y="1483134"/>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1496948"/>
        <a:ext cx="99459" cy="96697"/>
      </dsp:txXfrm>
    </dsp:sp>
    <dsp:sp modelId="{67B96F1B-DA64-F144-8552-A128C648F047}">
      <dsp:nvSpPr>
        <dsp:cNvPr id="0" name=""/>
        <dsp:cNvSpPr/>
      </dsp:nvSpPr>
      <dsp:spPr>
        <a:xfrm>
          <a:off x="2247361" y="1658109"/>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10</a:t>
          </a:r>
          <a:endParaRPr lang="ru-RU" sz="1600" kern="1200" dirty="0"/>
        </a:p>
      </dsp:txBody>
      <dsp:txXfrm>
        <a:off x="2258150" y="1668898"/>
        <a:ext cx="641485" cy="346790"/>
      </dsp:txXfrm>
    </dsp:sp>
    <dsp:sp modelId="{C36C926B-2865-B047-8888-3D6F0DFA4C47}">
      <dsp:nvSpPr>
        <dsp:cNvPr id="0" name=""/>
        <dsp:cNvSpPr/>
      </dsp:nvSpPr>
      <dsp:spPr>
        <a:xfrm rot="5400000">
          <a:off x="2509824" y="2035687"/>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2049501"/>
        <a:ext cx="99459" cy="96697"/>
      </dsp:txXfrm>
    </dsp:sp>
    <dsp:sp modelId="{2676709D-6F4E-004F-A5A4-8A55007E190D}">
      <dsp:nvSpPr>
        <dsp:cNvPr id="0" name=""/>
        <dsp:cNvSpPr/>
      </dsp:nvSpPr>
      <dsp:spPr>
        <a:xfrm>
          <a:off x="2247361" y="2210662"/>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2</a:t>
          </a:r>
          <a:endParaRPr lang="ru-RU" sz="1600" kern="1200" dirty="0"/>
        </a:p>
      </dsp:txBody>
      <dsp:txXfrm>
        <a:off x="2258150" y="2221451"/>
        <a:ext cx="641485" cy="346790"/>
      </dsp:txXfrm>
    </dsp:sp>
    <dsp:sp modelId="{7599D441-FCDE-1842-BE4C-ECC69A3B1BCF}">
      <dsp:nvSpPr>
        <dsp:cNvPr id="0" name=""/>
        <dsp:cNvSpPr/>
      </dsp:nvSpPr>
      <dsp:spPr>
        <a:xfrm rot="5400000">
          <a:off x="2509824" y="2588240"/>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2602054"/>
        <a:ext cx="99459" cy="96697"/>
      </dsp:txXfrm>
    </dsp:sp>
    <dsp:sp modelId="{28810E13-D872-0F47-B1A1-D6A3E1E81CC4}">
      <dsp:nvSpPr>
        <dsp:cNvPr id="0" name=""/>
        <dsp:cNvSpPr/>
      </dsp:nvSpPr>
      <dsp:spPr>
        <a:xfrm>
          <a:off x="2247361" y="2763216"/>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4</a:t>
          </a:r>
          <a:endParaRPr lang="ru-RU" sz="1600" kern="1200" dirty="0"/>
        </a:p>
      </dsp:txBody>
      <dsp:txXfrm>
        <a:off x="2258150" y="2774005"/>
        <a:ext cx="641485" cy="346790"/>
      </dsp:txXfrm>
    </dsp:sp>
    <dsp:sp modelId="{369170AE-B630-134A-8ECE-C850FB92BFF2}">
      <dsp:nvSpPr>
        <dsp:cNvPr id="0" name=""/>
        <dsp:cNvSpPr/>
      </dsp:nvSpPr>
      <dsp:spPr>
        <a:xfrm rot="5400000">
          <a:off x="2509824" y="3140794"/>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3154608"/>
        <a:ext cx="99459" cy="96697"/>
      </dsp:txXfrm>
    </dsp:sp>
    <dsp:sp modelId="{ADD8F15F-8489-AF4C-939A-76969F4A28A7}">
      <dsp:nvSpPr>
        <dsp:cNvPr id="0" name=""/>
        <dsp:cNvSpPr/>
      </dsp:nvSpPr>
      <dsp:spPr>
        <a:xfrm>
          <a:off x="2247361" y="3315769"/>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6</a:t>
          </a:r>
          <a:endParaRPr lang="ru-RU" sz="1600" kern="1200" dirty="0"/>
        </a:p>
      </dsp:txBody>
      <dsp:txXfrm>
        <a:off x="2258150" y="3326558"/>
        <a:ext cx="641485" cy="346790"/>
      </dsp:txXfrm>
    </dsp:sp>
  </dsp:spTree>
</dsp:drawing>
</file>

<file path=ppt/diagrams/drawing10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158D8-633D-174C-A9F5-C3C5BCC44275}">
      <dsp:nvSpPr>
        <dsp:cNvPr id="0" name=""/>
        <dsp:cNvSpPr/>
      </dsp:nvSpPr>
      <dsp:spPr>
        <a:xfrm>
          <a:off x="1762561" y="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5</a:t>
          </a:r>
          <a:endParaRPr lang="ru-RU" sz="4000" kern="1200" dirty="0"/>
        </a:p>
      </dsp:txBody>
      <dsp:txXfrm>
        <a:off x="1789540" y="26979"/>
        <a:ext cx="1604106" cy="867188"/>
      </dsp:txXfrm>
    </dsp:sp>
    <dsp:sp modelId="{95EC2010-C56E-5D4A-A478-DD34A7AC994A}">
      <dsp:nvSpPr>
        <dsp:cNvPr id="0" name=""/>
        <dsp:cNvSpPr/>
      </dsp:nvSpPr>
      <dsp:spPr>
        <a:xfrm rot="5400000">
          <a:off x="2418878" y="944175"/>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67239" y="978718"/>
        <a:ext cx="248710" cy="241801"/>
      </dsp:txXfrm>
    </dsp:sp>
    <dsp:sp modelId="{6DD368FC-60A5-A34E-B507-589A069B4ED8}">
      <dsp:nvSpPr>
        <dsp:cNvPr id="0" name=""/>
        <dsp:cNvSpPr/>
      </dsp:nvSpPr>
      <dsp:spPr>
        <a:xfrm>
          <a:off x="1762561" y="138172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3</a:t>
          </a:r>
          <a:endParaRPr lang="ru-RU" sz="4000" kern="1200" dirty="0"/>
        </a:p>
      </dsp:txBody>
      <dsp:txXfrm>
        <a:off x="1789540" y="1408699"/>
        <a:ext cx="1604106" cy="867188"/>
      </dsp:txXfrm>
    </dsp:sp>
    <dsp:sp modelId="{E759D90B-4EEF-3C4B-B52B-0B6369F2F26E}">
      <dsp:nvSpPr>
        <dsp:cNvPr id="0" name=""/>
        <dsp:cNvSpPr/>
      </dsp:nvSpPr>
      <dsp:spPr>
        <a:xfrm rot="5400000">
          <a:off x="2418878" y="2325896"/>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67239" y="2360439"/>
        <a:ext cx="248710" cy="241801"/>
      </dsp:txXfrm>
    </dsp:sp>
    <dsp:sp modelId="{6BC95D1E-B62F-A347-B5B2-BBB720DBE55E}">
      <dsp:nvSpPr>
        <dsp:cNvPr id="0" name=""/>
        <dsp:cNvSpPr/>
      </dsp:nvSpPr>
      <dsp:spPr>
        <a:xfrm>
          <a:off x="1762561" y="276344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1</a:t>
          </a:r>
          <a:endParaRPr lang="ru-RU" sz="4000" kern="1200" dirty="0"/>
        </a:p>
      </dsp:txBody>
      <dsp:txXfrm>
        <a:off x="1789540" y="2790419"/>
        <a:ext cx="1604106" cy="867188"/>
      </dsp:txXfrm>
    </dsp:sp>
  </dsp:spTree>
</dsp:drawing>
</file>

<file path=ppt/diagrams/drawing10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158D8-633D-174C-A9F5-C3C5BCC44275}">
      <dsp:nvSpPr>
        <dsp:cNvPr id="0" name=""/>
        <dsp:cNvSpPr/>
      </dsp:nvSpPr>
      <dsp:spPr>
        <a:xfrm>
          <a:off x="2247361" y="449"/>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6</a:t>
          </a:r>
          <a:endParaRPr lang="ru-RU" sz="1600" kern="1200" dirty="0"/>
        </a:p>
      </dsp:txBody>
      <dsp:txXfrm>
        <a:off x="2258150" y="11238"/>
        <a:ext cx="641485" cy="346790"/>
      </dsp:txXfrm>
    </dsp:sp>
    <dsp:sp modelId="{9F97265E-A328-CA42-9032-EBD5AC2CF9ED}">
      <dsp:nvSpPr>
        <dsp:cNvPr id="0" name=""/>
        <dsp:cNvSpPr/>
      </dsp:nvSpPr>
      <dsp:spPr>
        <a:xfrm rot="5400000">
          <a:off x="2509824" y="378027"/>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391841"/>
        <a:ext cx="99459" cy="96697"/>
      </dsp:txXfrm>
    </dsp:sp>
    <dsp:sp modelId="{C0DDF3A8-37E2-2A43-9943-4839BFC8D8B5}">
      <dsp:nvSpPr>
        <dsp:cNvPr id="0" name=""/>
        <dsp:cNvSpPr/>
      </dsp:nvSpPr>
      <dsp:spPr>
        <a:xfrm>
          <a:off x="2247361" y="553003"/>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7</a:t>
          </a:r>
          <a:endParaRPr lang="ru-RU" sz="1600" kern="1200" dirty="0"/>
        </a:p>
      </dsp:txBody>
      <dsp:txXfrm>
        <a:off x="2258150" y="563792"/>
        <a:ext cx="641485" cy="346790"/>
      </dsp:txXfrm>
    </dsp:sp>
    <dsp:sp modelId="{194712A1-009B-2A4D-878B-CE7A6D54C63B}">
      <dsp:nvSpPr>
        <dsp:cNvPr id="0" name=""/>
        <dsp:cNvSpPr/>
      </dsp:nvSpPr>
      <dsp:spPr>
        <a:xfrm rot="5400000">
          <a:off x="2509824" y="930581"/>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944395"/>
        <a:ext cx="99459" cy="96697"/>
      </dsp:txXfrm>
    </dsp:sp>
    <dsp:sp modelId="{6364DB4C-DFF2-FD4F-80E7-4D9FDED25278}">
      <dsp:nvSpPr>
        <dsp:cNvPr id="0" name=""/>
        <dsp:cNvSpPr/>
      </dsp:nvSpPr>
      <dsp:spPr>
        <a:xfrm>
          <a:off x="2247361" y="1105556"/>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8</a:t>
          </a:r>
          <a:endParaRPr lang="ru-RU" sz="1600" kern="1200" dirty="0"/>
        </a:p>
      </dsp:txBody>
      <dsp:txXfrm>
        <a:off x="2258150" y="1116345"/>
        <a:ext cx="641485" cy="346790"/>
      </dsp:txXfrm>
    </dsp:sp>
    <dsp:sp modelId="{E3D1556F-1A0C-4744-9865-9F9105E68A37}">
      <dsp:nvSpPr>
        <dsp:cNvPr id="0" name=""/>
        <dsp:cNvSpPr/>
      </dsp:nvSpPr>
      <dsp:spPr>
        <a:xfrm rot="5400000">
          <a:off x="2509824" y="1483134"/>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1496948"/>
        <a:ext cx="99459" cy="96697"/>
      </dsp:txXfrm>
    </dsp:sp>
    <dsp:sp modelId="{6292E32E-91DB-3743-B0DC-E30A9A483E0D}">
      <dsp:nvSpPr>
        <dsp:cNvPr id="0" name=""/>
        <dsp:cNvSpPr/>
      </dsp:nvSpPr>
      <dsp:spPr>
        <a:xfrm>
          <a:off x="2247361" y="1658109"/>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9</a:t>
          </a:r>
          <a:endParaRPr lang="ru-RU" sz="1600" kern="1200" dirty="0"/>
        </a:p>
      </dsp:txBody>
      <dsp:txXfrm>
        <a:off x="2258150" y="1668898"/>
        <a:ext cx="641485" cy="346790"/>
      </dsp:txXfrm>
    </dsp:sp>
    <dsp:sp modelId="{D4287E9A-268F-F84D-82F3-AD1136A0F533}">
      <dsp:nvSpPr>
        <dsp:cNvPr id="0" name=""/>
        <dsp:cNvSpPr/>
      </dsp:nvSpPr>
      <dsp:spPr>
        <a:xfrm rot="5400000">
          <a:off x="2509824" y="2035687"/>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2049501"/>
        <a:ext cx="99459" cy="96697"/>
      </dsp:txXfrm>
    </dsp:sp>
    <dsp:sp modelId="{67B96F1B-DA64-F144-8552-A128C648F047}">
      <dsp:nvSpPr>
        <dsp:cNvPr id="0" name=""/>
        <dsp:cNvSpPr/>
      </dsp:nvSpPr>
      <dsp:spPr>
        <a:xfrm>
          <a:off x="2247361" y="2210662"/>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10</a:t>
          </a:r>
          <a:endParaRPr lang="ru-RU" sz="1600" kern="1200" dirty="0"/>
        </a:p>
      </dsp:txBody>
      <dsp:txXfrm>
        <a:off x="2258150" y="2221451"/>
        <a:ext cx="641485" cy="346790"/>
      </dsp:txXfrm>
    </dsp:sp>
    <dsp:sp modelId="{C36C926B-2865-B047-8888-3D6F0DFA4C47}">
      <dsp:nvSpPr>
        <dsp:cNvPr id="0" name=""/>
        <dsp:cNvSpPr/>
      </dsp:nvSpPr>
      <dsp:spPr>
        <a:xfrm rot="5400000">
          <a:off x="2509824" y="2588240"/>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2602054"/>
        <a:ext cx="99459" cy="96697"/>
      </dsp:txXfrm>
    </dsp:sp>
    <dsp:sp modelId="{2676709D-6F4E-004F-A5A4-8A55007E190D}">
      <dsp:nvSpPr>
        <dsp:cNvPr id="0" name=""/>
        <dsp:cNvSpPr/>
      </dsp:nvSpPr>
      <dsp:spPr>
        <a:xfrm>
          <a:off x="2247361" y="2763216"/>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2</a:t>
          </a:r>
          <a:endParaRPr lang="ru-RU" sz="1600" kern="1200" dirty="0"/>
        </a:p>
      </dsp:txBody>
      <dsp:txXfrm>
        <a:off x="2258150" y="2774005"/>
        <a:ext cx="641485" cy="346790"/>
      </dsp:txXfrm>
    </dsp:sp>
    <dsp:sp modelId="{7599D441-FCDE-1842-BE4C-ECC69A3B1BCF}">
      <dsp:nvSpPr>
        <dsp:cNvPr id="0" name=""/>
        <dsp:cNvSpPr/>
      </dsp:nvSpPr>
      <dsp:spPr>
        <a:xfrm rot="5400000">
          <a:off x="2509824" y="3140794"/>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3154608"/>
        <a:ext cx="99459" cy="96697"/>
      </dsp:txXfrm>
    </dsp:sp>
    <dsp:sp modelId="{28810E13-D872-0F47-B1A1-D6A3E1E81CC4}">
      <dsp:nvSpPr>
        <dsp:cNvPr id="0" name=""/>
        <dsp:cNvSpPr/>
      </dsp:nvSpPr>
      <dsp:spPr>
        <a:xfrm>
          <a:off x="2247361" y="3315769"/>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4</a:t>
          </a:r>
          <a:endParaRPr lang="ru-RU" sz="1600" kern="1200" dirty="0"/>
        </a:p>
      </dsp:txBody>
      <dsp:txXfrm>
        <a:off x="2258150" y="3326558"/>
        <a:ext cx="641485" cy="346790"/>
      </dsp:txXfrm>
    </dsp:sp>
  </dsp:spTree>
</dsp:drawing>
</file>

<file path=ppt/diagrams/drawing10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158D8-633D-174C-A9F5-C3C5BCC44275}">
      <dsp:nvSpPr>
        <dsp:cNvPr id="0" name=""/>
        <dsp:cNvSpPr/>
      </dsp:nvSpPr>
      <dsp:spPr>
        <a:xfrm>
          <a:off x="1762561" y="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5</a:t>
          </a:r>
          <a:endParaRPr lang="ru-RU" sz="4000" kern="1200" dirty="0"/>
        </a:p>
      </dsp:txBody>
      <dsp:txXfrm>
        <a:off x="1789540" y="26979"/>
        <a:ext cx="1604106" cy="867188"/>
      </dsp:txXfrm>
    </dsp:sp>
    <dsp:sp modelId="{95EC2010-C56E-5D4A-A478-DD34A7AC994A}">
      <dsp:nvSpPr>
        <dsp:cNvPr id="0" name=""/>
        <dsp:cNvSpPr/>
      </dsp:nvSpPr>
      <dsp:spPr>
        <a:xfrm rot="5400000">
          <a:off x="2418878" y="944175"/>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67239" y="978718"/>
        <a:ext cx="248710" cy="241801"/>
      </dsp:txXfrm>
    </dsp:sp>
    <dsp:sp modelId="{6DD368FC-60A5-A34E-B507-589A069B4ED8}">
      <dsp:nvSpPr>
        <dsp:cNvPr id="0" name=""/>
        <dsp:cNvSpPr/>
      </dsp:nvSpPr>
      <dsp:spPr>
        <a:xfrm>
          <a:off x="1762561" y="138172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3</a:t>
          </a:r>
          <a:endParaRPr lang="ru-RU" sz="4000" kern="1200" dirty="0"/>
        </a:p>
      </dsp:txBody>
      <dsp:txXfrm>
        <a:off x="1789540" y="1408699"/>
        <a:ext cx="1604106" cy="867188"/>
      </dsp:txXfrm>
    </dsp:sp>
    <dsp:sp modelId="{E759D90B-4EEF-3C4B-B52B-0B6369F2F26E}">
      <dsp:nvSpPr>
        <dsp:cNvPr id="0" name=""/>
        <dsp:cNvSpPr/>
      </dsp:nvSpPr>
      <dsp:spPr>
        <a:xfrm rot="5400000">
          <a:off x="2418878" y="2325896"/>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67239" y="2360439"/>
        <a:ext cx="248710" cy="241801"/>
      </dsp:txXfrm>
    </dsp:sp>
    <dsp:sp modelId="{6BC95D1E-B62F-A347-B5B2-BBB720DBE55E}">
      <dsp:nvSpPr>
        <dsp:cNvPr id="0" name=""/>
        <dsp:cNvSpPr/>
      </dsp:nvSpPr>
      <dsp:spPr>
        <a:xfrm>
          <a:off x="1762561" y="276344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1</a:t>
          </a:r>
          <a:endParaRPr lang="ru-RU" sz="4000" kern="1200" dirty="0"/>
        </a:p>
      </dsp:txBody>
      <dsp:txXfrm>
        <a:off x="1789540" y="2790419"/>
        <a:ext cx="1604106" cy="867188"/>
      </dsp:txXfrm>
    </dsp:sp>
  </dsp:spTree>
</dsp:drawing>
</file>

<file path=ppt/diagrams/drawing10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158D8-633D-174C-A9F5-C3C5BCC44275}">
      <dsp:nvSpPr>
        <dsp:cNvPr id="0" name=""/>
        <dsp:cNvSpPr/>
      </dsp:nvSpPr>
      <dsp:spPr>
        <a:xfrm>
          <a:off x="2290675" y="899"/>
          <a:ext cx="576436" cy="320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5</a:t>
          </a:r>
          <a:endParaRPr lang="ru-RU" sz="1300" kern="1200" dirty="0"/>
        </a:p>
      </dsp:txBody>
      <dsp:txXfrm>
        <a:off x="2300055" y="10279"/>
        <a:ext cx="557676" cy="301482"/>
      </dsp:txXfrm>
    </dsp:sp>
    <dsp:sp modelId="{9F97265E-A328-CA42-9032-EBD5AC2CF9ED}">
      <dsp:nvSpPr>
        <dsp:cNvPr id="0" name=""/>
        <dsp:cNvSpPr/>
      </dsp:nvSpPr>
      <dsp:spPr>
        <a:xfrm rot="5400000">
          <a:off x="2518848" y="329148"/>
          <a:ext cx="120090" cy="1441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35661" y="341158"/>
        <a:ext cx="86465" cy="84063"/>
      </dsp:txXfrm>
    </dsp:sp>
    <dsp:sp modelId="{AF7A57DF-684E-9C45-8760-5DA839F9D5DA}">
      <dsp:nvSpPr>
        <dsp:cNvPr id="0" name=""/>
        <dsp:cNvSpPr/>
      </dsp:nvSpPr>
      <dsp:spPr>
        <a:xfrm>
          <a:off x="2290675" y="481263"/>
          <a:ext cx="576436" cy="320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6</a:t>
          </a:r>
          <a:endParaRPr lang="ru-RU" sz="1300" kern="1200" dirty="0"/>
        </a:p>
      </dsp:txBody>
      <dsp:txXfrm>
        <a:off x="2300055" y="490643"/>
        <a:ext cx="557676" cy="301482"/>
      </dsp:txXfrm>
    </dsp:sp>
    <dsp:sp modelId="{F3CB7D82-6A74-0845-8333-1DB377091485}">
      <dsp:nvSpPr>
        <dsp:cNvPr id="0" name=""/>
        <dsp:cNvSpPr/>
      </dsp:nvSpPr>
      <dsp:spPr>
        <a:xfrm rot="5400000">
          <a:off x="2518848" y="809511"/>
          <a:ext cx="120090" cy="1441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35661" y="821521"/>
        <a:ext cx="86465" cy="84063"/>
      </dsp:txXfrm>
    </dsp:sp>
    <dsp:sp modelId="{C0DDF3A8-37E2-2A43-9943-4839BFC8D8B5}">
      <dsp:nvSpPr>
        <dsp:cNvPr id="0" name=""/>
        <dsp:cNvSpPr/>
      </dsp:nvSpPr>
      <dsp:spPr>
        <a:xfrm>
          <a:off x="2290675" y="961627"/>
          <a:ext cx="576436" cy="320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7</a:t>
          </a:r>
          <a:endParaRPr lang="ru-RU" sz="1300" kern="1200" dirty="0"/>
        </a:p>
      </dsp:txBody>
      <dsp:txXfrm>
        <a:off x="2300055" y="971007"/>
        <a:ext cx="557676" cy="301482"/>
      </dsp:txXfrm>
    </dsp:sp>
    <dsp:sp modelId="{194712A1-009B-2A4D-878B-CE7A6D54C63B}">
      <dsp:nvSpPr>
        <dsp:cNvPr id="0" name=""/>
        <dsp:cNvSpPr/>
      </dsp:nvSpPr>
      <dsp:spPr>
        <a:xfrm rot="5400000">
          <a:off x="2518848" y="1289875"/>
          <a:ext cx="120090" cy="1441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35661" y="1301885"/>
        <a:ext cx="86465" cy="84063"/>
      </dsp:txXfrm>
    </dsp:sp>
    <dsp:sp modelId="{6364DB4C-DFF2-FD4F-80E7-4D9FDED25278}">
      <dsp:nvSpPr>
        <dsp:cNvPr id="0" name=""/>
        <dsp:cNvSpPr/>
      </dsp:nvSpPr>
      <dsp:spPr>
        <a:xfrm>
          <a:off x="2290675" y="1441990"/>
          <a:ext cx="576436" cy="320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8</a:t>
          </a:r>
          <a:endParaRPr lang="ru-RU" sz="1300" kern="1200" dirty="0"/>
        </a:p>
      </dsp:txBody>
      <dsp:txXfrm>
        <a:off x="2300055" y="1451370"/>
        <a:ext cx="557676" cy="301482"/>
      </dsp:txXfrm>
    </dsp:sp>
    <dsp:sp modelId="{E3D1556F-1A0C-4744-9865-9F9105E68A37}">
      <dsp:nvSpPr>
        <dsp:cNvPr id="0" name=""/>
        <dsp:cNvSpPr/>
      </dsp:nvSpPr>
      <dsp:spPr>
        <a:xfrm rot="5400000">
          <a:off x="2518848" y="1770239"/>
          <a:ext cx="120090" cy="1441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35661" y="1782249"/>
        <a:ext cx="86465" cy="84063"/>
      </dsp:txXfrm>
    </dsp:sp>
    <dsp:sp modelId="{6292E32E-91DB-3743-B0DC-E30A9A483E0D}">
      <dsp:nvSpPr>
        <dsp:cNvPr id="0" name=""/>
        <dsp:cNvSpPr/>
      </dsp:nvSpPr>
      <dsp:spPr>
        <a:xfrm>
          <a:off x="2290675" y="1922354"/>
          <a:ext cx="576436" cy="320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9</a:t>
          </a:r>
          <a:endParaRPr lang="ru-RU" sz="1300" kern="1200" dirty="0"/>
        </a:p>
      </dsp:txBody>
      <dsp:txXfrm>
        <a:off x="2300055" y="1931734"/>
        <a:ext cx="557676" cy="301482"/>
      </dsp:txXfrm>
    </dsp:sp>
    <dsp:sp modelId="{D4287E9A-268F-F84D-82F3-AD1136A0F533}">
      <dsp:nvSpPr>
        <dsp:cNvPr id="0" name=""/>
        <dsp:cNvSpPr/>
      </dsp:nvSpPr>
      <dsp:spPr>
        <a:xfrm rot="5400000">
          <a:off x="2518848" y="2250603"/>
          <a:ext cx="120090" cy="1441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35661" y="2262613"/>
        <a:ext cx="86465" cy="84063"/>
      </dsp:txXfrm>
    </dsp:sp>
    <dsp:sp modelId="{67B96F1B-DA64-F144-8552-A128C648F047}">
      <dsp:nvSpPr>
        <dsp:cNvPr id="0" name=""/>
        <dsp:cNvSpPr/>
      </dsp:nvSpPr>
      <dsp:spPr>
        <a:xfrm>
          <a:off x="2290675" y="2402718"/>
          <a:ext cx="576436" cy="320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10</a:t>
          </a:r>
          <a:endParaRPr lang="ru-RU" sz="1300" kern="1200" dirty="0"/>
        </a:p>
      </dsp:txBody>
      <dsp:txXfrm>
        <a:off x="2300055" y="2412098"/>
        <a:ext cx="557676" cy="301482"/>
      </dsp:txXfrm>
    </dsp:sp>
    <dsp:sp modelId="{C36C926B-2865-B047-8888-3D6F0DFA4C47}">
      <dsp:nvSpPr>
        <dsp:cNvPr id="0" name=""/>
        <dsp:cNvSpPr/>
      </dsp:nvSpPr>
      <dsp:spPr>
        <a:xfrm rot="5400000">
          <a:off x="2518848" y="2730966"/>
          <a:ext cx="120090" cy="1441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35661" y="2742976"/>
        <a:ext cx="86465" cy="84063"/>
      </dsp:txXfrm>
    </dsp:sp>
    <dsp:sp modelId="{2676709D-6F4E-004F-A5A4-8A55007E190D}">
      <dsp:nvSpPr>
        <dsp:cNvPr id="0" name=""/>
        <dsp:cNvSpPr/>
      </dsp:nvSpPr>
      <dsp:spPr>
        <a:xfrm>
          <a:off x="2290675" y="2883082"/>
          <a:ext cx="576436" cy="320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2</a:t>
          </a:r>
          <a:endParaRPr lang="ru-RU" sz="1300" kern="1200" dirty="0"/>
        </a:p>
      </dsp:txBody>
      <dsp:txXfrm>
        <a:off x="2300055" y="2892462"/>
        <a:ext cx="557676" cy="301482"/>
      </dsp:txXfrm>
    </dsp:sp>
    <dsp:sp modelId="{7599D441-FCDE-1842-BE4C-ECC69A3B1BCF}">
      <dsp:nvSpPr>
        <dsp:cNvPr id="0" name=""/>
        <dsp:cNvSpPr/>
      </dsp:nvSpPr>
      <dsp:spPr>
        <a:xfrm rot="5400000">
          <a:off x="2518848" y="3211330"/>
          <a:ext cx="120090" cy="1441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35661" y="3223340"/>
        <a:ext cx="86465" cy="84063"/>
      </dsp:txXfrm>
    </dsp:sp>
    <dsp:sp modelId="{28810E13-D872-0F47-B1A1-D6A3E1E81CC4}">
      <dsp:nvSpPr>
        <dsp:cNvPr id="0" name=""/>
        <dsp:cNvSpPr/>
      </dsp:nvSpPr>
      <dsp:spPr>
        <a:xfrm>
          <a:off x="2290675" y="3363445"/>
          <a:ext cx="576436" cy="320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4</a:t>
          </a:r>
          <a:endParaRPr lang="ru-RU" sz="1300" kern="1200" dirty="0"/>
        </a:p>
      </dsp:txBody>
      <dsp:txXfrm>
        <a:off x="2300055" y="3372825"/>
        <a:ext cx="557676" cy="301482"/>
      </dsp:txXfrm>
    </dsp:sp>
  </dsp:spTree>
</dsp:drawing>
</file>

<file path=ppt/diagrams/drawing10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158D8-633D-174C-A9F5-C3C5BCC44275}">
      <dsp:nvSpPr>
        <dsp:cNvPr id="0" name=""/>
        <dsp:cNvSpPr/>
      </dsp:nvSpPr>
      <dsp:spPr>
        <a:xfrm>
          <a:off x="1265466" y="449"/>
          <a:ext cx="2652255" cy="14734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kern="1200"/>
            <a:t>3</a:t>
          </a:r>
          <a:endParaRPr lang="ru-RU" sz="6400" kern="1200" dirty="0"/>
        </a:p>
      </dsp:txBody>
      <dsp:txXfrm>
        <a:off x="1308623" y="43606"/>
        <a:ext cx="2565941" cy="1387161"/>
      </dsp:txXfrm>
    </dsp:sp>
    <dsp:sp modelId="{95EC2010-C56E-5D4A-A478-DD34A7AC994A}">
      <dsp:nvSpPr>
        <dsp:cNvPr id="0" name=""/>
        <dsp:cNvSpPr/>
      </dsp:nvSpPr>
      <dsp:spPr>
        <a:xfrm rot="5400000">
          <a:off x="2315317" y="1510762"/>
          <a:ext cx="552553" cy="6630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ru-RU" sz="2700" kern="1200"/>
        </a:p>
      </dsp:txBody>
      <dsp:txXfrm rot="-5400000">
        <a:off x="2392675" y="1566017"/>
        <a:ext cx="397837" cy="386787"/>
      </dsp:txXfrm>
    </dsp:sp>
    <dsp:sp modelId="{6BC95D1E-B62F-A347-B5B2-BBB720DBE55E}">
      <dsp:nvSpPr>
        <dsp:cNvPr id="0" name=""/>
        <dsp:cNvSpPr/>
      </dsp:nvSpPr>
      <dsp:spPr>
        <a:xfrm>
          <a:off x="1265466" y="2210662"/>
          <a:ext cx="2652255" cy="14734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kern="1200" dirty="0"/>
            <a:t>1</a:t>
          </a:r>
          <a:endParaRPr lang="ru-RU" sz="6400" kern="1200" dirty="0"/>
        </a:p>
      </dsp:txBody>
      <dsp:txXfrm>
        <a:off x="1308623" y="2253819"/>
        <a:ext cx="2565941" cy="1387161"/>
      </dsp:txXfrm>
    </dsp:sp>
  </dsp:spTree>
</dsp:drawing>
</file>

<file path=ppt/diagrams/drawing10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158D8-633D-174C-A9F5-C3C5BCC44275}">
      <dsp:nvSpPr>
        <dsp:cNvPr id="0" name=""/>
        <dsp:cNvSpPr/>
      </dsp:nvSpPr>
      <dsp:spPr>
        <a:xfrm>
          <a:off x="2290675" y="899"/>
          <a:ext cx="576436" cy="320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4</a:t>
          </a:r>
          <a:endParaRPr lang="ru-RU" sz="1300" kern="1200" dirty="0"/>
        </a:p>
      </dsp:txBody>
      <dsp:txXfrm>
        <a:off x="2300055" y="10279"/>
        <a:ext cx="557676" cy="301482"/>
      </dsp:txXfrm>
    </dsp:sp>
    <dsp:sp modelId="{9F97265E-A328-CA42-9032-EBD5AC2CF9ED}">
      <dsp:nvSpPr>
        <dsp:cNvPr id="0" name=""/>
        <dsp:cNvSpPr/>
      </dsp:nvSpPr>
      <dsp:spPr>
        <a:xfrm rot="5400000">
          <a:off x="2518848" y="329148"/>
          <a:ext cx="120090" cy="1441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35661" y="341158"/>
        <a:ext cx="86465" cy="84063"/>
      </dsp:txXfrm>
    </dsp:sp>
    <dsp:sp modelId="{8BB847E9-370D-1B49-8652-B42900780633}">
      <dsp:nvSpPr>
        <dsp:cNvPr id="0" name=""/>
        <dsp:cNvSpPr/>
      </dsp:nvSpPr>
      <dsp:spPr>
        <a:xfrm>
          <a:off x="2290675" y="481263"/>
          <a:ext cx="576436" cy="320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5</a:t>
          </a:r>
          <a:endParaRPr lang="ru-RU" sz="1300" kern="1200" dirty="0"/>
        </a:p>
      </dsp:txBody>
      <dsp:txXfrm>
        <a:off x="2300055" y="490643"/>
        <a:ext cx="557676" cy="301482"/>
      </dsp:txXfrm>
    </dsp:sp>
    <dsp:sp modelId="{8B1824AC-3C1A-F94D-93DA-36A16ED1DE1F}">
      <dsp:nvSpPr>
        <dsp:cNvPr id="0" name=""/>
        <dsp:cNvSpPr/>
      </dsp:nvSpPr>
      <dsp:spPr>
        <a:xfrm rot="5400000">
          <a:off x="2518848" y="809511"/>
          <a:ext cx="120090" cy="1441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35661" y="821521"/>
        <a:ext cx="86465" cy="84063"/>
      </dsp:txXfrm>
    </dsp:sp>
    <dsp:sp modelId="{AF7A57DF-684E-9C45-8760-5DA839F9D5DA}">
      <dsp:nvSpPr>
        <dsp:cNvPr id="0" name=""/>
        <dsp:cNvSpPr/>
      </dsp:nvSpPr>
      <dsp:spPr>
        <a:xfrm>
          <a:off x="2290675" y="961627"/>
          <a:ext cx="576436" cy="320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6</a:t>
          </a:r>
          <a:endParaRPr lang="ru-RU" sz="1300" kern="1200" dirty="0"/>
        </a:p>
      </dsp:txBody>
      <dsp:txXfrm>
        <a:off x="2300055" y="971007"/>
        <a:ext cx="557676" cy="301482"/>
      </dsp:txXfrm>
    </dsp:sp>
    <dsp:sp modelId="{F3CB7D82-6A74-0845-8333-1DB377091485}">
      <dsp:nvSpPr>
        <dsp:cNvPr id="0" name=""/>
        <dsp:cNvSpPr/>
      </dsp:nvSpPr>
      <dsp:spPr>
        <a:xfrm rot="5400000">
          <a:off x="2518848" y="1289875"/>
          <a:ext cx="120090" cy="1441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35661" y="1301885"/>
        <a:ext cx="86465" cy="84063"/>
      </dsp:txXfrm>
    </dsp:sp>
    <dsp:sp modelId="{C0DDF3A8-37E2-2A43-9943-4839BFC8D8B5}">
      <dsp:nvSpPr>
        <dsp:cNvPr id="0" name=""/>
        <dsp:cNvSpPr/>
      </dsp:nvSpPr>
      <dsp:spPr>
        <a:xfrm>
          <a:off x="2290675" y="1441990"/>
          <a:ext cx="576436" cy="320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7</a:t>
          </a:r>
          <a:endParaRPr lang="ru-RU" sz="1300" kern="1200" dirty="0"/>
        </a:p>
      </dsp:txBody>
      <dsp:txXfrm>
        <a:off x="2300055" y="1451370"/>
        <a:ext cx="557676" cy="301482"/>
      </dsp:txXfrm>
    </dsp:sp>
    <dsp:sp modelId="{194712A1-009B-2A4D-878B-CE7A6D54C63B}">
      <dsp:nvSpPr>
        <dsp:cNvPr id="0" name=""/>
        <dsp:cNvSpPr/>
      </dsp:nvSpPr>
      <dsp:spPr>
        <a:xfrm rot="5400000">
          <a:off x="2518848" y="1770239"/>
          <a:ext cx="120090" cy="1441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35661" y="1782249"/>
        <a:ext cx="86465" cy="84063"/>
      </dsp:txXfrm>
    </dsp:sp>
    <dsp:sp modelId="{6364DB4C-DFF2-FD4F-80E7-4D9FDED25278}">
      <dsp:nvSpPr>
        <dsp:cNvPr id="0" name=""/>
        <dsp:cNvSpPr/>
      </dsp:nvSpPr>
      <dsp:spPr>
        <a:xfrm>
          <a:off x="2290675" y="1922354"/>
          <a:ext cx="576436" cy="320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8</a:t>
          </a:r>
          <a:endParaRPr lang="ru-RU" sz="1300" kern="1200" dirty="0"/>
        </a:p>
      </dsp:txBody>
      <dsp:txXfrm>
        <a:off x="2300055" y="1931734"/>
        <a:ext cx="557676" cy="301482"/>
      </dsp:txXfrm>
    </dsp:sp>
    <dsp:sp modelId="{E3D1556F-1A0C-4744-9865-9F9105E68A37}">
      <dsp:nvSpPr>
        <dsp:cNvPr id="0" name=""/>
        <dsp:cNvSpPr/>
      </dsp:nvSpPr>
      <dsp:spPr>
        <a:xfrm rot="5400000">
          <a:off x="2518848" y="2250603"/>
          <a:ext cx="120090" cy="1441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35661" y="2262613"/>
        <a:ext cx="86465" cy="84063"/>
      </dsp:txXfrm>
    </dsp:sp>
    <dsp:sp modelId="{6292E32E-91DB-3743-B0DC-E30A9A483E0D}">
      <dsp:nvSpPr>
        <dsp:cNvPr id="0" name=""/>
        <dsp:cNvSpPr/>
      </dsp:nvSpPr>
      <dsp:spPr>
        <a:xfrm>
          <a:off x="2290675" y="2402718"/>
          <a:ext cx="576436" cy="320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9</a:t>
          </a:r>
          <a:endParaRPr lang="ru-RU" sz="1300" kern="1200" dirty="0"/>
        </a:p>
      </dsp:txBody>
      <dsp:txXfrm>
        <a:off x="2300055" y="2412098"/>
        <a:ext cx="557676" cy="301482"/>
      </dsp:txXfrm>
    </dsp:sp>
    <dsp:sp modelId="{D4287E9A-268F-F84D-82F3-AD1136A0F533}">
      <dsp:nvSpPr>
        <dsp:cNvPr id="0" name=""/>
        <dsp:cNvSpPr/>
      </dsp:nvSpPr>
      <dsp:spPr>
        <a:xfrm rot="5400000">
          <a:off x="2518848" y="2730966"/>
          <a:ext cx="120090" cy="1441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35661" y="2742976"/>
        <a:ext cx="86465" cy="84063"/>
      </dsp:txXfrm>
    </dsp:sp>
    <dsp:sp modelId="{67B96F1B-DA64-F144-8552-A128C648F047}">
      <dsp:nvSpPr>
        <dsp:cNvPr id="0" name=""/>
        <dsp:cNvSpPr/>
      </dsp:nvSpPr>
      <dsp:spPr>
        <a:xfrm>
          <a:off x="2290675" y="2883082"/>
          <a:ext cx="576436" cy="320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10</a:t>
          </a:r>
          <a:endParaRPr lang="ru-RU" sz="1300" kern="1200" dirty="0"/>
        </a:p>
      </dsp:txBody>
      <dsp:txXfrm>
        <a:off x="2300055" y="2892462"/>
        <a:ext cx="557676" cy="301482"/>
      </dsp:txXfrm>
    </dsp:sp>
    <dsp:sp modelId="{C36C926B-2865-B047-8888-3D6F0DFA4C47}">
      <dsp:nvSpPr>
        <dsp:cNvPr id="0" name=""/>
        <dsp:cNvSpPr/>
      </dsp:nvSpPr>
      <dsp:spPr>
        <a:xfrm rot="5400000">
          <a:off x="2518848" y="3211330"/>
          <a:ext cx="120090" cy="1441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35661" y="3223340"/>
        <a:ext cx="86465" cy="84063"/>
      </dsp:txXfrm>
    </dsp:sp>
    <dsp:sp modelId="{2676709D-6F4E-004F-A5A4-8A55007E190D}">
      <dsp:nvSpPr>
        <dsp:cNvPr id="0" name=""/>
        <dsp:cNvSpPr/>
      </dsp:nvSpPr>
      <dsp:spPr>
        <a:xfrm>
          <a:off x="2290675" y="3363445"/>
          <a:ext cx="576436" cy="320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2</a:t>
          </a:r>
          <a:endParaRPr lang="ru-RU" sz="1300" kern="1200" dirty="0"/>
        </a:p>
      </dsp:txBody>
      <dsp:txXfrm>
        <a:off x="2300055" y="3372825"/>
        <a:ext cx="557676" cy="301482"/>
      </dsp:txXfrm>
    </dsp:sp>
  </dsp:spTree>
</dsp:drawing>
</file>

<file path=ppt/diagrams/drawing10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158D8-633D-174C-A9F5-C3C5BCC44275}">
      <dsp:nvSpPr>
        <dsp:cNvPr id="0" name=""/>
        <dsp:cNvSpPr/>
      </dsp:nvSpPr>
      <dsp:spPr>
        <a:xfrm>
          <a:off x="1265466" y="449"/>
          <a:ext cx="2652255" cy="14734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kern="1200"/>
            <a:t>3</a:t>
          </a:r>
          <a:endParaRPr lang="ru-RU" sz="6400" kern="1200" dirty="0"/>
        </a:p>
      </dsp:txBody>
      <dsp:txXfrm>
        <a:off x="1308623" y="43606"/>
        <a:ext cx="2565941" cy="1387161"/>
      </dsp:txXfrm>
    </dsp:sp>
    <dsp:sp modelId="{95EC2010-C56E-5D4A-A478-DD34A7AC994A}">
      <dsp:nvSpPr>
        <dsp:cNvPr id="0" name=""/>
        <dsp:cNvSpPr/>
      </dsp:nvSpPr>
      <dsp:spPr>
        <a:xfrm rot="5400000">
          <a:off x="2315317" y="1510762"/>
          <a:ext cx="552553" cy="6630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ru-RU" sz="2700" kern="1200"/>
        </a:p>
      </dsp:txBody>
      <dsp:txXfrm rot="-5400000">
        <a:off x="2392675" y="1566017"/>
        <a:ext cx="397837" cy="386787"/>
      </dsp:txXfrm>
    </dsp:sp>
    <dsp:sp modelId="{6BC95D1E-B62F-A347-B5B2-BBB720DBE55E}">
      <dsp:nvSpPr>
        <dsp:cNvPr id="0" name=""/>
        <dsp:cNvSpPr/>
      </dsp:nvSpPr>
      <dsp:spPr>
        <a:xfrm>
          <a:off x="1265466" y="2210662"/>
          <a:ext cx="2652255" cy="14734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kern="1200" dirty="0"/>
            <a:t>1</a:t>
          </a:r>
          <a:endParaRPr lang="ru-RU" sz="6400" kern="1200" dirty="0"/>
        </a:p>
      </dsp:txBody>
      <dsp:txXfrm>
        <a:off x="1308623" y="2253819"/>
        <a:ext cx="2565941" cy="1387161"/>
      </dsp:txXfrm>
    </dsp:sp>
  </dsp:spTree>
</dsp:drawing>
</file>

<file path=ppt/diagrams/drawing10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158D8-633D-174C-A9F5-C3C5BCC44275}">
      <dsp:nvSpPr>
        <dsp:cNvPr id="0" name=""/>
        <dsp:cNvSpPr/>
      </dsp:nvSpPr>
      <dsp:spPr>
        <a:xfrm>
          <a:off x="2350585" y="3148"/>
          <a:ext cx="456615" cy="2536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1</a:t>
          </a:r>
          <a:endParaRPr lang="ru-RU" sz="1100" kern="1200" dirty="0"/>
        </a:p>
      </dsp:txBody>
      <dsp:txXfrm>
        <a:off x="2358015" y="10578"/>
        <a:ext cx="441755" cy="238815"/>
      </dsp:txXfrm>
    </dsp:sp>
    <dsp:sp modelId="{9F97265E-A328-CA42-9032-EBD5AC2CF9ED}">
      <dsp:nvSpPr>
        <dsp:cNvPr id="0" name=""/>
        <dsp:cNvSpPr/>
      </dsp:nvSpPr>
      <dsp:spPr>
        <a:xfrm rot="5400000">
          <a:off x="2531329" y="263165"/>
          <a:ext cx="95128" cy="1141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44648" y="272677"/>
        <a:ext cx="68491" cy="66590"/>
      </dsp:txXfrm>
    </dsp:sp>
    <dsp:sp modelId="{95093FC9-1CE3-4845-B4B6-0A5C106B6052}">
      <dsp:nvSpPr>
        <dsp:cNvPr id="0" name=""/>
        <dsp:cNvSpPr/>
      </dsp:nvSpPr>
      <dsp:spPr>
        <a:xfrm>
          <a:off x="2350585" y="383661"/>
          <a:ext cx="456615" cy="2536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2</a:t>
          </a:r>
          <a:endParaRPr lang="ru-RU" sz="1100" kern="1200" dirty="0"/>
        </a:p>
      </dsp:txBody>
      <dsp:txXfrm>
        <a:off x="2358015" y="391091"/>
        <a:ext cx="441755" cy="238815"/>
      </dsp:txXfrm>
    </dsp:sp>
    <dsp:sp modelId="{76F4FBA9-3AC8-0645-A369-1BA23CE78987}">
      <dsp:nvSpPr>
        <dsp:cNvPr id="0" name=""/>
        <dsp:cNvSpPr/>
      </dsp:nvSpPr>
      <dsp:spPr>
        <a:xfrm rot="5400000">
          <a:off x="2531329" y="643678"/>
          <a:ext cx="95128" cy="1141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44648" y="653190"/>
        <a:ext cx="68491" cy="66590"/>
      </dsp:txXfrm>
    </dsp:sp>
    <dsp:sp modelId="{9F802DC4-7F80-364E-BA72-B362EF2A22A1}">
      <dsp:nvSpPr>
        <dsp:cNvPr id="0" name=""/>
        <dsp:cNvSpPr/>
      </dsp:nvSpPr>
      <dsp:spPr>
        <a:xfrm>
          <a:off x="2350585" y="764174"/>
          <a:ext cx="456615" cy="2536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3</a:t>
          </a:r>
          <a:endParaRPr lang="ru-RU" sz="1100" kern="1200" dirty="0"/>
        </a:p>
      </dsp:txBody>
      <dsp:txXfrm>
        <a:off x="2358015" y="771604"/>
        <a:ext cx="441755" cy="238815"/>
      </dsp:txXfrm>
    </dsp:sp>
    <dsp:sp modelId="{867723A2-3EE3-3D47-85F4-974E23E7036F}">
      <dsp:nvSpPr>
        <dsp:cNvPr id="0" name=""/>
        <dsp:cNvSpPr/>
      </dsp:nvSpPr>
      <dsp:spPr>
        <a:xfrm rot="5400000">
          <a:off x="2531329" y="1024191"/>
          <a:ext cx="95128" cy="1141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44648" y="1033703"/>
        <a:ext cx="68491" cy="66590"/>
      </dsp:txXfrm>
    </dsp:sp>
    <dsp:sp modelId="{056A79C2-153F-E04C-8AF4-8BE8745E3F08}">
      <dsp:nvSpPr>
        <dsp:cNvPr id="0" name=""/>
        <dsp:cNvSpPr/>
      </dsp:nvSpPr>
      <dsp:spPr>
        <a:xfrm>
          <a:off x="2350585" y="1144687"/>
          <a:ext cx="456615" cy="2536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4</a:t>
          </a:r>
          <a:endParaRPr lang="ru-RU" sz="1100" kern="1200" dirty="0"/>
        </a:p>
      </dsp:txBody>
      <dsp:txXfrm>
        <a:off x="2358015" y="1152117"/>
        <a:ext cx="441755" cy="238815"/>
      </dsp:txXfrm>
    </dsp:sp>
    <dsp:sp modelId="{647AC5A8-7384-4440-AE97-2DAF62C7AEB5}">
      <dsp:nvSpPr>
        <dsp:cNvPr id="0" name=""/>
        <dsp:cNvSpPr/>
      </dsp:nvSpPr>
      <dsp:spPr>
        <a:xfrm rot="5400000">
          <a:off x="2531329" y="1404704"/>
          <a:ext cx="95128" cy="1141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44648" y="1414216"/>
        <a:ext cx="68491" cy="66590"/>
      </dsp:txXfrm>
    </dsp:sp>
    <dsp:sp modelId="{8BB847E9-370D-1B49-8652-B42900780633}">
      <dsp:nvSpPr>
        <dsp:cNvPr id="0" name=""/>
        <dsp:cNvSpPr/>
      </dsp:nvSpPr>
      <dsp:spPr>
        <a:xfrm>
          <a:off x="2350585" y="1525199"/>
          <a:ext cx="456615" cy="2536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5</a:t>
          </a:r>
          <a:endParaRPr lang="ru-RU" sz="1100" kern="1200" dirty="0"/>
        </a:p>
      </dsp:txBody>
      <dsp:txXfrm>
        <a:off x="2358015" y="1532629"/>
        <a:ext cx="441755" cy="238815"/>
      </dsp:txXfrm>
    </dsp:sp>
    <dsp:sp modelId="{8B1824AC-3C1A-F94D-93DA-36A16ED1DE1F}">
      <dsp:nvSpPr>
        <dsp:cNvPr id="0" name=""/>
        <dsp:cNvSpPr/>
      </dsp:nvSpPr>
      <dsp:spPr>
        <a:xfrm rot="5400000">
          <a:off x="2531329" y="1785217"/>
          <a:ext cx="95128" cy="1141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44648" y="1794729"/>
        <a:ext cx="68491" cy="66590"/>
      </dsp:txXfrm>
    </dsp:sp>
    <dsp:sp modelId="{AF7A57DF-684E-9C45-8760-5DA839F9D5DA}">
      <dsp:nvSpPr>
        <dsp:cNvPr id="0" name=""/>
        <dsp:cNvSpPr/>
      </dsp:nvSpPr>
      <dsp:spPr>
        <a:xfrm>
          <a:off x="2350585" y="1905712"/>
          <a:ext cx="456615" cy="2536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6</a:t>
          </a:r>
          <a:endParaRPr lang="ru-RU" sz="1100" kern="1200" dirty="0"/>
        </a:p>
      </dsp:txBody>
      <dsp:txXfrm>
        <a:off x="2358015" y="1913142"/>
        <a:ext cx="441755" cy="238815"/>
      </dsp:txXfrm>
    </dsp:sp>
    <dsp:sp modelId="{F3CB7D82-6A74-0845-8333-1DB377091485}">
      <dsp:nvSpPr>
        <dsp:cNvPr id="0" name=""/>
        <dsp:cNvSpPr/>
      </dsp:nvSpPr>
      <dsp:spPr>
        <a:xfrm rot="5400000">
          <a:off x="2531329" y="2165729"/>
          <a:ext cx="95128" cy="1141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44648" y="2175241"/>
        <a:ext cx="68491" cy="66590"/>
      </dsp:txXfrm>
    </dsp:sp>
    <dsp:sp modelId="{C0DDF3A8-37E2-2A43-9943-4839BFC8D8B5}">
      <dsp:nvSpPr>
        <dsp:cNvPr id="0" name=""/>
        <dsp:cNvSpPr/>
      </dsp:nvSpPr>
      <dsp:spPr>
        <a:xfrm>
          <a:off x="2350585" y="2286225"/>
          <a:ext cx="456615" cy="2536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7</a:t>
          </a:r>
          <a:endParaRPr lang="ru-RU" sz="1100" kern="1200" dirty="0"/>
        </a:p>
      </dsp:txBody>
      <dsp:txXfrm>
        <a:off x="2358015" y="2293655"/>
        <a:ext cx="441755" cy="238815"/>
      </dsp:txXfrm>
    </dsp:sp>
    <dsp:sp modelId="{194712A1-009B-2A4D-878B-CE7A6D54C63B}">
      <dsp:nvSpPr>
        <dsp:cNvPr id="0" name=""/>
        <dsp:cNvSpPr/>
      </dsp:nvSpPr>
      <dsp:spPr>
        <a:xfrm rot="5400000">
          <a:off x="2531329" y="2546242"/>
          <a:ext cx="95128" cy="1141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44648" y="2555754"/>
        <a:ext cx="68491" cy="66590"/>
      </dsp:txXfrm>
    </dsp:sp>
    <dsp:sp modelId="{6364DB4C-DFF2-FD4F-80E7-4D9FDED25278}">
      <dsp:nvSpPr>
        <dsp:cNvPr id="0" name=""/>
        <dsp:cNvSpPr/>
      </dsp:nvSpPr>
      <dsp:spPr>
        <a:xfrm>
          <a:off x="2350585" y="2666738"/>
          <a:ext cx="456615" cy="2536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8</a:t>
          </a:r>
          <a:endParaRPr lang="ru-RU" sz="1100" kern="1200" dirty="0"/>
        </a:p>
      </dsp:txBody>
      <dsp:txXfrm>
        <a:off x="2358015" y="2674168"/>
        <a:ext cx="441755" cy="238815"/>
      </dsp:txXfrm>
    </dsp:sp>
    <dsp:sp modelId="{E3D1556F-1A0C-4744-9865-9F9105E68A37}">
      <dsp:nvSpPr>
        <dsp:cNvPr id="0" name=""/>
        <dsp:cNvSpPr/>
      </dsp:nvSpPr>
      <dsp:spPr>
        <a:xfrm rot="5400000">
          <a:off x="2531329" y="2926755"/>
          <a:ext cx="95128" cy="1141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44648" y="2936267"/>
        <a:ext cx="68491" cy="66590"/>
      </dsp:txXfrm>
    </dsp:sp>
    <dsp:sp modelId="{6292E32E-91DB-3743-B0DC-E30A9A483E0D}">
      <dsp:nvSpPr>
        <dsp:cNvPr id="0" name=""/>
        <dsp:cNvSpPr/>
      </dsp:nvSpPr>
      <dsp:spPr>
        <a:xfrm>
          <a:off x="2350585" y="3047251"/>
          <a:ext cx="456615" cy="2536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9</a:t>
          </a:r>
          <a:endParaRPr lang="ru-RU" sz="1100" kern="1200" dirty="0"/>
        </a:p>
      </dsp:txBody>
      <dsp:txXfrm>
        <a:off x="2358015" y="3054681"/>
        <a:ext cx="441755" cy="238815"/>
      </dsp:txXfrm>
    </dsp:sp>
    <dsp:sp modelId="{D4287E9A-268F-F84D-82F3-AD1136A0F533}">
      <dsp:nvSpPr>
        <dsp:cNvPr id="0" name=""/>
        <dsp:cNvSpPr/>
      </dsp:nvSpPr>
      <dsp:spPr>
        <a:xfrm rot="5400000">
          <a:off x="2531329" y="3307268"/>
          <a:ext cx="95128" cy="1141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44648" y="3316780"/>
        <a:ext cx="68491" cy="66590"/>
      </dsp:txXfrm>
    </dsp:sp>
    <dsp:sp modelId="{67B96F1B-DA64-F144-8552-A128C648F047}">
      <dsp:nvSpPr>
        <dsp:cNvPr id="0" name=""/>
        <dsp:cNvSpPr/>
      </dsp:nvSpPr>
      <dsp:spPr>
        <a:xfrm>
          <a:off x="2350585" y="3427764"/>
          <a:ext cx="456615" cy="2536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10</a:t>
          </a:r>
          <a:endParaRPr lang="ru-RU" sz="1100" kern="1200" dirty="0"/>
        </a:p>
      </dsp:txBody>
      <dsp:txXfrm>
        <a:off x="2358015" y="3435194"/>
        <a:ext cx="441755" cy="238815"/>
      </dsp:txXfrm>
    </dsp:sp>
  </dsp:spTree>
</dsp:drawing>
</file>

<file path=ppt/diagrams/drawing10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158D8-633D-174C-A9F5-C3C5BCC44275}">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ru-RU" sz="6500" kern="1200" dirty="0"/>
        </a:p>
      </dsp:txBody>
      <dsp:txXfrm>
        <a:off x="107812" y="109611"/>
        <a:ext cx="4967564" cy="346536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1976549" y="1799"/>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4</a:t>
          </a:r>
          <a:endParaRPr lang="ru-RU" sz="2900" kern="1200" dirty="0"/>
        </a:p>
      </dsp:txBody>
      <dsp:txXfrm>
        <a:off x="1996151" y="21401"/>
        <a:ext cx="1165483" cy="630066"/>
      </dsp:txXfrm>
    </dsp:sp>
    <dsp:sp modelId="{E595D63F-D112-784E-BE60-0AD4A3C93654}">
      <dsp:nvSpPr>
        <dsp:cNvPr id="0" name=""/>
        <dsp:cNvSpPr/>
      </dsp:nvSpPr>
      <dsp:spPr>
        <a:xfrm rot="5400000">
          <a:off x="2453405" y="687801"/>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712899"/>
        <a:ext cx="180703" cy="175683"/>
      </dsp:txXfrm>
    </dsp:sp>
    <dsp:sp modelId="{10E5207B-C1AB-5848-B67F-60AC4E232699}">
      <dsp:nvSpPr>
        <dsp:cNvPr id="0" name=""/>
        <dsp:cNvSpPr/>
      </dsp:nvSpPr>
      <dsp:spPr>
        <a:xfrm>
          <a:off x="1976549" y="1005705"/>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1</a:t>
          </a:r>
          <a:endParaRPr lang="ru-RU" sz="2900" kern="1200" dirty="0"/>
        </a:p>
      </dsp:txBody>
      <dsp:txXfrm>
        <a:off x="1996151" y="1025307"/>
        <a:ext cx="1165483" cy="630066"/>
      </dsp:txXfrm>
    </dsp:sp>
    <dsp:sp modelId="{FEE4E239-6600-464C-AD46-EDB1EDBA0E13}">
      <dsp:nvSpPr>
        <dsp:cNvPr id="0" name=""/>
        <dsp:cNvSpPr/>
      </dsp:nvSpPr>
      <dsp:spPr>
        <a:xfrm rot="5400000">
          <a:off x="2453405" y="1691708"/>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1716806"/>
        <a:ext cx="180703" cy="175683"/>
      </dsp:txXfrm>
    </dsp:sp>
    <dsp:sp modelId="{60410BB1-ECED-F342-992E-153E85D8ED18}">
      <dsp:nvSpPr>
        <dsp:cNvPr id="0" name=""/>
        <dsp:cNvSpPr/>
      </dsp:nvSpPr>
      <dsp:spPr>
        <a:xfrm>
          <a:off x="1976549" y="2009611"/>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2</a:t>
          </a:r>
          <a:endParaRPr lang="ru-RU" sz="2900" kern="1200" dirty="0"/>
        </a:p>
      </dsp:txBody>
      <dsp:txXfrm>
        <a:off x="1996151" y="2029213"/>
        <a:ext cx="1165483" cy="630066"/>
      </dsp:txXfrm>
    </dsp:sp>
    <dsp:sp modelId="{A3C844AE-099D-CF4E-856B-DC081A698B01}">
      <dsp:nvSpPr>
        <dsp:cNvPr id="0" name=""/>
        <dsp:cNvSpPr/>
      </dsp:nvSpPr>
      <dsp:spPr>
        <a:xfrm rot="5400000">
          <a:off x="2453405" y="2695614"/>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2720712"/>
        <a:ext cx="180703" cy="175683"/>
      </dsp:txXfrm>
    </dsp:sp>
    <dsp:sp modelId="{02C7755A-6569-AD4B-B91C-A7CA243D47C6}">
      <dsp:nvSpPr>
        <dsp:cNvPr id="0" name=""/>
        <dsp:cNvSpPr/>
      </dsp:nvSpPr>
      <dsp:spPr>
        <a:xfrm>
          <a:off x="1976549" y="3013518"/>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3</a:t>
          </a:r>
          <a:endParaRPr lang="ru-RU" sz="2900" kern="1200" dirty="0"/>
        </a:p>
      </dsp:txBody>
      <dsp:txXfrm>
        <a:off x="1996151" y="3033120"/>
        <a:ext cx="1165483" cy="630066"/>
      </dsp:txXfrm>
    </dsp:sp>
  </dsp:spTree>
</dsp:drawing>
</file>

<file path=ppt/diagrams/drawing1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430C-0575-D04B-810D-161BA08996E7}">
      <dsp:nvSpPr>
        <dsp:cNvPr id="0" name=""/>
        <dsp:cNvSpPr/>
      </dsp:nvSpPr>
      <dsp:spPr>
        <a:xfrm>
          <a:off x="2247361" y="449"/>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3</a:t>
          </a:r>
          <a:endParaRPr lang="ru-RU" sz="1600" kern="1200" dirty="0"/>
        </a:p>
      </dsp:txBody>
      <dsp:txXfrm>
        <a:off x="2258150" y="11238"/>
        <a:ext cx="641485" cy="346790"/>
      </dsp:txXfrm>
    </dsp:sp>
    <dsp:sp modelId="{D92D539B-D558-BB49-A6F9-E4E7BC440AD2}">
      <dsp:nvSpPr>
        <dsp:cNvPr id="0" name=""/>
        <dsp:cNvSpPr/>
      </dsp:nvSpPr>
      <dsp:spPr>
        <a:xfrm rot="5400000">
          <a:off x="2509824" y="378027"/>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391841"/>
        <a:ext cx="99459" cy="96697"/>
      </dsp:txXfrm>
    </dsp:sp>
    <dsp:sp modelId="{22316A19-7108-CC45-8D89-EA2EB430D938}">
      <dsp:nvSpPr>
        <dsp:cNvPr id="0" name=""/>
        <dsp:cNvSpPr/>
      </dsp:nvSpPr>
      <dsp:spPr>
        <a:xfrm>
          <a:off x="2247361" y="553003"/>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1</a:t>
          </a:r>
          <a:endParaRPr lang="ru-RU" sz="1600" kern="1200" dirty="0"/>
        </a:p>
      </dsp:txBody>
      <dsp:txXfrm>
        <a:off x="2258150" y="563792"/>
        <a:ext cx="641485" cy="346790"/>
      </dsp:txXfrm>
    </dsp:sp>
    <dsp:sp modelId="{31896477-A323-4941-88EC-31CF5167B09E}">
      <dsp:nvSpPr>
        <dsp:cNvPr id="0" name=""/>
        <dsp:cNvSpPr/>
      </dsp:nvSpPr>
      <dsp:spPr>
        <a:xfrm rot="5400000">
          <a:off x="2509824" y="930581"/>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944395"/>
        <a:ext cx="99459" cy="96697"/>
      </dsp:txXfrm>
    </dsp:sp>
    <dsp:sp modelId="{C0A378EE-5ABD-3849-8831-D58E963C43BB}">
      <dsp:nvSpPr>
        <dsp:cNvPr id="0" name=""/>
        <dsp:cNvSpPr/>
      </dsp:nvSpPr>
      <dsp:spPr>
        <a:xfrm>
          <a:off x="2247361" y="1105556"/>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5</a:t>
          </a:r>
          <a:endParaRPr lang="ru-RU" sz="1600" kern="1200" dirty="0"/>
        </a:p>
      </dsp:txBody>
      <dsp:txXfrm>
        <a:off x="2258150" y="1116345"/>
        <a:ext cx="641485" cy="346790"/>
      </dsp:txXfrm>
    </dsp:sp>
    <dsp:sp modelId="{C2ABAA32-BD34-6346-9FCA-6F6670E138C7}">
      <dsp:nvSpPr>
        <dsp:cNvPr id="0" name=""/>
        <dsp:cNvSpPr/>
      </dsp:nvSpPr>
      <dsp:spPr>
        <a:xfrm rot="5400000">
          <a:off x="2509824" y="1483134"/>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1496948"/>
        <a:ext cx="99459" cy="96697"/>
      </dsp:txXfrm>
    </dsp:sp>
    <dsp:sp modelId="{C3BBA816-58CF-7C42-BE86-FEC2208B9E70}">
      <dsp:nvSpPr>
        <dsp:cNvPr id="0" name=""/>
        <dsp:cNvSpPr/>
      </dsp:nvSpPr>
      <dsp:spPr>
        <a:xfrm>
          <a:off x="2247361" y="1658109"/>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2</a:t>
          </a:r>
          <a:endParaRPr lang="ru-RU" sz="1600" kern="1200" dirty="0"/>
        </a:p>
      </dsp:txBody>
      <dsp:txXfrm>
        <a:off x="2258150" y="1668898"/>
        <a:ext cx="641485" cy="346790"/>
      </dsp:txXfrm>
    </dsp:sp>
    <dsp:sp modelId="{9D22DE5C-5D75-3A48-ACD3-36A72734C7BB}">
      <dsp:nvSpPr>
        <dsp:cNvPr id="0" name=""/>
        <dsp:cNvSpPr/>
      </dsp:nvSpPr>
      <dsp:spPr>
        <a:xfrm rot="5400000">
          <a:off x="2509824" y="2035687"/>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2049501"/>
        <a:ext cx="99459" cy="96697"/>
      </dsp:txXfrm>
    </dsp:sp>
    <dsp:sp modelId="{F35C58F0-CC66-C84C-933C-9EB07377C52F}">
      <dsp:nvSpPr>
        <dsp:cNvPr id="0" name=""/>
        <dsp:cNvSpPr/>
      </dsp:nvSpPr>
      <dsp:spPr>
        <a:xfrm>
          <a:off x="2247361" y="2210662"/>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4</a:t>
          </a:r>
          <a:endParaRPr lang="ru-RU" sz="1600" kern="1200" dirty="0"/>
        </a:p>
      </dsp:txBody>
      <dsp:txXfrm>
        <a:off x="2258150" y="2221451"/>
        <a:ext cx="641485" cy="346790"/>
      </dsp:txXfrm>
    </dsp:sp>
    <dsp:sp modelId="{BE146F5D-7360-5844-9017-0D3F453160BE}">
      <dsp:nvSpPr>
        <dsp:cNvPr id="0" name=""/>
        <dsp:cNvSpPr/>
      </dsp:nvSpPr>
      <dsp:spPr>
        <a:xfrm rot="5400000">
          <a:off x="2509824" y="2588240"/>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2602054"/>
        <a:ext cx="99459" cy="96697"/>
      </dsp:txXfrm>
    </dsp:sp>
    <dsp:sp modelId="{CB53C7CC-6429-6F48-B088-C86448227636}">
      <dsp:nvSpPr>
        <dsp:cNvPr id="0" name=""/>
        <dsp:cNvSpPr/>
      </dsp:nvSpPr>
      <dsp:spPr>
        <a:xfrm>
          <a:off x="2247361" y="2763216"/>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1000</a:t>
          </a:r>
          <a:endParaRPr lang="ru-RU" sz="1600" kern="1200" dirty="0"/>
        </a:p>
      </dsp:txBody>
      <dsp:txXfrm>
        <a:off x="2258150" y="2774005"/>
        <a:ext cx="641485" cy="346790"/>
      </dsp:txXfrm>
    </dsp:sp>
    <dsp:sp modelId="{8E0346BB-CB92-DD4C-B8C7-417EA20126BE}">
      <dsp:nvSpPr>
        <dsp:cNvPr id="0" name=""/>
        <dsp:cNvSpPr/>
      </dsp:nvSpPr>
      <dsp:spPr>
        <a:xfrm rot="5400000">
          <a:off x="2509824" y="3140794"/>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3154608"/>
        <a:ext cx="99459" cy="96697"/>
      </dsp:txXfrm>
    </dsp:sp>
    <dsp:sp modelId="{1EB2F44B-EE00-F344-A09F-F05A7235543E}">
      <dsp:nvSpPr>
        <dsp:cNvPr id="0" name=""/>
        <dsp:cNvSpPr/>
      </dsp:nvSpPr>
      <dsp:spPr>
        <a:xfrm>
          <a:off x="2247361" y="3315769"/>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&gt;&gt;&gt;</a:t>
          </a:r>
          <a:endParaRPr lang="ru-RU" sz="1600" kern="1200" dirty="0"/>
        </a:p>
      </dsp:txBody>
      <dsp:txXfrm>
        <a:off x="2258150" y="3326558"/>
        <a:ext cx="641485" cy="346790"/>
      </dsp:txXfrm>
    </dsp:sp>
  </dsp:spTree>
</dsp:drawing>
</file>

<file path=ppt/diagrams/drawing1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00989-81CA-BB4A-BE3B-42F9CA5159F3}">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ru-RU" sz="6500" kern="1200"/>
        </a:p>
      </dsp:txBody>
      <dsp:txXfrm>
        <a:off x="107812" y="109611"/>
        <a:ext cx="4967564" cy="3465365"/>
      </dsp:txXfrm>
    </dsp:sp>
  </dsp:spTree>
</dsp:drawing>
</file>

<file path=ppt/diagrams/drawing1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430C-0575-D04B-810D-161BA08996E7}">
      <dsp:nvSpPr>
        <dsp:cNvPr id="0" name=""/>
        <dsp:cNvSpPr/>
      </dsp:nvSpPr>
      <dsp:spPr>
        <a:xfrm>
          <a:off x="1976549" y="1799"/>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2</a:t>
          </a:r>
          <a:endParaRPr lang="ru-RU" sz="2900" kern="1200" dirty="0"/>
        </a:p>
      </dsp:txBody>
      <dsp:txXfrm>
        <a:off x="1996151" y="21401"/>
        <a:ext cx="1165483" cy="630066"/>
      </dsp:txXfrm>
    </dsp:sp>
    <dsp:sp modelId="{D92D539B-D558-BB49-A6F9-E4E7BC440AD2}">
      <dsp:nvSpPr>
        <dsp:cNvPr id="0" name=""/>
        <dsp:cNvSpPr/>
      </dsp:nvSpPr>
      <dsp:spPr>
        <a:xfrm rot="5400000">
          <a:off x="2453405" y="687801"/>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712899"/>
        <a:ext cx="180703" cy="175683"/>
      </dsp:txXfrm>
    </dsp:sp>
    <dsp:sp modelId="{278CAC62-CAF5-DA4F-9BF3-85AA162AAC9D}">
      <dsp:nvSpPr>
        <dsp:cNvPr id="0" name=""/>
        <dsp:cNvSpPr/>
      </dsp:nvSpPr>
      <dsp:spPr>
        <a:xfrm>
          <a:off x="1976549" y="1005705"/>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4</a:t>
          </a:r>
          <a:endParaRPr lang="ru-RU" sz="2900" kern="1200" dirty="0"/>
        </a:p>
      </dsp:txBody>
      <dsp:txXfrm>
        <a:off x="1996151" y="1025307"/>
        <a:ext cx="1165483" cy="630066"/>
      </dsp:txXfrm>
    </dsp:sp>
    <dsp:sp modelId="{4761D584-F959-C841-99CF-26EAF60B97AB}">
      <dsp:nvSpPr>
        <dsp:cNvPr id="0" name=""/>
        <dsp:cNvSpPr/>
      </dsp:nvSpPr>
      <dsp:spPr>
        <a:xfrm rot="5400000">
          <a:off x="2453405" y="1691708"/>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1716806"/>
        <a:ext cx="180703" cy="175683"/>
      </dsp:txXfrm>
    </dsp:sp>
    <dsp:sp modelId="{CB53C7CC-6429-6F48-B088-C86448227636}">
      <dsp:nvSpPr>
        <dsp:cNvPr id="0" name=""/>
        <dsp:cNvSpPr/>
      </dsp:nvSpPr>
      <dsp:spPr>
        <a:xfrm>
          <a:off x="1976549" y="2009611"/>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1000</a:t>
          </a:r>
          <a:endParaRPr lang="ru-RU" sz="2900" kern="1200" dirty="0"/>
        </a:p>
      </dsp:txBody>
      <dsp:txXfrm>
        <a:off x="1996151" y="2029213"/>
        <a:ext cx="1165483" cy="630066"/>
      </dsp:txXfrm>
    </dsp:sp>
    <dsp:sp modelId="{8E0346BB-CB92-DD4C-B8C7-417EA20126BE}">
      <dsp:nvSpPr>
        <dsp:cNvPr id="0" name=""/>
        <dsp:cNvSpPr/>
      </dsp:nvSpPr>
      <dsp:spPr>
        <a:xfrm rot="5400000">
          <a:off x="2453405" y="2695614"/>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2720712"/>
        <a:ext cx="180703" cy="175683"/>
      </dsp:txXfrm>
    </dsp:sp>
    <dsp:sp modelId="{1EB2F44B-EE00-F344-A09F-F05A7235543E}">
      <dsp:nvSpPr>
        <dsp:cNvPr id="0" name=""/>
        <dsp:cNvSpPr/>
      </dsp:nvSpPr>
      <dsp:spPr>
        <a:xfrm>
          <a:off x="1976549" y="3013518"/>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&gt;&gt;&gt;</a:t>
          </a:r>
          <a:endParaRPr lang="ru-RU" sz="2900" kern="1200" dirty="0"/>
        </a:p>
      </dsp:txBody>
      <dsp:txXfrm>
        <a:off x="1996151" y="3033120"/>
        <a:ext cx="1165483" cy="630066"/>
      </dsp:txXfrm>
    </dsp:sp>
  </dsp:spTree>
</dsp:drawing>
</file>

<file path=ppt/diagrams/drawing1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00989-81CA-BB4A-BE3B-42F9CA5159F3}">
      <dsp:nvSpPr>
        <dsp:cNvPr id="0" name=""/>
        <dsp:cNvSpPr/>
      </dsp:nvSpPr>
      <dsp:spPr>
        <a:xfrm>
          <a:off x="1762561" y="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5</a:t>
          </a:r>
          <a:endParaRPr lang="ru-RU" sz="4000" kern="1200" dirty="0"/>
        </a:p>
      </dsp:txBody>
      <dsp:txXfrm>
        <a:off x="1789540" y="26979"/>
        <a:ext cx="1604106" cy="867188"/>
      </dsp:txXfrm>
    </dsp:sp>
    <dsp:sp modelId="{FB8CFFBE-A703-E948-9764-29EFDD199A70}">
      <dsp:nvSpPr>
        <dsp:cNvPr id="0" name=""/>
        <dsp:cNvSpPr/>
      </dsp:nvSpPr>
      <dsp:spPr>
        <a:xfrm rot="5400000">
          <a:off x="2418878" y="944175"/>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67239" y="978718"/>
        <a:ext cx="248710" cy="241801"/>
      </dsp:txXfrm>
    </dsp:sp>
    <dsp:sp modelId="{F82244DD-194C-D54E-B614-B82C7E9A51B4}">
      <dsp:nvSpPr>
        <dsp:cNvPr id="0" name=""/>
        <dsp:cNvSpPr/>
      </dsp:nvSpPr>
      <dsp:spPr>
        <a:xfrm>
          <a:off x="1762561" y="138172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1</a:t>
          </a:r>
          <a:endParaRPr lang="ru-RU" sz="4000" kern="1200" dirty="0"/>
        </a:p>
      </dsp:txBody>
      <dsp:txXfrm>
        <a:off x="1789540" y="1408699"/>
        <a:ext cx="1604106" cy="867188"/>
      </dsp:txXfrm>
    </dsp:sp>
    <dsp:sp modelId="{DD68F39A-B48D-9E4F-B0BE-2A227C9E1259}">
      <dsp:nvSpPr>
        <dsp:cNvPr id="0" name=""/>
        <dsp:cNvSpPr/>
      </dsp:nvSpPr>
      <dsp:spPr>
        <a:xfrm rot="5400000">
          <a:off x="2418878" y="2325896"/>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67239" y="2360439"/>
        <a:ext cx="248710" cy="241801"/>
      </dsp:txXfrm>
    </dsp:sp>
    <dsp:sp modelId="{70384055-4F9B-904E-8D95-D3DEACF23ABD}">
      <dsp:nvSpPr>
        <dsp:cNvPr id="0" name=""/>
        <dsp:cNvSpPr/>
      </dsp:nvSpPr>
      <dsp:spPr>
        <a:xfrm>
          <a:off x="1762561" y="276344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3</a:t>
          </a:r>
          <a:endParaRPr lang="ru-RU" sz="4000" kern="1200" dirty="0"/>
        </a:p>
      </dsp:txBody>
      <dsp:txXfrm>
        <a:off x="1789540" y="2790419"/>
        <a:ext cx="1604106" cy="867188"/>
      </dsp:txXfrm>
    </dsp:sp>
  </dsp:spTree>
</dsp:drawing>
</file>

<file path=ppt/diagrams/drawing1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430C-0575-D04B-810D-161BA08996E7}">
      <dsp:nvSpPr>
        <dsp:cNvPr id="0" name=""/>
        <dsp:cNvSpPr/>
      </dsp:nvSpPr>
      <dsp:spPr>
        <a:xfrm>
          <a:off x="1976549" y="1799"/>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2</a:t>
          </a:r>
          <a:endParaRPr lang="ru-RU" sz="2900" kern="1200" dirty="0"/>
        </a:p>
      </dsp:txBody>
      <dsp:txXfrm>
        <a:off x="1996151" y="21401"/>
        <a:ext cx="1165483" cy="630066"/>
      </dsp:txXfrm>
    </dsp:sp>
    <dsp:sp modelId="{D92D539B-D558-BB49-A6F9-E4E7BC440AD2}">
      <dsp:nvSpPr>
        <dsp:cNvPr id="0" name=""/>
        <dsp:cNvSpPr/>
      </dsp:nvSpPr>
      <dsp:spPr>
        <a:xfrm rot="5400000">
          <a:off x="2453405" y="687801"/>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712899"/>
        <a:ext cx="180703" cy="175683"/>
      </dsp:txXfrm>
    </dsp:sp>
    <dsp:sp modelId="{278CAC62-CAF5-DA4F-9BF3-85AA162AAC9D}">
      <dsp:nvSpPr>
        <dsp:cNvPr id="0" name=""/>
        <dsp:cNvSpPr/>
      </dsp:nvSpPr>
      <dsp:spPr>
        <a:xfrm>
          <a:off x="1976549" y="1005705"/>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4</a:t>
          </a:r>
          <a:endParaRPr lang="ru-RU" sz="2900" kern="1200" dirty="0"/>
        </a:p>
      </dsp:txBody>
      <dsp:txXfrm>
        <a:off x="1996151" y="1025307"/>
        <a:ext cx="1165483" cy="630066"/>
      </dsp:txXfrm>
    </dsp:sp>
    <dsp:sp modelId="{4761D584-F959-C841-99CF-26EAF60B97AB}">
      <dsp:nvSpPr>
        <dsp:cNvPr id="0" name=""/>
        <dsp:cNvSpPr/>
      </dsp:nvSpPr>
      <dsp:spPr>
        <a:xfrm rot="5400000">
          <a:off x="2453405" y="1691708"/>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1716806"/>
        <a:ext cx="180703" cy="175683"/>
      </dsp:txXfrm>
    </dsp:sp>
    <dsp:sp modelId="{CB53C7CC-6429-6F48-B088-C86448227636}">
      <dsp:nvSpPr>
        <dsp:cNvPr id="0" name=""/>
        <dsp:cNvSpPr/>
      </dsp:nvSpPr>
      <dsp:spPr>
        <a:xfrm>
          <a:off x="1976549" y="2009611"/>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1000</a:t>
          </a:r>
          <a:endParaRPr lang="ru-RU" sz="2900" kern="1200" dirty="0"/>
        </a:p>
      </dsp:txBody>
      <dsp:txXfrm>
        <a:off x="1996151" y="2029213"/>
        <a:ext cx="1165483" cy="630066"/>
      </dsp:txXfrm>
    </dsp:sp>
    <dsp:sp modelId="{8E0346BB-CB92-DD4C-B8C7-417EA20126BE}">
      <dsp:nvSpPr>
        <dsp:cNvPr id="0" name=""/>
        <dsp:cNvSpPr/>
      </dsp:nvSpPr>
      <dsp:spPr>
        <a:xfrm rot="5400000">
          <a:off x="2453405" y="2695614"/>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2720712"/>
        <a:ext cx="180703" cy="175683"/>
      </dsp:txXfrm>
    </dsp:sp>
    <dsp:sp modelId="{1EB2F44B-EE00-F344-A09F-F05A7235543E}">
      <dsp:nvSpPr>
        <dsp:cNvPr id="0" name=""/>
        <dsp:cNvSpPr/>
      </dsp:nvSpPr>
      <dsp:spPr>
        <a:xfrm>
          <a:off x="1976549" y="3013518"/>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&gt;&gt;&gt;</a:t>
          </a:r>
          <a:endParaRPr lang="ru-RU" sz="2900" kern="1200" dirty="0"/>
        </a:p>
      </dsp:txBody>
      <dsp:txXfrm>
        <a:off x="1996151" y="3033120"/>
        <a:ext cx="1165483" cy="630066"/>
      </dsp:txXfrm>
    </dsp:sp>
  </dsp:spTree>
</dsp:drawing>
</file>

<file path=ppt/diagrams/drawing1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00989-81CA-BB4A-BE3B-42F9CA5159F3}">
      <dsp:nvSpPr>
        <dsp:cNvPr id="0" name=""/>
        <dsp:cNvSpPr/>
      </dsp:nvSpPr>
      <dsp:spPr>
        <a:xfrm>
          <a:off x="1762561" y="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1</a:t>
          </a:r>
          <a:endParaRPr lang="ru-RU" sz="4000" kern="1200" dirty="0"/>
        </a:p>
      </dsp:txBody>
      <dsp:txXfrm>
        <a:off x="1789540" y="26979"/>
        <a:ext cx="1604106" cy="867188"/>
      </dsp:txXfrm>
    </dsp:sp>
    <dsp:sp modelId="{FB8CFFBE-A703-E948-9764-29EFDD199A70}">
      <dsp:nvSpPr>
        <dsp:cNvPr id="0" name=""/>
        <dsp:cNvSpPr/>
      </dsp:nvSpPr>
      <dsp:spPr>
        <a:xfrm rot="5400000">
          <a:off x="2418878" y="944175"/>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67239" y="978718"/>
        <a:ext cx="248710" cy="241801"/>
      </dsp:txXfrm>
    </dsp:sp>
    <dsp:sp modelId="{F82244DD-194C-D54E-B614-B82C7E9A51B4}">
      <dsp:nvSpPr>
        <dsp:cNvPr id="0" name=""/>
        <dsp:cNvSpPr/>
      </dsp:nvSpPr>
      <dsp:spPr>
        <a:xfrm>
          <a:off x="1762561" y="138172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5</a:t>
          </a:r>
          <a:endParaRPr lang="ru-RU" sz="4000" kern="1200" dirty="0"/>
        </a:p>
      </dsp:txBody>
      <dsp:txXfrm>
        <a:off x="1789540" y="1408699"/>
        <a:ext cx="1604106" cy="867188"/>
      </dsp:txXfrm>
    </dsp:sp>
    <dsp:sp modelId="{DD68F39A-B48D-9E4F-B0BE-2A227C9E1259}">
      <dsp:nvSpPr>
        <dsp:cNvPr id="0" name=""/>
        <dsp:cNvSpPr/>
      </dsp:nvSpPr>
      <dsp:spPr>
        <a:xfrm rot="5400000">
          <a:off x="2418878" y="2325896"/>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67239" y="2360439"/>
        <a:ext cx="248710" cy="241801"/>
      </dsp:txXfrm>
    </dsp:sp>
    <dsp:sp modelId="{70384055-4F9B-904E-8D95-D3DEACF23ABD}">
      <dsp:nvSpPr>
        <dsp:cNvPr id="0" name=""/>
        <dsp:cNvSpPr/>
      </dsp:nvSpPr>
      <dsp:spPr>
        <a:xfrm>
          <a:off x="1762561" y="276344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3</a:t>
          </a:r>
          <a:endParaRPr lang="ru-RU" sz="4000" kern="1200" dirty="0"/>
        </a:p>
      </dsp:txBody>
      <dsp:txXfrm>
        <a:off x="1789540" y="2790419"/>
        <a:ext cx="1604106" cy="867188"/>
      </dsp:txXfrm>
    </dsp:sp>
  </dsp:spTree>
</dsp:drawing>
</file>

<file path=ppt/diagrams/drawing1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430C-0575-D04B-810D-161BA08996E7}">
      <dsp:nvSpPr>
        <dsp:cNvPr id="0" name=""/>
        <dsp:cNvSpPr/>
      </dsp:nvSpPr>
      <dsp:spPr>
        <a:xfrm>
          <a:off x="1976549" y="1799"/>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2</a:t>
          </a:r>
          <a:endParaRPr lang="ru-RU" sz="2900" kern="1200" dirty="0"/>
        </a:p>
      </dsp:txBody>
      <dsp:txXfrm>
        <a:off x="1996151" y="21401"/>
        <a:ext cx="1165483" cy="630066"/>
      </dsp:txXfrm>
    </dsp:sp>
    <dsp:sp modelId="{D92D539B-D558-BB49-A6F9-E4E7BC440AD2}">
      <dsp:nvSpPr>
        <dsp:cNvPr id="0" name=""/>
        <dsp:cNvSpPr/>
      </dsp:nvSpPr>
      <dsp:spPr>
        <a:xfrm rot="5400000">
          <a:off x="2453405" y="687801"/>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712899"/>
        <a:ext cx="180703" cy="175683"/>
      </dsp:txXfrm>
    </dsp:sp>
    <dsp:sp modelId="{278CAC62-CAF5-DA4F-9BF3-85AA162AAC9D}">
      <dsp:nvSpPr>
        <dsp:cNvPr id="0" name=""/>
        <dsp:cNvSpPr/>
      </dsp:nvSpPr>
      <dsp:spPr>
        <a:xfrm>
          <a:off x="1976549" y="1005705"/>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4</a:t>
          </a:r>
          <a:endParaRPr lang="ru-RU" sz="2900" kern="1200" dirty="0"/>
        </a:p>
      </dsp:txBody>
      <dsp:txXfrm>
        <a:off x="1996151" y="1025307"/>
        <a:ext cx="1165483" cy="630066"/>
      </dsp:txXfrm>
    </dsp:sp>
    <dsp:sp modelId="{4761D584-F959-C841-99CF-26EAF60B97AB}">
      <dsp:nvSpPr>
        <dsp:cNvPr id="0" name=""/>
        <dsp:cNvSpPr/>
      </dsp:nvSpPr>
      <dsp:spPr>
        <a:xfrm rot="5400000">
          <a:off x="2453405" y="1691708"/>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1716806"/>
        <a:ext cx="180703" cy="175683"/>
      </dsp:txXfrm>
    </dsp:sp>
    <dsp:sp modelId="{CB53C7CC-6429-6F48-B088-C86448227636}">
      <dsp:nvSpPr>
        <dsp:cNvPr id="0" name=""/>
        <dsp:cNvSpPr/>
      </dsp:nvSpPr>
      <dsp:spPr>
        <a:xfrm>
          <a:off x="1976549" y="2009611"/>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1000</a:t>
          </a:r>
          <a:endParaRPr lang="ru-RU" sz="2900" kern="1200" dirty="0"/>
        </a:p>
      </dsp:txBody>
      <dsp:txXfrm>
        <a:off x="1996151" y="2029213"/>
        <a:ext cx="1165483" cy="630066"/>
      </dsp:txXfrm>
    </dsp:sp>
    <dsp:sp modelId="{8E0346BB-CB92-DD4C-B8C7-417EA20126BE}">
      <dsp:nvSpPr>
        <dsp:cNvPr id="0" name=""/>
        <dsp:cNvSpPr/>
      </dsp:nvSpPr>
      <dsp:spPr>
        <a:xfrm rot="5400000">
          <a:off x="2453405" y="2695614"/>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2720712"/>
        <a:ext cx="180703" cy="175683"/>
      </dsp:txXfrm>
    </dsp:sp>
    <dsp:sp modelId="{1EB2F44B-EE00-F344-A09F-F05A7235543E}">
      <dsp:nvSpPr>
        <dsp:cNvPr id="0" name=""/>
        <dsp:cNvSpPr/>
      </dsp:nvSpPr>
      <dsp:spPr>
        <a:xfrm>
          <a:off x="1976549" y="3013518"/>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&gt;&gt;&gt;</a:t>
          </a:r>
          <a:endParaRPr lang="ru-RU" sz="2900" kern="1200" dirty="0"/>
        </a:p>
      </dsp:txBody>
      <dsp:txXfrm>
        <a:off x="1996151" y="3033120"/>
        <a:ext cx="1165483" cy="630066"/>
      </dsp:txXfrm>
    </dsp:sp>
  </dsp:spTree>
</dsp:drawing>
</file>

<file path=ppt/diagrams/drawing1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00989-81CA-BB4A-BE3B-42F9CA5159F3}">
      <dsp:nvSpPr>
        <dsp:cNvPr id="0" name=""/>
        <dsp:cNvSpPr/>
      </dsp:nvSpPr>
      <dsp:spPr>
        <a:xfrm>
          <a:off x="1762561" y="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5</a:t>
          </a:r>
          <a:endParaRPr lang="ru-RU" sz="4000" kern="1200" dirty="0"/>
        </a:p>
      </dsp:txBody>
      <dsp:txXfrm>
        <a:off x="1789540" y="26979"/>
        <a:ext cx="1604106" cy="867188"/>
      </dsp:txXfrm>
    </dsp:sp>
    <dsp:sp modelId="{FB8CFFBE-A703-E948-9764-29EFDD199A70}">
      <dsp:nvSpPr>
        <dsp:cNvPr id="0" name=""/>
        <dsp:cNvSpPr/>
      </dsp:nvSpPr>
      <dsp:spPr>
        <a:xfrm rot="5400000">
          <a:off x="2418878" y="944175"/>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67239" y="978718"/>
        <a:ext cx="248710" cy="241801"/>
      </dsp:txXfrm>
    </dsp:sp>
    <dsp:sp modelId="{70384055-4F9B-904E-8D95-D3DEACF23ABD}">
      <dsp:nvSpPr>
        <dsp:cNvPr id="0" name=""/>
        <dsp:cNvSpPr/>
      </dsp:nvSpPr>
      <dsp:spPr>
        <a:xfrm>
          <a:off x="1762561" y="138172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3</a:t>
          </a:r>
          <a:endParaRPr lang="ru-RU" sz="4000" kern="1200" dirty="0"/>
        </a:p>
      </dsp:txBody>
      <dsp:txXfrm>
        <a:off x="1789540" y="1408699"/>
        <a:ext cx="1604106" cy="867188"/>
      </dsp:txXfrm>
    </dsp:sp>
    <dsp:sp modelId="{E39F5157-4673-B749-B5E7-7B810B591DA0}">
      <dsp:nvSpPr>
        <dsp:cNvPr id="0" name=""/>
        <dsp:cNvSpPr/>
      </dsp:nvSpPr>
      <dsp:spPr>
        <a:xfrm rot="5400000">
          <a:off x="2418878" y="2325896"/>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67239" y="2360439"/>
        <a:ext cx="248710" cy="241801"/>
      </dsp:txXfrm>
    </dsp:sp>
    <dsp:sp modelId="{1DEFD670-626B-5F49-A488-C41BE573EB55}">
      <dsp:nvSpPr>
        <dsp:cNvPr id="0" name=""/>
        <dsp:cNvSpPr/>
      </dsp:nvSpPr>
      <dsp:spPr>
        <a:xfrm>
          <a:off x="1762561" y="276344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1</a:t>
          </a:r>
          <a:endParaRPr lang="ru-RU" sz="4000" kern="1200" dirty="0"/>
        </a:p>
      </dsp:txBody>
      <dsp:txXfrm>
        <a:off x="1789540" y="2790419"/>
        <a:ext cx="1604106" cy="867188"/>
      </dsp:txXfrm>
    </dsp:sp>
  </dsp:spTree>
</dsp:drawing>
</file>

<file path=ppt/diagrams/drawing1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430C-0575-D04B-810D-161BA08996E7}">
      <dsp:nvSpPr>
        <dsp:cNvPr id="0" name=""/>
        <dsp:cNvSpPr/>
      </dsp:nvSpPr>
      <dsp:spPr>
        <a:xfrm>
          <a:off x="1749861" y="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t>4</a:t>
          </a:r>
          <a:endParaRPr lang="ru-RU" sz="4000" kern="1200" dirty="0"/>
        </a:p>
      </dsp:txBody>
      <dsp:txXfrm>
        <a:off x="1776840" y="26979"/>
        <a:ext cx="1604106" cy="867188"/>
      </dsp:txXfrm>
    </dsp:sp>
    <dsp:sp modelId="{D92D539B-D558-BB49-A6F9-E4E7BC440AD2}">
      <dsp:nvSpPr>
        <dsp:cNvPr id="0" name=""/>
        <dsp:cNvSpPr/>
      </dsp:nvSpPr>
      <dsp:spPr>
        <a:xfrm rot="5400000">
          <a:off x="2406178" y="944175"/>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54539" y="978718"/>
        <a:ext cx="248710" cy="241801"/>
      </dsp:txXfrm>
    </dsp:sp>
    <dsp:sp modelId="{CB53C7CC-6429-6F48-B088-C86448227636}">
      <dsp:nvSpPr>
        <dsp:cNvPr id="0" name=""/>
        <dsp:cNvSpPr/>
      </dsp:nvSpPr>
      <dsp:spPr>
        <a:xfrm>
          <a:off x="1749861" y="138172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1000</a:t>
          </a:r>
          <a:endParaRPr lang="ru-RU" sz="4000" kern="1200" dirty="0"/>
        </a:p>
      </dsp:txBody>
      <dsp:txXfrm>
        <a:off x="1776840" y="1408699"/>
        <a:ext cx="1604106" cy="867188"/>
      </dsp:txXfrm>
    </dsp:sp>
    <dsp:sp modelId="{8E0346BB-CB92-DD4C-B8C7-417EA20126BE}">
      <dsp:nvSpPr>
        <dsp:cNvPr id="0" name=""/>
        <dsp:cNvSpPr/>
      </dsp:nvSpPr>
      <dsp:spPr>
        <a:xfrm rot="5400000">
          <a:off x="2406178" y="2325896"/>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54539" y="2360439"/>
        <a:ext cx="248710" cy="241801"/>
      </dsp:txXfrm>
    </dsp:sp>
    <dsp:sp modelId="{1EB2F44B-EE00-F344-A09F-F05A7235543E}">
      <dsp:nvSpPr>
        <dsp:cNvPr id="0" name=""/>
        <dsp:cNvSpPr/>
      </dsp:nvSpPr>
      <dsp:spPr>
        <a:xfrm>
          <a:off x="1749861" y="276344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&gt;&gt;&gt;</a:t>
          </a:r>
          <a:endParaRPr lang="ru-RU" sz="4000" kern="1200" dirty="0"/>
        </a:p>
      </dsp:txBody>
      <dsp:txXfrm>
        <a:off x="1776840" y="2790419"/>
        <a:ext cx="1604106" cy="867188"/>
      </dsp:txXfrm>
    </dsp:sp>
  </dsp:spTree>
</dsp:drawing>
</file>

<file path=ppt/diagrams/drawing1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00989-81CA-BB4A-BE3B-42F9CA5159F3}">
      <dsp:nvSpPr>
        <dsp:cNvPr id="0" name=""/>
        <dsp:cNvSpPr/>
      </dsp:nvSpPr>
      <dsp:spPr>
        <a:xfrm>
          <a:off x="1989250" y="1799"/>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2</a:t>
          </a:r>
          <a:endParaRPr lang="ru-RU" sz="2900" kern="1200" dirty="0"/>
        </a:p>
      </dsp:txBody>
      <dsp:txXfrm>
        <a:off x="2008852" y="21401"/>
        <a:ext cx="1165483" cy="630066"/>
      </dsp:txXfrm>
    </dsp:sp>
    <dsp:sp modelId="{FB8CFFBE-A703-E948-9764-29EFDD199A70}">
      <dsp:nvSpPr>
        <dsp:cNvPr id="0" name=""/>
        <dsp:cNvSpPr/>
      </dsp:nvSpPr>
      <dsp:spPr>
        <a:xfrm rot="5400000">
          <a:off x="2466105" y="687801"/>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501242" y="712899"/>
        <a:ext cx="180703" cy="175683"/>
      </dsp:txXfrm>
    </dsp:sp>
    <dsp:sp modelId="{12F01A07-9D51-7B45-9DAC-F1E63033AF70}">
      <dsp:nvSpPr>
        <dsp:cNvPr id="0" name=""/>
        <dsp:cNvSpPr/>
      </dsp:nvSpPr>
      <dsp:spPr>
        <a:xfrm>
          <a:off x="1989250" y="1005705"/>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5</a:t>
          </a:r>
          <a:endParaRPr lang="ru-RU" sz="2900" kern="1200" dirty="0"/>
        </a:p>
      </dsp:txBody>
      <dsp:txXfrm>
        <a:off x="2008852" y="1025307"/>
        <a:ext cx="1165483" cy="630066"/>
      </dsp:txXfrm>
    </dsp:sp>
    <dsp:sp modelId="{93C0787F-682A-DB44-87E4-9BA7A4235CD5}">
      <dsp:nvSpPr>
        <dsp:cNvPr id="0" name=""/>
        <dsp:cNvSpPr/>
      </dsp:nvSpPr>
      <dsp:spPr>
        <a:xfrm rot="5400000">
          <a:off x="2466105" y="1691708"/>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501242" y="1716806"/>
        <a:ext cx="180703" cy="175683"/>
      </dsp:txXfrm>
    </dsp:sp>
    <dsp:sp modelId="{70384055-4F9B-904E-8D95-D3DEACF23ABD}">
      <dsp:nvSpPr>
        <dsp:cNvPr id="0" name=""/>
        <dsp:cNvSpPr/>
      </dsp:nvSpPr>
      <dsp:spPr>
        <a:xfrm>
          <a:off x="1989250" y="2009611"/>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3</a:t>
          </a:r>
          <a:endParaRPr lang="ru-RU" sz="2900" kern="1200" dirty="0"/>
        </a:p>
      </dsp:txBody>
      <dsp:txXfrm>
        <a:off x="2008852" y="2029213"/>
        <a:ext cx="1165483" cy="630066"/>
      </dsp:txXfrm>
    </dsp:sp>
    <dsp:sp modelId="{E39F5157-4673-B749-B5E7-7B810B591DA0}">
      <dsp:nvSpPr>
        <dsp:cNvPr id="0" name=""/>
        <dsp:cNvSpPr/>
      </dsp:nvSpPr>
      <dsp:spPr>
        <a:xfrm rot="5400000">
          <a:off x="2466105" y="2695614"/>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501242" y="2720712"/>
        <a:ext cx="180703" cy="175683"/>
      </dsp:txXfrm>
    </dsp:sp>
    <dsp:sp modelId="{1DEFD670-626B-5F49-A488-C41BE573EB55}">
      <dsp:nvSpPr>
        <dsp:cNvPr id="0" name=""/>
        <dsp:cNvSpPr/>
      </dsp:nvSpPr>
      <dsp:spPr>
        <a:xfrm>
          <a:off x="1989250" y="3013518"/>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1</a:t>
          </a:r>
          <a:endParaRPr lang="ru-RU" sz="2900" kern="1200" dirty="0"/>
        </a:p>
      </dsp:txBody>
      <dsp:txXfrm>
        <a:off x="2008852" y="3033120"/>
        <a:ext cx="1165483" cy="63006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5</a:t>
          </a:r>
          <a:endParaRPr lang="ru-RU" sz="6500" kern="1200" dirty="0"/>
        </a:p>
      </dsp:txBody>
      <dsp:txXfrm>
        <a:off x="107812" y="109611"/>
        <a:ext cx="4967564" cy="3465365"/>
      </dsp:txXfrm>
    </dsp:sp>
  </dsp:spTree>
</dsp:drawing>
</file>

<file path=ppt/diagrams/drawing1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430C-0575-D04B-810D-161BA08996E7}">
      <dsp:nvSpPr>
        <dsp:cNvPr id="0" name=""/>
        <dsp:cNvSpPr/>
      </dsp:nvSpPr>
      <dsp:spPr>
        <a:xfrm>
          <a:off x="1749861" y="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t>4</a:t>
          </a:r>
          <a:endParaRPr lang="ru-RU" sz="4000" kern="1200" dirty="0"/>
        </a:p>
      </dsp:txBody>
      <dsp:txXfrm>
        <a:off x="1776840" y="26979"/>
        <a:ext cx="1604106" cy="867188"/>
      </dsp:txXfrm>
    </dsp:sp>
    <dsp:sp modelId="{D92D539B-D558-BB49-A6F9-E4E7BC440AD2}">
      <dsp:nvSpPr>
        <dsp:cNvPr id="0" name=""/>
        <dsp:cNvSpPr/>
      </dsp:nvSpPr>
      <dsp:spPr>
        <a:xfrm rot="5400000">
          <a:off x="2406178" y="944175"/>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54539" y="978718"/>
        <a:ext cx="248710" cy="241801"/>
      </dsp:txXfrm>
    </dsp:sp>
    <dsp:sp modelId="{CB53C7CC-6429-6F48-B088-C86448227636}">
      <dsp:nvSpPr>
        <dsp:cNvPr id="0" name=""/>
        <dsp:cNvSpPr/>
      </dsp:nvSpPr>
      <dsp:spPr>
        <a:xfrm>
          <a:off x="1749861" y="138172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1000</a:t>
          </a:r>
          <a:endParaRPr lang="ru-RU" sz="4000" kern="1200" dirty="0"/>
        </a:p>
      </dsp:txBody>
      <dsp:txXfrm>
        <a:off x="1776840" y="1408699"/>
        <a:ext cx="1604106" cy="867188"/>
      </dsp:txXfrm>
    </dsp:sp>
    <dsp:sp modelId="{8E0346BB-CB92-DD4C-B8C7-417EA20126BE}">
      <dsp:nvSpPr>
        <dsp:cNvPr id="0" name=""/>
        <dsp:cNvSpPr/>
      </dsp:nvSpPr>
      <dsp:spPr>
        <a:xfrm rot="5400000">
          <a:off x="2406178" y="2325896"/>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54539" y="2360439"/>
        <a:ext cx="248710" cy="241801"/>
      </dsp:txXfrm>
    </dsp:sp>
    <dsp:sp modelId="{1EB2F44B-EE00-F344-A09F-F05A7235543E}">
      <dsp:nvSpPr>
        <dsp:cNvPr id="0" name=""/>
        <dsp:cNvSpPr/>
      </dsp:nvSpPr>
      <dsp:spPr>
        <a:xfrm>
          <a:off x="1749861" y="276344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&gt;&gt;&gt;</a:t>
          </a:r>
          <a:endParaRPr lang="ru-RU" sz="4000" kern="1200" dirty="0"/>
        </a:p>
      </dsp:txBody>
      <dsp:txXfrm>
        <a:off x="1776840" y="2790419"/>
        <a:ext cx="1604106" cy="867188"/>
      </dsp:txXfrm>
    </dsp:sp>
  </dsp:spTree>
</dsp:drawing>
</file>

<file path=ppt/diagrams/drawing1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00989-81CA-BB4A-BE3B-42F9CA5159F3}">
      <dsp:nvSpPr>
        <dsp:cNvPr id="0" name=""/>
        <dsp:cNvSpPr/>
      </dsp:nvSpPr>
      <dsp:spPr>
        <a:xfrm>
          <a:off x="1989250" y="1799"/>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1</a:t>
          </a:r>
          <a:endParaRPr lang="ru-RU" sz="2900" kern="1200" dirty="0"/>
        </a:p>
      </dsp:txBody>
      <dsp:txXfrm>
        <a:off x="2008852" y="21401"/>
        <a:ext cx="1165483" cy="630066"/>
      </dsp:txXfrm>
    </dsp:sp>
    <dsp:sp modelId="{FB8CFFBE-A703-E948-9764-29EFDD199A70}">
      <dsp:nvSpPr>
        <dsp:cNvPr id="0" name=""/>
        <dsp:cNvSpPr/>
      </dsp:nvSpPr>
      <dsp:spPr>
        <a:xfrm rot="5400000">
          <a:off x="2466105" y="687801"/>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501242" y="712899"/>
        <a:ext cx="180703" cy="175683"/>
      </dsp:txXfrm>
    </dsp:sp>
    <dsp:sp modelId="{068CF7D9-AFE5-1148-9DDB-427665E99C60}">
      <dsp:nvSpPr>
        <dsp:cNvPr id="0" name=""/>
        <dsp:cNvSpPr/>
      </dsp:nvSpPr>
      <dsp:spPr>
        <a:xfrm>
          <a:off x="1989250" y="1005705"/>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2</a:t>
          </a:r>
          <a:endParaRPr lang="ru-RU" sz="2900" kern="1200" dirty="0"/>
        </a:p>
      </dsp:txBody>
      <dsp:txXfrm>
        <a:off x="2008852" y="1025307"/>
        <a:ext cx="1165483" cy="630066"/>
      </dsp:txXfrm>
    </dsp:sp>
    <dsp:sp modelId="{50D6A0A3-9775-CC47-B6F0-4B39E9D02F35}">
      <dsp:nvSpPr>
        <dsp:cNvPr id="0" name=""/>
        <dsp:cNvSpPr/>
      </dsp:nvSpPr>
      <dsp:spPr>
        <a:xfrm rot="5400000">
          <a:off x="2466105" y="1691708"/>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501242" y="1716806"/>
        <a:ext cx="180703" cy="175683"/>
      </dsp:txXfrm>
    </dsp:sp>
    <dsp:sp modelId="{12F01A07-9D51-7B45-9DAC-F1E63033AF70}">
      <dsp:nvSpPr>
        <dsp:cNvPr id="0" name=""/>
        <dsp:cNvSpPr/>
      </dsp:nvSpPr>
      <dsp:spPr>
        <a:xfrm>
          <a:off x="1989250" y="2009611"/>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5</a:t>
          </a:r>
          <a:endParaRPr lang="ru-RU" sz="2900" kern="1200" dirty="0"/>
        </a:p>
      </dsp:txBody>
      <dsp:txXfrm>
        <a:off x="2008852" y="2029213"/>
        <a:ext cx="1165483" cy="630066"/>
      </dsp:txXfrm>
    </dsp:sp>
    <dsp:sp modelId="{93C0787F-682A-DB44-87E4-9BA7A4235CD5}">
      <dsp:nvSpPr>
        <dsp:cNvPr id="0" name=""/>
        <dsp:cNvSpPr/>
      </dsp:nvSpPr>
      <dsp:spPr>
        <a:xfrm rot="5400000">
          <a:off x="2466105" y="2695614"/>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501242" y="2720712"/>
        <a:ext cx="180703" cy="175683"/>
      </dsp:txXfrm>
    </dsp:sp>
    <dsp:sp modelId="{70384055-4F9B-904E-8D95-D3DEACF23ABD}">
      <dsp:nvSpPr>
        <dsp:cNvPr id="0" name=""/>
        <dsp:cNvSpPr/>
      </dsp:nvSpPr>
      <dsp:spPr>
        <a:xfrm>
          <a:off x="1989250" y="3013518"/>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3</a:t>
          </a:r>
          <a:endParaRPr lang="ru-RU" sz="2900" kern="1200" dirty="0"/>
        </a:p>
      </dsp:txBody>
      <dsp:txXfrm>
        <a:off x="2008852" y="3033120"/>
        <a:ext cx="1165483" cy="630066"/>
      </dsp:txXfrm>
    </dsp:sp>
  </dsp:spTree>
</dsp:drawing>
</file>

<file path=ppt/diagrams/drawing1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430C-0575-D04B-810D-161BA08996E7}">
      <dsp:nvSpPr>
        <dsp:cNvPr id="0" name=""/>
        <dsp:cNvSpPr/>
      </dsp:nvSpPr>
      <dsp:spPr>
        <a:xfrm>
          <a:off x="1749861" y="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t>4</a:t>
          </a:r>
          <a:endParaRPr lang="ru-RU" sz="4000" kern="1200" dirty="0"/>
        </a:p>
      </dsp:txBody>
      <dsp:txXfrm>
        <a:off x="1776840" y="26979"/>
        <a:ext cx="1604106" cy="867188"/>
      </dsp:txXfrm>
    </dsp:sp>
    <dsp:sp modelId="{D92D539B-D558-BB49-A6F9-E4E7BC440AD2}">
      <dsp:nvSpPr>
        <dsp:cNvPr id="0" name=""/>
        <dsp:cNvSpPr/>
      </dsp:nvSpPr>
      <dsp:spPr>
        <a:xfrm rot="5400000">
          <a:off x="2406178" y="944175"/>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54539" y="978718"/>
        <a:ext cx="248710" cy="241801"/>
      </dsp:txXfrm>
    </dsp:sp>
    <dsp:sp modelId="{CB53C7CC-6429-6F48-B088-C86448227636}">
      <dsp:nvSpPr>
        <dsp:cNvPr id="0" name=""/>
        <dsp:cNvSpPr/>
      </dsp:nvSpPr>
      <dsp:spPr>
        <a:xfrm>
          <a:off x="1749861" y="138172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1000</a:t>
          </a:r>
          <a:endParaRPr lang="ru-RU" sz="4000" kern="1200" dirty="0"/>
        </a:p>
      </dsp:txBody>
      <dsp:txXfrm>
        <a:off x="1776840" y="1408699"/>
        <a:ext cx="1604106" cy="867188"/>
      </dsp:txXfrm>
    </dsp:sp>
    <dsp:sp modelId="{8E0346BB-CB92-DD4C-B8C7-417EA20126BE}">
      <dsp:nvSpPr>
        <dsp:cNvPr id="0" name=""/>
        <dsp:cNvSpPr/>
      </dsp:nvSpPr>
      <dsp:spPr>
        <a:xfrm rot="5400000">
          <a:off x="2406178" y="2325896"/>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54539" y="2360439"/>
        <a:ext cx="248710" cy="241801"/>
      </dsp:txXfrm>
    </dsp:sp>
    <dsp:sp modelId="{1EB2F44B-EE00-F344-A09F-F05A7235543E}">
      <dsp:nvSpPr>
        <dsp:cNvPr id="0" name=""/>
        <dsp:cNvSpPr/>
      </dsp:nvSpPr>
      <dsp:spPr>
        <a:xfrm>
          <a:off x="1749861" y="276344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&gt;&gt;&gt;</a:t>
          </a:r>
          <a:endParaRPr lang="ru-RU" sz="4000" kern="1200" dirty="0"/>
        </a:p>
      </dsp:txBody>
      <dsp:txXfrm>
        <a:off x="1776840" y="2790419"/>
        <a:ext cx="1604106" cy="867188"/>
      </dsp:txXfrm>
    </dsp:sp>
  </dsp:spTree>
</dsp:drawing>
</file>

<file path=ppt/diagrams/drawing1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00989-81CA-BB4A-BE3B-42F9CA5159F3}">
      <dsp:nvSpPr>
        <dsp:cNvPr id="0" name=""/>
        <dsp:cNvSpPr/>
      </dsp:nvSpPr>
      <dsp:spPr>
        <a:xfrm>
          <a:off x="1989250" y="1799"/>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2</a:t>
          </a:r>
          <a:endParaRPr lang="ru-RU" sz="2900" kern="1200" dirty="0"/>
        </a:p>
      </dsp:txBody>
      <dsp:txXfrm>
        <a:off x="2008852" y="21401"/>
        <a:ext cx="1165483" cy="630066"/>
      </dsp:txXfrm>
    </dsp:sp>
    <dsp:sp modelId="{FB8CFFBE-A703-E948-9764-29EFDD199A70}">
      <dsp:nvSpPr>
        <dsp:cNvPr id="0" name=""/>
        <dsp:cNvSpPr/>
      </dsp:nvSpPr>
      <dsp:spPr>
        <a:xfrm rot="5400000">
          <a:off x="2466105" y="687801"/>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501242" y="712899"/>
        <a:ext cx="180703" cy="175683"/>
      </dsp:txXfrm>
    </dsp:sp>
    <dsp:sp modelId="{C06364A9-648B-0F4A-B961-FDF663BD55A5}">
      <dsp:nvSpPr>
        <dsp:cNvPr id="0" name=""/>
        <dsp:cNvSpPr/>
      </dsp:nvSpPr>
      <dsp:spPr>
        <a:xfrm>
          <a:off x="1989250" y="1005705"/>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1</a:t>
          </a:r>
          <a:endParaRPr lang="ru-RU" sz="2900" kern="1200" dirty="0"/>
        </a:p>
      </dsp:txBody>
      <dsp:txXfrm>
        <a:off x="2008852" y="1025307"/>
        <a:ext cx="1165483" cy="630066"/>
      </dsp:txXfrm>
    </dsp:sp>
    <dsp:sp modelId="{004DB8C8-DE2E-7C4A-BE16-A82CC2640C14}">
      <dsp:nvSpPr>
        <dsp:cNvPr id="0" name=""/>
        <dsp:cNvSpPr/>
      </dsp:nvSpPr>
      <dsp:spPr>
        <a:xfrm rot="5400000">
          <a:off x="2466105" y="1691708"/>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501242" y="1716806"/>
        <a:ext cx="180703" cy="175683"/>
      </dsp:txXfrm>
    </dsp:sp>
    <dsp:sp modelId="{12F01A07-9D51-7B45-9DAC-F1E63033AF70}">
      <dsp:nvSpPr>
        <dsp:cNvPr id="0" name=""/>
        <dsp:cNvSpPr/>
      </dsp:nvSpPr>
      <dsp:spPr>
        <a:xfrm>
          <a:off x="1989250" y="2009611"/>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5</a:t>
          </a:r>
          <a:endParaRPr lang="ru-RU" sz="2900" kern="1200" dirty="0"/>
        </a:p>
      </dsp:txBody>
      <dsp:txXfrm>
        <a:off x="2008852" y="2029213"/>
        <a:ext cx="1165483" cy="630066"/>
      </dsp:txXfrm>
    </dsp:sp>
    <dsp:sp modelId="{93C0787F-682A-DB44-87E4-9BA7A4235CD5}">
      <dsp:nvSpPr>
        <dsp:cNvPr id="0" name=""/>
        <dsp:cNvSpPr/>
      </dsp:nvSpPr>
      <dsp:spPr>
        <a:xfrm rot="5400000">
          <a:off x="2466105" y="2695614"/>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501242" y="2720712"/>
        <a:ext cx="180703" cy="175683"/>
      </dsp:txXfrm>
    </dsp:sp>
    <dsp:sp modelId="{70384055-4F9B-904E-8D95-D3DEACF23ABD}">
      <dsp:nvSpPr>
        <dsp:cNvPr id="0" name=""/>
        <dsp:cNvSpPr/>
      </dsp:nvSpPr>
      <dsp:spPr>
        <a:xfrm>
          <a:off x="1989250" y="3013518"/>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3</a:t>
          </a:r>
          <a:endParaRPr lang="ru-RU" sz="2900" kern="1200" dirty="0"/>
        </a:p>
      </dsp:txBody>
      <dsp:txXfrm>
        <a:off x="2008852" y="3033120"/>
        <a:ext cx="1165483" cy="630066"/>
      </dsp:txXfrm>
    </dsp:sp>
  </dsp:spTree>
</dsp:drawing>
</file>

<file path=ppt/diagrams/drawing1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430C-0575-D04B-810D-161BA08996E7}">
      <dsp:nvSpPr>
        <dsp:cNvPr id="0" name=""/>
        <dsp:cNvSpPr/>
      </dsp:nvSpPr>
      <dsp:spPr>
        <a:xfrm>
          <a:off x="1749861" y="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t>4</a:t>
          </a:r>
          <a:endParaRPr lang="ru-RU" sz="4000" kern="1200" dirty="0"/>
        </a:p>
      </dsp:txBody>
      <dsp:txXfrm>
        <a:off x="1776840" y="26979"/>
        <a:ext cx="1604106" cy="867188"/>
      </dsp:txXfrm>
    </dsp:sp>
    <dsp:sp modelId="{D92D539B-D558-BB49-A6F9-E4E7BC440AD2}">
      <dsp:nvSpPr>
        <dsp:cNvPr id="0" name=""/>
        <dsp:cNvSpPr/>
      </dsp:nvSpPr>
      <dsp:spPr>
        <a:xfrm rot="5400000">
          <a:off x="2406178" y="944175"/>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54539" y="978718"/>
        <a:ext cx="248710" cy="241801"/>
      </dsp:txXfrm>
    </dsp:sp>
    <dsp:sp modelId="{CB53C7CC-6429-6F48-B088-C86448227636}">
      <dsp:nvSpPr>
        <dsp:cNvPr id="0" name=""/>
        <dsp:cNvSpPr/>
      </dsp:nvSpPr>
      <dsp:spPr>
        <a:xfrm>
          <a:off x="1749861" y="138172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1000</a:t>
          </a:r>
          <a:endParaRPr lang="ru-RU" sz="4000" kern="1200" dirty="0"/>
        </a:p>
      </dsp:txBody>
      <dsp:txXfrm>
        <a:off x="1776840" y="1408699"/>
        <a:ext cx="1604106" cy="867188"/>
      </dsp:txXfrm>
    </dsp:sp>
    <dsp:sp modelId="{8E0346BB-CB92-DD4C-B8C7-417EA20126BE}">
      <dsp:nvSpPr>
        <dsp:cNvPr id="0" name=""/>
        <dsp:cNvSpPr/>
      </dsp:nvSpPr>
      <dsp:spPr>
        <a:xfrm rot="5400000">
          <a:off x="2406178" y="2325896"/>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54539" y="2360439"/>
        <a:ext cx="248710" cy="241801"/>
      </dsp:txXfrm>
    </dsp:sp>
    <dsp:sp modelId="{1EB2F44B-EE00-F344-A09F-F05A7235543E}">
      <dsp:nvSpPr>
        <dsp:cNvPr id="0" name=""/>
        <dsp:cNvSpPr/>
      </dsp:nvSpPr>
      <dsp:spPr>
        <a:xfrm>
          <a:off x="1749861" y="276344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&gt;&gt;&gt;</a:t>
          </a:r>
          <a:endParaRPr lang="ru-RU" sz="4000" kern="1200" dirty="0"/>
        </a:p>
      </dsp:txBody>
      <dsp:txXfrm>
        <a:off x="1776840" y="2790419"/>
        <a:ext cx="1604106" cy="867188"/>
      </dsp:txXfrm>
    </dsp:sp>
  </dsp:spTree>
</dsp:drawing>
</file>

<file path=ppt/diagrams/drawing1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00989-81CA-BB4A-BE3B-42F9CA5159F3}">
      <dsp:nvSpPr>
        <dsp:cNvPr id="0" name=""/>
        <dsp:cNvSpPr/>
      </dsp:nvSpPr>
      <dsp:spPr>
        <a:xfrm>
          <a:off x="1989250" y="1799"/>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5</a:t>
          </a:r>
          <a:endParaRPr lang="ru-RU" sz="2900" kern="1200" dirty="0"/>
        </a:p>
      </dsp:txBody>
      <dsp:txXfrm>
        <a:off x="2008852" y="21401"/>
        <a:ext cx="1165483" cy="630066"/>
      </dsp:txXfrm>
    </dsp:sp>
    <dsp:sp modelId="{FB8CFFBE-A703-E948-9764-29EFDD199A70}">
      <dsp:nvSpPr>
        <dsp:cNvPr id="0" name=""/>
        <dsp:cNvSpPr/>
      </dsp:nvSpPr>
      <dsp:spPr>
        <a:xfrm rot="5400000">
          <a:off x="2466105" y="687801"/>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501242" y="712899"/>
        <a:ext cx="180703" cy="175683"/>
      </dsp:txXfrm>
    </dsp:sp>
    <dsp:sp modelId="{70384055-4F9B-904E-8D95-D3DEACF23ABD}">
      <dsp:nvSpPr>
        <dsp:cNvPr id="0" name=""/>
        <dsp:cNvSpPr/>
      </dsp:nvSpPr>
      <dsp:spPr>
        <a:xfrm>
          <a:off x="1989250" y="1005705"/>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3</a:t>
          </a:r>
          <a:endParaRPr lang="ru-RU" sz="2900" kern="1200" dirty="0"/>
        </a:p>
      </dsp:txBody>
      <dsp:txXfrm>
        <a:off x="2008852" y="1025307"/>
        <a:ext cx="1165483" cy="630066"/>
      </dsp:txXfrm>
    </dsp:sp>
    <dsp:sp modelId="{99A6FF7B-825C-1D47-AC87-3A1F42E43BDD}">
      <dsp:nvSpPr>
        <dsp:cNvPr id="0" name=""/>
        <dsp:cNvSpPr/>
      </dsp:nvSpPr>
      <dsp:spPr>
        <a:xfrm rot="5400000">
          <a:off x="2466105" y="1691708"/>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501242" y="1716806"/>
        <a:ext cx="180703" cy="175683"/>
      </dsp:txXfrm>
    </dsp:sp>
    <dsp:sp modelId="{4ABFEEEF-82E1-2840-94E6-A539D9685ECB}">
      <dsp:nvSpPr>
        <dsp:cNvPr id="0" name=""/>
        <dsp:cNvSpPr/>
      </dsp:nvSpPr>
      <dsp:spPr>
        <a:xfrm>
          <a:off x="1989250" y="2009611"/>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2</a:t>
          </a:r>
          <a:endParaRPr lang="ru-RU" sz="2900" kern="1200" dirty="0"/>
        </a:p>
      </dsp:txBody>
      <dsp:txXfrm>
        <a:off x="2008852" y="2029213"/>
        <a:ext cx="1165483" cy="630066"/>
      </dsp:txXfrm>
    </dsp:sp>
    <dsp:sp modelId="{C7ACDBB1-B025-384C-81D7-A1DE918D2E96}">
      <dsp:nvSpPr>
        <dsp:cNvPr id="0" name=""/>
        <dsp:cNvSpPr/>
      </dsp:nvSpPr>
      <dsp:spPr>
        <a:xfrm rot="5400000">
          <a:off x="2466105" y="2695614"/>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501242" y="2720712"/>
        <a:ext cx="180703" cy="175683"/>
      </dsp:txXfrm>
    </dsp:sp>
    <dsp:sp modelId="{D456EB42-D2EF-AB4D-AE41-FA81F11D037E}">
      <dsp:nvSpPr>
        <dsp:cNvPr id="0" name=""/>
        <dsp:cNvSpPr/>
      </dsp:nvSpPr>
      <dsp:spPr>
        <a:xfrm>
          <a:off x="1989250" y="3013518"/>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1</a:t>
          </a:r>
          <a:endParaRPr lang="ru-RU" sz="2900" kern="1200" dirty="0"/>
        </a:p>
      </dsp:txBody>
      <dsp:txXfrm>
        <a:off x="2008852" y="3033120"/>
        <a:ext cx="1165483" cy="630066"/>
      </dsp:txXfrm>
    </dsp:sp>
  </dsp:spTree>
</dsp:drawing>
</file>

<file path=ppt/diagrams/drawing1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430C-0575-D04B-810D-161BA08996E7}">
      <dsp:nvSpPr>
        <dsp:cNvPr id="0" name=""/>
        <dsp:cNvSpPr/>
      </dsp:nvSpPr>
      <dsp:spPr>
        <a:xfrm>
          <a:off x="1252765" y="449"/>
          <a:ext cx="2652255" cy="14734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kern="1200"/>
            <a:t>1000</a:t>
          </a:r>
          <a:endParaRPr lang="ru-RU" sz="6400" kern="1200" dirty="0"/>
        </a:p>
      </dsp:txBody>
      <dsp:txXfrm>
        <a:off x="1295922" y="43606"/>
        <a:ext cx="2565941" cy="1387161"/>
      </dsp:txXfrm>
    </dsp:sp>
    <dsp:sp modelId="{D92D539B-D558-BB49-A6F9-E4E7BC440AD2}">
      <dsp:nvSpPr>
        <dsp:cNvPr id="0" name=""/>
        <dsp:cNvSpPr/>
      </dsp:nvSpPr>
      <dsp:spPr>
        <a:xfrm rot="5400000">
          <a:off x="2302616" y="1510762"/>
          <a:ext cx="552553" cy="6630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ru-RU" sz="2700" kern="1200"/>
        </a:p>
      </dsp:txBody>
      <dsp:txXfrm rot="-5400000">
        <a:off x="2379974" y="1566017"/>
        <a:ext cx="397837" cy="386787"/>
      </dsp:txXfrm>
    </dsp:sp>
    <dsp:sp modelId="{1EB2F44B-EE00-F344-A09F-F05A7235543E}">
      <dsp:nvSpPr>
        <dsp:cNvPr id="0" name=""/>
        <dsp:cNvSpPr/>
      </dsp:nvSpPr>
      <dsp:spPr>
        <a:xfrm>
          <a:off x="1252765" y="2210662"/>
          <a:ext cx="2652255" cy="14734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kern="1200" dirty="0"/>
            <a:t>&gt;&gt;&gt;</a:t>
          </a:r>
          <a:endParaRPr lang="ru-RU" sz="6400" kern="1200" dirty="0"/>
        </a:p>
      </dsp:txBody>
      <dsp:txXfrm>
        <a:off x="1295922" y="2253819"/>
        <a:ext cx="2565941" cy="1387161"/>
      </dsp:txXfrm>
    </dsp:sp>
  </dsp:spTree>
</dsp:drawing>
</file>

<file path=ppt/diagrams/drawing1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00989-81CA-BB4A-BE3B-42F9CA5159F3}">
      <dsp:nvSpPr>
        <dsp:cNvPr id="0" name=""/>
        <dsp:cNvSpPr/>
      </dsp:nvSpPr>
      <dsp:spPr>
        <a:xfrm>
          <a:off x="2117976" y="449"/>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4</a:t>
          </a:r>
          <a:endParaRPr lang="ru-RU" sz="2200" kern="1200" dirty="0"/>
        </a:p>
      </dsp:txBody>
      <dsp:txXfrm>
        <a:off x="2133389" y="15862"/>
        <a:ext cx="916408" cy="495415"/>
      </dsp:txXfrm>
    </dsp:sp>
    <dsp:sp modelId="{FB8CFFBE-A703-E948-9764-29EFDD199A70}">
      <dsp:nvSpPr>
        <dsp:cNvPr id="0" name=""/>
        <dsp:cNvSpPr/>
      </dsp:nvSpPr>
      <dsp:spPr>
        <a:xfrm rot="5400000">
          <a:off x="2492923" y="539847"/>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20551" y="559581"/>
        <a:ext cx="142084" cy="138138"/>
      </dsp:txXfrm>
    </dsp:sp>
    <dsp:sp modelId="{06BC4D6E-5372-1546-A0AE-324CDCB802C4}">
      <dsp:nvSpPr>
        <dsp:cNvPr id="0" name=""/>
        <dsp:cNvSpPr/>
      </dsp:nvSpPr>
      <dsp:spPr>
        <a:xfrm>
          <a:off x="2117976" y="789811"/>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5</a:t>
          </a:r>
          <a:endParaRPr lang="ru-RU" sz="2200" kern="1200" dirty="0"/>
        </a:p>
      </dsp:txBody>
      <dsp:txXfrm>
        <a:off x="2133389" y="805224"/>
        <a:ext cx="916408" cy="495415"/>
      </dsp:txXfrm>
    </dsp:sp>
    <dsp:sp modelId="{1B7DD09A-48E9-1146-80D3-793831E78627}">
      <dsp:nvSpPr>
        <dsp:cNvPr id="0" name=""/>
        <dsp:cNvSpPr/>
      </dsp:nvSpPr>
      <dsp:spPr>
        <a:xfrm rot="5400000">
          <a:off x="2492923" y="1329208"/>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20551" y="1348942"/>
        <a:ext cx="142084" cy="138138"/>
      </dsp:txXfrm>
    </dsp:sp>
    <dsp:sp modelId="{70384055-4F9B-904E-8D95-D3DEACF23ABD}">
      <dsp:nvSpPr>
        <dsp:cNvPr id="0" name=""/>
        <dsp:cNvSpPr/>
      </dsp:nvSpPr>
      <dsp:spPr>
        <a:xfrm>
          <a:off x="2117976" y="1579173"/>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3</a:t>
          </a:r>
          <a:endParaRPr lang="ru-RU" sz="2200" kern="1200" dirty="0"/>
        </a:p>
      </dsp:txBody>
      <dsp:txXfrm>
        <a:off x="2133389" y="1594586"/>
        <a:ext cx="916408" cy="495415"/>
      </dsp:txXfrm>
    </dsp:sp>
    <dsp:sp modelId="{99A6FF7B-825C-1D47-AC87-3A1F42E43BDD}">
      <dsp:nvSpPr>
        <dsp:cNvPr id="0" name=""/>
        <dsp:cNvSpPr/>
      </dsp:nvSpPr>
      <dsp:spPr>
        <a:xfrm rot="5400000">
          <a:off x="2492923" y="2118570"/>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20551" y="2138304"/>
        <a:ext cx="142084" cy="138138"/>
      </dsp:txXfrm>
    </dsp:sp>
    <dsp:sp modelId="{4ABFEEEF-82E1-2840-94E6-A539D9685ECB}">
      <dsp:nvSpPr>
        <dsp:cNvPr id="0" name=""/>
        <dsp:cNvSpPr/>
      </dsp:nvSpPr>
      <dsp:spPr>
        <a:xfrm>
          <a:off x="2117976" y="2368535"/>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2</a:t>
          </a:r>
          <a:endParaRPr lang="ru-RU" sz="2200" kern="1200" dirty="0"/>
        </a:p>
      </dsp:txBody>
      <dsp:txXfrm>
        <a:off x="2133389" y="2383948"/>
        <a:ext cx="916408" cy="495415"/>
      </dsp:txXfrm>
    </dsp:sp>
    <dsp:sp modelId="{C7ACDBB1-B025-384C-81D7-A1DE918D2E96}">
      <dsp:nvSpPr>
        <dsp:cNvPr id="0" name=""/>
        <dsp:cNvSpPr/>
      </dsp:nvSpPr>
      <dsp:spPr>
        <a:xfrm rot="5400000">
          <a:off x="2492923" y="2907932"/>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20551" y="2927666"/>
        <a:ext cx="142084" cy="138138"/>
      </dsp:txXfrm>
    </dsp:sp>
    <dsp:sp modelId="{D456EB42-D2EF-AB4D-AE41-FA81F11D037E}">
      <dsp:nvSpPr>
        <dsp:cNvPr id="0" name=""/>
        <dsp:cNvSpPr/>
      </dsp:nvSpPr>
      <dsp:spPr>
        <a:xfrm>
          <a:off x="2117976" y="3157897"/>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1</a:t>
          </a:r>
          <a:endParaRPr lang="ru-RU" sz="2200" kern="1200" dirty="0"/>
        </a:p>
      </dsp:txBody>
      <dsp:txXfrm>
        <a:off x="2133389" y="3173310"/>
        <a:ext cx="916408" cy="495415"/>
      </dsp:txXfrm>
    </dsp:sp>
  </dsp:spTree>
</dsp:drawing>
</file>

<file path=ppt/diagrams/drawing1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430C-0575-D04B-810D-161BA08996E7}">
      <dsp:nvSpPr>
        <dsp:cNvPr id="0" name=""/>
        <dsp:cNvSpPr/>
      </dsp:nvSpPr>
      <dsp:spPr>
        <a:xfrm>
          <a:off x="1252765" y="449"/>
          <a:ext cx="2652255" cy="14734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kern="1200"/>
            <a:t>1000</a:t>
          </a:r>
          <a:endParaRPr lang="ru-RU" sz="6400" kern="1200" dirty="0"/>
        </a:p>
      </dsp:txBody>
      <dsp:txXfrm>
        <a:off x="1295922" y="43606"/>
        <a:ext cx="2565941" cy="1387161"/>
      </dsp:txXfrm>
    </dsp:sp>
    <dsp:sp modelId="{D92D539B-D558-BB49-A6F9-E4E7BC440AD2}">
      <dsp:nvSpPr>
        <dsp:cNvPr id="0" name=""/>
        <dsp:cNvSpPr/>
      </dsp:nvSpPr>
      <dsp:spPr>
        <a:xfrm rot="5400000">
          <a:off x="2302616" y="1510762"/>
          <a:ext cx="552553" cy="6630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ru-RU" sz="2700" kern="1200"/>
        </a:p>
      </dsp:txBody>
      <dsp:txXfrm rot="-5400000">
        <a:off x="2379974" y="1566017"/>
        <a:ext cx="397837" cy="386787"/>
      </dsp:txXfrm>
    </dsp:sp>
    <dsp:sp modelId="{1EB2F44B-EE00-F344-A09F-F05A7235543E}">
      <dsp:nvSpPr>
        <dsp:cNvPr id="0" name=""/>
        <dsp:cNvSpPr/>
      </dsp:nvSpPr>
      <dsp:spPr>
        <a:xfrm>
          <a:off x="1252765" y="2210662"/>
          <a:ext cx="2652255" cy="14734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kern="1200" dirty="0"/>
            <a:t>&gt;&gt;&gt;</a:t>
          </a:r>
          <a:endParaRPr lang="ru-RU" sz="6400" kern="1200" dirty="0"/>
        </a:p>
      </dsp:txBody>
      <dsp:txXfrm>
        <a:off x="1295922" y="2253819"/>
        <a:ext cx="2565941" cy="1387161"/>
      </dsp:txXfrm>
    </dsp:sp>
  </dsp:spTree>
</dsp:drawing>
</file>

<file path=ppt/diagrams/drawing1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00989-81CA-BB4A-BE3B-42F9CA5159F3}">
      <dsp:nvSpPr>
        <dsp:cNvPr id="0" name=""/>
        <dsp:cNvSpPr/>
      </dsp:nvSpPr>
      <dsp:spPr>
        <a:xfrm>
          <a:off x="2117976" y="449"/>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5</a:t>
          </a:r>
          <a:endParaRPr lang="ru-RU" sz="2200" kern="1200" dirty="0"/>
        </a:p>
      </dsp:txBody>
      <dsp:txXfrm>
        <a:off x="2133389" y="15862"/>
        <a:ext cx="916408" cy="495415"/>
      </dsp:txXfrm>
    </dsp:sp>
    <dsp:sp modelId="{FB8CFFBE-A703-E948-9764-29EFDD199A70}">
      <dsp:nvSpPr>
        <dsp:cNvPr id="0" name=""/>
        <dsp:cNvSpPr/>
      </dsp:nvSpPr>
      <dsp:spPr>
        <a:xfrm rot="5400000">
          <a:off x="2492923" y="539847"/>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20551" y="559581"/>
        <a:ext cx="142084" cy="138138"/>
      </dsp:txXfrm>
    </dsp:sp>
    <dsp:sp modelId="{07109E2C-A042-9444-A361-7DF3C30CD805}">
      <dsp:nvSpPr>
        <dsp:cNvPr id="0" name=""/>
        <dsp:cNvSpPr/>
      </dsp:nvSpPr>
      <dsp:spPr>
        <a:xfrm>
          <a:off x="2117976" y="789811"/>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4</a:t>
          </a:r>
          <a:endParaRPr lang="ru-RU" sz="2200" kern="1200" dirty="0"/>
        </a:p>
      </dsp:txBody>
      <dsp:txXfrm>
        <a:off x="2133389" y="805224"/>
        <a:ext cx="916408" cy="495415"/>
      </dsp:txXfrm>
    </dsp:sp>
    <dsp:sp modelId="{BB1013D6-71A9-9B4B-BFC3-84096C6DC953}">
      <dsp:nvSpPr>
        <dsp:cNvPr id="0" name=""/>
        <dsp:cNvSpPr/>
      </dsp:nvSpPr>
      <dsp:spPr>
        <a:xfrm rot="5400000">
          <a:off x="2492923" y="1329208"/>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20551" y="1348942"/>
        <a:ext cx="142084" cy="138138"/>
      </dsp:txXfrm>
    </dsp:sp>
    <dsp:sp modelId="{70384055-4F9B-904E-8D95-D3DEACF23ABD}">
      <dsp:nvSpPr>
        <dsp:cNvPr id="0" name=""/>
        <dsp:cNvSpPr/>
      </dsp:nvSpPr>
      <dsp:spPr>
        <a:xfrm>
          <a:off x="2117976" y="1579173"/>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3</a:t>
          </a:r>
          <a:endParaRPr lang="ru-RU" sz="2200" kern="1200" dirty="0"/>
        </a:p>
      </dsp:txBody>
      <dsp:txXfrm>
        <a:off x="2133389" y="1594586"/>
        <a:ext cx="916408" cy="495415"/>
      </dsp:txXfrm>
    </dsp:sp>
    <dsp:sp modelId="{99A6FF7B-825C-1D47-AC87-3A1F42E43BDD}">
      <dsp:nvSpPr>
        <dsp:cNvPr id="0" name=""/>
        <dsp:cNvSpPr/>
      </dsp:nvSpPr>
      <dsp:spPr>
        <a:xfrm rot="5400000">
          <a:off x="2492923" y="2118570"/>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20551" y="2138304"/>
        <a:ext cx="142084" cy="138138"/>
      </dsp:txXfrm>
    </dsp:sp>
    <dsp:sp modelId="{4ABFEEEF-82E1-2840-94E6-A539D9685ECB}">
      <dsp:nvSpPr>
        <dsp:cNvPr id="0" name=""/>
        <dsp:cNvSpPr/>
      </dsp:nvSpPr>
      <dsp:spPr>
        <a:xfrm>
          <a:off x="2117976" y="2368535"/>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2</a:t>
          </a:r>
          <a:endParaRPr lang="ru-RU" sz="2200" kern="1200" dirty="0"/>
        </a:p>
      </dsp:txBody>
      <dsp:txXfrm>
        <a:off x="2133389" y="2383948"/>
        <a:ext cx="916408" cy="495415"/>
      </dsp:txXfrm>
    </dsp:sp>
    <dsp:sp modelId="{C7ACDBB1-B025-384C-81D7-A1DE918D2E96}">
      <dsp:nvSpPr>
        <dsp:cNvPr id="0" name=""/>
        <dsp:cNvSpPr/>
      </dsp:nvSpPr>
      <dsp:spPr>
        <a:xfrm rot="5400000">
          <a:off x="2492923" y="2907932"/>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20551" y="2927666"/>
        <a:ext cx="142084" cy="138138"/>
      </dsp:txXfrm>
    </dsp:sp>
    <dsp:sp modelId="{D456EB42-D2EF-AB4D-AE41-FA81F11D037E}">
      <dsp:nvSpPr>
        <dsp:cNvPr id="0" name=""/>
        <dsp:cNvSpPr/>
      </dsp:nvSpPr>
      <dsp:spPr>
        <a:xfrm>
          <a:off x="2117976" y="3157897"/>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1</a:t>
          </a:r>
          <a:endParaRPr lang="ru-RU" sz="2200" kern="1200" dirty="0"/>
        </a:p>
      </dsp:txBody>
      <dsp:txXfrm>
        <a:off x="2133389" y="3173310"/>
        <a:ext cx="916408" cy="49541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1976549" y="1799"/>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1</a:t>
          </a:r>
          <a:endParaRPr lang="ru-RU" sz="2900" kern="1200" dirty="0"/>
        </a:p>
      </dsp:txBody>
      <dsp:txXfrm>
        <a:off x="1996151" y="21401"/>
        <a:ext cx="1165483" cy="630066"/>
      </dsp:txXfrm>
    </dsp:sp>
    <dsp:sp modelId="{E595D63F-D112-784E-BE60-0AD4A3C93654}">
      <dsp:nvSpPr>
        <dsp:cNvPr id="0" name=""/>
        <dsp:cNvSpPr/>
      </dsp:nvSpPr>
      <dsp:spPr>
        <a:xfrm rot="5400000">
          <a:off x="2453405" y="687801"/>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712899"/>
        <a:ext cx="180703" cy="175683"/>
      </dsp:txXfrm>
    </dsp:sp>
    <dsp:sp modelId="{60410BB1-ECED-F342-992E-153E85D8ED18}">
      <dsp:nvSpPr>
        <dsp:cNvPr id="0" name=""/>
        <dsp:cNvSpPr/>
      </dsp:nvSpPr>
      <dsp:spPr>
        <a:xfrm>
          <a:off x="1976549" y="1005705"/>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2</a:t>
          </a:r>
          <a:endParaRPr lang="ru-RU" sz="2900" kern="1200" dirty="0"/>
        </a:p>
      </dsp:txBody>
      <dsp:txXfrm>
        <a:off x="1996151" y="1025307"/>
        <a:ext cx="1165483" cy="630066"/>
      </dsp:txXfrm>
    </dsp:sp>
    <dsp:sp modelId="{A3C844AE-099D-CF4E-856B-DC081A698B01}">
      <dsp:nvSpPr>
        <dsp:cNvPr id="0" name=""/>
        <dsp:cNvSpPr/>
      </dsp:nvSpPr>
      <dsp:spPr>
        <a:xfrm rot="5400000">
          <a:off x="2453405" y="1691708"/>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1716806"/>
        <a:ext cx="180703" cy="175683"/>
      </dsp:txXfrm>
    </dsp:sp>
    <dsp:sp modelId="{02C7755A-6569-AD4B-B91C-A7CA243D47C6}">
      <dsp:nvSpPr>
        <dsp:cNvPr id="0" name=""/>
        <dsp:cNvSpPr/>
      </dsp:nvSpPr>
      <dsp:spPr>
        <a:xfrm>
          <a:off x="1976549" y="2009611"/>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3</a:t>
          </a:r>
          <a:endParaRPr lang="ru-RU" sz="2900" kern="1200" dirty="0"/>
        </a:p>
      </dsp:txBody>
      <dsp:txXfrm>
        <a:off x="1996151" y="2029213"/>
        <a:ext cx="1165483" cy="630066"/>
      </dsp:txXfrm>
    </dsp:sp>
    <dsp:sp modelId="{5693530B-C5E9-2048-8E16-1CF463B1B182}">
      <dsp:nvSpPr>
        <dsp:cNvPr id="0" name=""/>
        <dsp:cNvSpPr/>
      </dsp:nvSpPr>
      <dsp:spPr>
        <a:xfrm rot="5400000">
          <a:off x="2453405" y="2695614"/>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2720712"/>
        <a:ext cx="180703" cy="175683"/>
      </dsp:txXfrm>
    </dsp:sp>
    <dsp:sp modelId="{531859D5-FEE9-1B4C-AD68-49BF0D4C37EB}">
      <dsp:nvSpPr>
        <dsp:cNvPr id="0" name=""/>
        <dsp:cNvSpPr/>
      </dsp:nvSpPr>
      <dsp:spPr>
        <a:xfrm>
          <a:off x="1976549" y="3013518"/>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4</a:t>
          </a:r>
          <a:endParaRPr lang="ru-RU" sz="2900" kern="1200" dirty="0"/>
        </a:p>
      </dsp:txBody>
      <dsp:txXfrm>
        <a:off x="1996151" y="3033120"/>
        <a:ext cx="1165483" cy="630066"/>
      </dsp:txXfrm>
    </dsp:sp>
  </dsp:spTree>
</dsp:drawing>
</file>

<file path=ppt/diagrams/drawing1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430C-0575-D04B-810D-161BA08996E7}">
      <dsp:nvSpPr>
        <dsp:cNvPr id="0" name=""/>
        <dsp:cNvSpPr/>
      </dsp:nvSpPr>
      <dsp:spPr>
        <a:xfrm>
          <a:off x="2247361" y="449"/>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1</a:t>
          </a:r>
          <a:endParaRPr lang="ru-RU" sz="1600" kern="1200" dirty="0"/>
        </a:p>
      </dsp:txBody>
      <dsp:txXfrm>
        <a:off x="2258150" y="11238"/>
        <a:ext cx="641485" cy="346790"/>
      </dsp:txXfrm>
    </dsp:sp>
    <dsp:sp modelId="{D92D539B-D558-BB49-A6F9-E4E7BC440AD2}">
      <dsp:nvSpPr>
        <dsp:cNvPr id="0" name=""/>
        <dsp:cNvSpPr/>
      </dsp:nvSpPr>
      <dsp:spPr>
        <a:xfrm rot="5400000">
          <a:off x="2509824" y="378027"/>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391841"/>
        <a:ext cx="99459" cy="96697"/>
      </dsp:txXfrm>
    </dsp:sp>
    <dsp:sp modelId="{F00B6D43-FCBA-1941-99FC-B0CF4B8DCE0A}">
      <dsp:nvSpPr>
        <dsp:cNvPr id="0" name=""/>
        <dsp:cNvSpPr/>
      </dsp:nvSpPr>
      <dsp:spPr>
        <a:xfrm>
          <a:off x="2247361" y="553003"/>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2</a:t>
          </a:r>
          <a:endParaRPr lang="ru-RU" sz="1600" kern="1200" dirty="0"/>
        </a:p>
      </dsp:txBody>
      <dsp:txXfrm>
        <a:off x="2258150" y="563792"/>
        <a:ext cx="641485" cy="346790"/>
      </dsp:txXfrm>
    </dsp:sp>
    <dsp:sp modelId="{1841ECD2-C81E-9B49-8EA9-B535C2E65C6D}">
      <dsp:nvSpPr>
        <dsp:cNvPr id="0" name=""/>
        <dsp:cNvSpPr/>
      </dsp:nvSpPr>
      <dsp:spPr>
        <a:xfrm rot="5400000">
          <a:off x="2509824" y="930581"/>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944395"/>
        <a:ext cx="99459" cy="96697"/>
      </dsp:txXfrm>
    </dsp:sp>
    <dsp:sp modelId="{48D0E00E-EDF5-254F-8B34-FE88533F9909}">
      <dsp:nvSpPr>
        <dsp:cNvPr id="0" name=""/>
        <dsp:cNvSpPr/>
      </dsp:nvSpPr>
      <dsp:spPr>
        <a:xfrm>
          <a:off x="2247361" y="1105556"/>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3</a:t>
          </a:r>
          <a:endParaRPr lang="ru-RU" sz="1600" kern="1200" dirty="0"/>
        </a:p>
      </dsp:txBody>
      <dsp:txXfrm>
        <a:off x="2258150" y="1116345"/>
        <a:ext cx="641485" cy="346790"/>
      </dsp:txXfrm>
    </dsp:sp>
    <dsp:sp modelId="{BD6B9C6A-4180-074C-9685-0E63E2E5FA77}">
      <dsp:nvSpPr>
        <dsp:cNvPr id="0" name=""/>
        <dsp:cNvSpPr/>
      </dsp:nvSpPr>
      <dsp:spPr>
        <a:xfrm rot="5400000">
          <a:off x="2509824" y="1483134"/>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1496948"/>
        <a:ext cx="99459" cy="96697"/>
      </dsp:txXfrm>
    </dsp:sp>
    <dsp:sp modelId="{7A1F8491-0A9D-9446-BC4F-B567ABF94C27}">
      <dsp:nvSpPr>
        <dsp:cNvPr id="0" name=""/>
        <dsp:cNvSpPr/>
      </dsp:nvSpPr>
      <dsp:spPr>
        <a:xfrm>
          <a:off x="2247361" y="1658109"/>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4</a:t>
          </a:r>
          <a:endParaRPr lang="ru-RU" sz="1600" kern="1200" dirty="0"/>
        </a:p>
      </dsp:txBody>
      <dsp:txXfrm>
        <a:off x="2258150" y="1668898"/>
        <a:ext cx="641485" cy="346790"/>
      </dsp:txXfrm>
    </dsp:sp>
    <dsp:sp modelId="{07802494-6A37-A24C-BA56-95A6CD6AF98E}">
      <dsp:nvSpPr>
        <dsp:cNvPr id="0" name=""/>
        <dsp:cNvSpPr/>
      </dsp:nvSpPr>
      <dsp:spPr>
        <a:xfrm rot="5400000">
          <a:off x="2509824" y="2035687"/>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2049501"/>
        <a:ext cx="99459" cy="96697"/>
      </dsp:txXfrm>
    </dsp:sp>
    <dsp:sp modelId="{7653E2DF-040D-2B42-B32F-EBBB59E648CE}">
      <dsp:nvSpPr>
        <dsp:cNvPr id="0" name=""/>
        <dsp:cNvSpPr/>
      </dsp:nvSpPr>
      <dsp:spPr>
        <a:xfrm>
          <a:off x="2247361" y="2210662"/>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5</a:t>
          </a:r>
          <a:endParaRPr lang="ru-RU" sz="1600" kern="1200" dirty="0"/>
        </a:p>
      </dsp:txBody>
      <dsp:txXfrm>
        <a:off x="2258150" y="2221451"/>
        <a:ext cx="641485" cy="346790"/>
      </dsp:txXfrm>
    </dsp:sp>
    <dsp:sp modelId="{32538820-5142-E34F-BEFC-4911815A15CC}">
      <dsp:nvSpPr>
        <dsp:cNvPr id="0" name=""/>
        <dsp:cNvSpPr/>
      </dsp:nvSpPr>
      <dsp:spPr>
        <a:xfrm rot="5400000">
          <a:off x="2509824" y="2588240"/>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2602054"/>
        <a:ext cx="99459" cy="96697"/>
      </dsp:txXfrm>
    </dsp:sp>
    <dsp:sp modelId="{7914B39B-D499-5442-9522-B55E44B89EF4}">
      <dsp:nvSpPr>
        <dsp:cNvPr id="0" name=""/>
        <dsp:cNvSpPr/>
      </dsp:nvSpPr>
      <dsp:spPr>
        <a:xfrm>
          <a:off x="2247361" y="2763216"/>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1000</a:t>
          </a:r>
          <a:endParaRPr lang="ru-RU" sz="1600" kern="1200" dirty="0"/>
        </a:p>
      </dsp:txBody>
      <dsp:txXfrm>
        <a:off x="2258150" y="2774005"/>
        <a:ext cx="641485" cy="346790"/>
      </dsp:txXfrm>
    </dsp:sp>
    <dsp:sp modelId="{87145900-6CE4-5947-92D9-9B469FBDCA12}">
      <dsp:nvSpPr>
        <dsp:cNvPr id="0" name=""/>
        <dsp:cNvSpPr/>
      </dsp:nvSpPr>
      <dsp:spPr>
        <a:xfrm rot="5400000">
          <a:off x="2509824" y="3140794"/>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3154608"/>
        <a:ext cx="99459" cy="96697"/>
      </dsp:txXfrm>
    </dsp:sp>
    <dsp:sp modelId="{1EB2F44B-EE00-F344-A09F-F05A7235543E}">
      <dsp:nvSpPr>
        <dsp:cNvPr id="0" name=""/>
        <dsp:cNvSpPr/>
      </dsp:nvSpPr>
      <dsp:spPr>
        <a:xfrm>
          <a:off x="2247361" y="3315769"/>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&gt;&gt;&gt;</a:t>
          </a:r>
          <a:endParaRPr lang="ru-RU" sz="1600" kern="1200" dirty="0"/>
        </a:p>
      </dsp:txBody>
      <dsp:txXfrm>
        <a:off x="2258150" y="3326558"/>
        <a:ext cx="641485" cy="346790"/>
      </dsp:txXfrm>
    </dsp:sp>
  </dsp:spTree>
</dsp:drawing>
</file>

<file path=ppt/diagrams/drawing1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00989-81CA-BB4A-BE3B-42F9CA5159F3}">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ru-RU" sz="6500" kern="1200" dirty="0"/>
        </a:p>
      </dsp:txBody>
      <dsp:txXfrm>
        <a:off x="107812" y="109611"/>
        <a:ext cx="4967564" cy="3465365"/>
      </dsp:txXfrm>
    </dsp:sp>
  </dsp:spTree>
</dsp:drawing>
</file>

<file path=ppt/diagrams/drawing1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430C-0575-D04B-810D-161BA08996E7}">
      <dsp:nvSpPr>
        <dsp:cNvPr id="0" name=""/>
        <dsp:cNvSpPr/>
      </dsp:nvSpPr>
      <dsp:spPr>
        <a:xfrm>
          <a:off x="2247361" y="449"/>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1000</a:t>
          </a:r>
          <a:endParaRPr lang="ru-RU" sz="1600" kern="1200" dirty="0"/>
        </a:p>
      </dsp:txBody>
      <dsp:txXfrm>
        <a:off x="2258150" y="11238"/>
        <a:ext cx="641485" cy="346790"/>
      </dsp:txXfrm>
    </dsp:sp>
    <dsp:sp modelId="{D92D539B-D558-BB49-A6F9-E4E7BC440AD2}">
      <dsp:nvSpPr>
        <dsp:cNvPr id="0" name=""/>
        <dsp:cNvSpPr/>
      </dsp:nvSpPr>
      <dsp:spPr>
        <a:xfrm rot="5400000">
          <a:off x="2509824" y="378027"/>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391841"/>
        <a:ext cx="99459" cy="96697"/>
      </dsp:txXfrm>
    </dsp:sp>
    <dsp:sp modelId="{1EB2F44B-EE00-F344-A09F-F05A7235543E}">
      <dsp:nvSpPr>
        <dsp:cNvPr id="0" name=""/>
        <dsp:cNvSpPr/>
      </dsp:nvSpPr>
      <dsp:spPr>
        <a:xfrm>
          <a:off x="2247361" y="553003"/>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&gt;&gt;&gt;</a:t>
          </a:r>
          <a:endParaRPr lang="ru-RU" sz="1600" kern="1200" dirty="0"/>
        </a:p>
      </dsp:txBody>
      <dsp:txXfrm>
        <a:off x="2258150" y="563792"/>
        <a:ext cx="641485" cy="346790"/>
      </dsp:txXfrm>
    </dsp:sp>
    <dsp:sp modelId="{3D64EA8A-ADBA-2D42-B3CD-9CCC70E2DA23}">
      <dsp:nvSpPr>
        <dsp:cNvPr id="0" name=""/>
        <dsp:cNvSpPr/>
      </dsp:nvSpPr>
      <dsp:spPr>
        <a:xfrm rot="5400000">
          <a:off x="2509824" y="930581"/>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944395"/>
        <a:ext cx="99459" cy="96697"/>
      </dsp:txXfrm>
    </dsp:sp>
    <dsp:sp modelId="{698376F5-C472-0F46-982A-1D895E77F9C6}">
      <dsp:nvSpPr>
        <dsp:cNvPr id="0" name=""/>
        <dsp:cNvSpPr/>
      </dsp:nvSpPr>
      <dsp:spPr>
        <a:xfrm>
          <a:off x="2247361" y="1105556"/>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1</a:t>
          </a:r>
          <a:endParaRPr lang="ru-RU" sz="1600" kern="1200" dirty="0"/>
        </a:p>
      </dsp:txBody>
      <dsp:txXfrm>
        <a:off x="2258150" y="1116345"/>
        <a:ext cx="641485" cy="346790"/>
      </dsp:txXfrm>
    </dsp:sp>
    <dsp:sp modelId="{A7E0177A-82F9-AC42-A3F0-CB9B4A3AB316}">
      <dsp:nvSpPr>
        <dsp:cNvPr id="0" name=""/>
        <dsp:cNvSpPr/>
      </dsp:nvSpPr>
      <dsp:spPr>
        <a:xfrm rot="5400000">
          <a:off x="2509824" y="1483134"/>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1496948"/>
        <a:ext cx="99459" cy="96697"/>
      </dsp:txXfrm>
    </dsp:sp>
    <dsp:sp modelId="{4B48FCD2-1546-B147-9D74-1FD1D16E10CF}">
      <dsp:nvSpPr>
        <dsp:cNvPr id="0" name=""/>
        <dsp:cNvSpPr/>
      </dsp:nvSpPr>
      <dsp:spPr>
        <a:xfrm>
          <a:off x="2247361" y="1658109"/>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2</a:t>
          </a:r>
          <a:endParaRPr lang="ru-RU" sz="1600" kern="1200" dirty="0"/>
        </a:p>
      </dsp:txBody>
      <dsp:txXfrm>
        <a:off x="2258150" y="1668898"/>
        <a:ext cx="641485" cy="346790"/>
      </dsp:txXfrm>
    </dsp:sp>
    <dsp:sp modelId="{925AFA83-5C6A-4640-9C90-D86CDFB06B72}">
      <dsp:nvSpPr>
        <dsp:cNvPr id="0" name=""/>
        <dsp:cNvSpPr/>
      </dsp:nvSpPr>
      <dsp:spPr>
        <a:xfrm rot="5400000">
          <a:off x="2509824" y="2035687"/>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2049501"/>
        <a:ext cx="99459" cy="96697"/>
      </dsp:txXfrm>
    </dsp:sp>
    <dsp:sp modelId="{18B5547D-8ADF-CD44-8E1F-67148F04B784}">
      <dsp:nvSpPr>
        <dsp:cNvPr id="0" name=""/>
        <dsp:cNvSpPr/>
      </dsp:nvSpPr>
      <dsp:spPr>
        <a:xfrm>
          <a:off x="2247361" y="2210662"/>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3</a:t>
          </a:r>
          <a:endParaRPr lang="ru-RU" sz="1600" kern="1200" dirty="0"/>
        </a:p>
      </dsp:txBody>
      <dsp:txXfrm>
        <a:off x="2258150" y="2221451"/>
        <a:ext cx="641485" cy="346790"/>
      </dsp:txXfrm>
    </dsp:sp>
    <dsp:sp modelId="{9AE8A3B8-4FDD-924C-86CE-B3DEC9A8DDD4}">
      <dsp:nvSpPr>
        <dsp:cNvPr id="0" name=""/>
        <dsp:cNvSpPr/>
      </dsp:nvSpPr>
      <dsp:spPr>
        <a:xfrm rot="5400000">
          <a:off x="2509824" y="2588240"/>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2602054"/>
        <a:ext cx="99459" cy="96697"/>
      </dsp:txXfrm>
    </dsp:sp>
    <dsp:sp modelId="{D8F1F78A-0F2C-C049-871D-BB4B2F8AC247}">
      <dsp:nvSpPr>
        <dsp:cNvPr id="0" name=""/>
        <dsp:cNvSpPr/>
      </dsp:nvSpPr>
      <dsp:spPr>
        <a:xfrm>
          <a:off x="2247361" y="2763216"/>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4</a:t>
          </a:r>
          <a:endParaRPr lang="ru-RU" sz="1600" kern="1200" dirty="0"/>
        </a:p>
      </dsp:txBody>
      <dsp:txXfrm>
        <a:off x="2258150" y="2774005"/>
        <a:ext cx="641485" cy="346790"/>
      </dsp:txXfrm>
    </dsp:sp>
    <dsp:sp modelId="{20694E6D-5816-EA41-A609-7282D676AAE1}">
      <dsp:nvSpPr>
        <dsp:cNvPr id="0" name=""/>
        <dsp:cNvSpPr/>
      </dsp:nvSpPr>
      <dsp:spPr>
        <a:xfrm rot="5400000">
          <a:off x="2509824" y="3140794"/>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3154608"/>
        <a:ext cx="99459" cy="96697"/>
      </dsp:txXfrm>
    </dsp:sp>
    <dsp:sp modelId="{B3B57480-A079-1344-B57C-187F1B1189FF}">
      <dsp:nvSpPr>
        <dsp:cNvPr id="0" name=""/>
        <dsp:cNvSpPr/>
      </dsp:nvSpPr>
      <dsp:spPr>
        <a:xfrm>
          <a:off x="2247361" y="3315769"/>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5</a:t>
          </a:r>
          <a:endParaRPr lang="ru-RU" sz="1600" kern="1200" dirty="0"/>
        </a:p>
      </dsp:txBody>
      <dsp:txXfrm>
        <a:off x="2258150" y="3326558"/>
        <a:ext cx="641485" cy="346790"/>
      </dsp:txXfrm>
    </dsp:sp>
  </dsp:spTree>
</dsp:drawing>
</file>

<file path=ppt/diagrams/drawing1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00989-81CA-BB4A-BE3B-42F9CA5159F3}">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ru-RU" sz="6500" kern="1200" dirty="0"/>
        </a:p>
      </dsp:txBody>
      <dsp:txXfrm>
        <a:off x="107812" y="109611"/>
        <a:ext cx="4967564" cy="3465365"/>
      </dsp:txXfrm>
    </dsp:sp>
  </dsp:spTree>
</dsp:drawing>
</file>

<file path=ppt/diagrams/drawing1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BDB44-BB69-874E-BE44-F466F25069EA}">
      <dsp:nvSpPr>
        <dsp:cNvPr id="0" name=""/>
        <dsp:cNvSpPr/>
      </dsp:nvSpPr>
      <dsp:spPr>
        <a:xfrm>
          <a:off x="2250426" y="1062"/>
          <a:ext cx="680746" cy="378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8</a:t>
          </a:r>
          <a:endParaRPr lang="ru-RU" sz="1600" kern="1200" dirty="0"/>
        </a:p>
      </dsp:txBody>
      <dsp:txXfrm>
        <a:off x="2261503" y="12139"/>
        <a:ext cx="658592" cy="356038"/>
      </dsp:txXfrm>
    </dsp:sp>
    <dsp:sp modelId="{B0055E23-AE57-2146-859C-EBE4F34478FC}">
      <dsp:nvSpPr>
        <dsp:cNvPr id="0" name=""/>
        <dsp:cNvSpPr/>
      </dsp:nvSpPr>
      <dsp:spPr>
        <a:xfrm rot="5400000">
          <a:off x="2519888" y="388709"/>
          <a:ext cx="141822" cy="1701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ru-RU" sz="700" kern="1200"/>
        </a:p>
      </dsp:txBody>
      <dsp:txXfrm rot="-5400000">
        <a:off x="2539744" y="402891"/>
        <a:ext cx="102112" cy="99275"/>
      </dsp:txXfrm>
    </dsp:sp>
    <dsp:sp modelId="{6621B56F-CF11-FF49-B9BA-7D883A63DE2A}">
      <dsp:nvSpPr>
        <dsp:cNvPr id="0" name=""/>
        <dsp:cNvSpPr/>
      </dsp:nvSpPr>
      <dsp:spPr>
        <a:xfrm>
          <a:off x="2250426" y="568351"/>
          <a:ext cx="680746" cy="378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1</a:t>
          </a:r>
          <a:endParaRPr lang="ru-RU" sz="1600" kern="1200" dirty="0"/>
        </a:p>
      </dsp:txBody>
      <dsp:txXfrm>
        <a:off x="2261503" y="579428"/>
        <a:ext cx="658592" cy="356038"/>
      </dsp:txXfrm>
    </dsp:sp>
    <dsp:sp modelId="{1546A3E4-AE56-D346-9448-A850F091BF6A}">
      <dsp:nvSpPr>
        <dsp:cNvPr id="0" name=""/>
        <dsp:cNvSpPr/>
      </dsp:nvSpPr>
      <dsp:spPr>
        <a:xfrm rot="5400000">
          <a:off x="2519888" y="955998"/>
          <a:ext cx="141822" cy="1701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ru-RU" sz="700" kern="1200"/>
        </a:p>
      </dsp:txBody>
      <dsp:txXfrm rot="-5400000">
        <a:off x="2539744" y="970180"/>
        <a:ext cx="102112" cy="99275"/>
      </dsp:txXfrm>
    </dsp:sp>
    <dsp:sp modelId="{FEB997B3-D289-F749-AF53-FDE007AFE7D6}">
      <dsp:nvSpPr>
        <dsp:cNvPr id="0" name=""/>
        <dsp:cNvSpPr/>
      </dsp:nvSpPr>
      <dsp:spPr>
        <a:xfrm>
          <a:off x="2250426" y="1135639"/>
          <a:ext cx="680746" cy="378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5</a:t>
          </a:r>
          <a:endParaRPr lang="ru-RU" sz="1600" kern="1200" dirty="0"/>
        </a:p>
      </dsp:txBody>
      <dsp:txXfrm>
        <a:off x="2261503" y="1146716"/>
        <a:ext cx="658592" cy="356038"/>
      </dsp:txXfrm>
    </dsp:sp>
    <dsp:sp modelId="{EE9D60D8-B6F9-1645-A4DC-BD0C656F8245}">
      <dsp:nvSpPr>
        <dsp:cNvPr id="0" name=""/>
        <dsp:cNvSpPr/>
      </dsp:nvSpPr>
      <dsp:spPr>
        <a:xfrm rot="5400000">
          <a:off x="2519888" y="1523287"/>
          <a:ext cx="141822" cy="1701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ru-RU" sz="700" kern="1200"/>
        </a:p>
      </dsp:txBody>
      <dsp:txXfrm rot="-5400000">
        <a:off x="2539744" y="1537469"/>
        <a:ext cx="102112" cy="99275"/>
      </dsp:txXfrm>
    </dsp:sp>
    <dsp:sp modelId="{A40FDA08-C189-314F-9397-E2EA12A4DE3E}">
      <dsp:nvSpPr>
        <dsp:cNvPr id="0" name=""/>
        <dsp:cNvSpPr/>
      </dsp:nvSpPr>
      <dsp:spPr>
        <a:xfrm>
          <a:off x="2250426" y="1702928"/>
          <a:ext cx="680746" cy="378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2</a:t>
          </a:r>
          <a:endParaRPr lang="ru-RU" sz="1600" kern="1200" dirty="0"/>
        </a:p>
      </dsp:txBody>
      <dsp:txXfrm>
        <a:off x="2261503" y="1714005"/>
        <a:ext cx="658592" cy="356038"/>
      </dsp:txXfrm>
    </dsp:sp>
    <dsp:sp modelId="{4C6A5CE0-8E75-F142-B22A-2DBCB60F5DBB}">
      <dsp:nvSpPr>
        <dsp:cNvPr id="0" name=""/>
        <dsp:cNvSpPr/>
      </dsp:nvSpPr>
      <dsp:spPr>
        <a:xfrm rot="5400000">
          <a:off x="2519888" y="2090575"/>
          <a:ext cx="141822" cy="1701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ru-RU" sz="700" kern="1200"/>
        </a:p>
      </dsp:txBody>
      <dsp:txXfrm rot="-5400000">
        <a:off x="2539744" y="2104757"/>
        <a:ext cx="102112" cy="99275"/>
      </dsp:txXfrm>
    </dsp:sp>
    <dsp:sp modelId="{725662B0-F676-104A-8A87-86F9CB048909}">
      <dsp:nvSpPr>
        <dsp:cNvPr id="0" name=""/>
        <dsp:cNvSpPr/>
      </dsp:nvSpPr>
      <dsp:spPr>
        <a:xfrm>
          <a:off x="2250426" y="2270217"/>
          <a:ext cx="680746" cy="378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3</a:t>
          </a:r>
          <a:endParaRPr lang="ru-RU" sz="1600" kern="1200" dirty="0"/>
        </a:p>
      </dsp:txBody>
      <dsp:txXfrm>
        <a:off x="2261503" y="2281294"/>
        <a:ext cx="658592" cy="356038"/>
      </dsp:txXfrm>
    </dsp:sp>
    <dsp:sp modelId="{BE563B5C-93A9-0346-B1F8-30DA5ADE2936}">
      <dsp:nvSpPr>
        <dsp:cNvPr id="0" name=""/>
        <dsp:cNvSpPr/>
      </dsp:nvSpPr>
      <dsp:spPr>
        <a:xfrm rot="5400000">
          <a:off x="2519888" y="2657864"/>
          <a:ext cx="141822" cy="1701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ru-RU" sz="700" kern="1200"/>
        </a:p>
      </dsp:txBody>
      <dsp:txXfrm rot="-5400000">
        <a:off x="2539744" y="2672046"/>
        <a:ext cx="102112" cy="99275"/>
      </dsp:txXfrm>
    </dsp:sp>
    <dsp:sp modelId="{FEB08328-4386-4243-925D-1059B17B51CE}">
      <dsp:nvSpPr>
        <dsp:cNvPr id="0" name=""/>
        <dsp:cNvSpPr/>
      </dsp:nvSpPr>
      <dsp:spPr>
        <a:xfrm>
          <a:off x="2250426" y="2837505"/>
          <a:ext cx="680746" cy="378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7</a:t>
          </a:r>
          <a:endParaRPr lang="ru-RU" sz="1600" kern="1200" dirty="0"/>
        </a:p>
      </dsp:txBody>
      <dsp:txXfrm>
        <a:off x="2261503" y="2848582"/>
        <a:ext cx="658592" cy="356038"/>
      </dsp:txXfrm>
    </dsp:sp>
    <dsp:sp modelId="{C0F26C2C-646D-8441-9D8A-6D4BBBEAC97F}">
      <dsp:nvSpPr>
        <dsp:cNvPr id="0" name=""/>
        <dsp:cNvSpPr/>
      </dsp:nvSpPr>
      <dsp:spPr>
        <a:xfrm rot="5400000">
          <a:off x="2519888" y="3225153"/>
          <a:ext cx="141822" cy="1701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ru-RU" sz="700" kern="1200"/>
        </a:p>
      </dsp:txBody>
      <dsp:txXfrm rot="-5400000">
        <a:off x="2539744" y="3239335"/>
        <a:ext cx="102112" cy="99275"/>
      </dsp:txXfrm>
    </dsp:sp>
    <dsp:sp modelId="{D63FD945-27BE-C84D-A8F6-7E717644A745}">
      <dsp:nvSpPr>
        <dsp:cNvPr id="0" name=""/>
        <dsp:cNvSpPr/>
      </dsp:nvSpPr>
      <dsp:spPr>
        <a:xfrm>
          <a:off x="2250426" y="3404794"/>
          <a:ext cx="680746" cy="378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6</a:t>
          </a:r>
          <a:endParaRPr lang="ru-RU" sz="1600" kern="1200" dirty="0"/>
        </a:p>
      </dsp:txBody>
      <dsp:txXfrm>
        <a:off x="2261503" y="3415871"/>
        <a:ext cx="658592" cy="356038"/>
      </dsp:txXfrm>
    </dsp:sp>
    <dsp:sp modelId="{9C8E9759-C8E6-CA43-A630-BB49F083C947}">
      <dsp:nvSpPr>
        <dsp:cNvPr id="0" name=""/>
        <dsp:cNvSpPr/>
      </dsp:nvSpPr>
      <dsp:spPr>
        <a:xfrm rot="5400000">
          <a:off x="2519888" y="3792441"/>
          <a:ext cx="141822" cy="1701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ru-RU" sz="700" kern="1200"/>
        </a:p>
      </dsp:txBody>
      <dsp:txXfrm rot="-5400000">
        <a:off x="2539744" y="3806623"/>
        <a:ext cx="102112" cy="99275"/>
      </dsp:txXfrm>
    </dsp:sp>
    <dsp:sp modelId="{6F6480B4-8D13-1247-A444-9839E452B79F}">
      <dsp:nvSpPr>
        <dsp:cNvPr id="0" name=""/>
        <dsp:cNvSpPr/>
      </dsp:nvSpPr>
      <dsp:spPr>
        <a:xfrm>
          <a:off x="2250426" y="3972083"/>
          <a:ext cx="680746" cy="378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4</a:t>
          </a:r>
          <a:endParaRPr lang="ru-RU" sz="1600" kern="1200" dirty="0"/>
        </a:p>
      </dsp:txBody>
      <dsp:txXfrm>
        <a:off x="2261503" y="3983160"/>
        <a:ext cx="658592" cy="356038"/>
      </dsp:txXfrm>
    </dsp:sp>
  </dsp:spTree>
</dsp:drawing>
</file>

<file path=ppt/diagrams/drawing1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BDB44-BB69-874E-BE44-F466F25069EA}">
      <dsp:nvSpPr>
        <dsp:cNvPr id="0" name=""/>
        <dsp:cNvSpPr/>
      </dsp:nvSpPr>
      <dsp:spPr>
        <a:xfrm>
          <a:off x="2250426" y="1062"/>
          <a:ext cx="680746" cy="378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8</a:t>
          </a:r>
          <a:endParaRPr lang="ru-RU" sz="1600" kern="1200" dirty="0"/>
        </a:p>
      </dsp:txBody>
      <dsp:txXfrm>
        <a:off x="2261503" y="12139"/>
        <a:ext cx="658592" cy="356038"/>
      </dsp:txXfrm>
    </dsp:sp>
    <dsp:sp modelId="{B0055E23-AE57-2146-859C-EBE4F34478FC}">
      <dsp:nvSpPr>
        <dsp:cNvPr id="0" name=""/>
        <dsp:cNvSpPr/>
      </dsp:nvSpPr>
      <dsp:spPr>
        <a:xfrm rot="5400000">
          <a:off x="2519888" y="388709"/>
          <a:ext cx="141822" cy="1701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ru-RU" sz="700" kern="1200"/>
        </a:p>
      </dsp:txBody>
      <dsp:txXfrm rot="-5400000">
        <a:off x="2539744" y="402891"/>
        <a:ext cx="102112" cy="99275"/>
      </dsp:txXfrm>
    </dsp:sp>
    <dsp:sp modelId="{6621B56F-CF11-FF49-B9BA-7D883A63DE2A}">
      <dsp:nvSpPr>
        <dsp:cNvPr id="0" name=""/>
        <dsp:cNvSpPr/>
      </dsp:nvSpPr>
      <dsp:spPr>
        <a:xfrm>
          <a:off x="2250426" y="568351"/>
          <a:ext cx="680746" cy="378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1</a:t>
          </a:r>
          <a:endParaRPr lang="ru-RU" sz="1600" kern="1200" dirty="0"/>
        </a:p>
      </dsp:txBody>
      <dsp:txXfrm>
        <a:off x="2261503" y="579428"/>
        <a:ext cx="658592" cy="356038"/>
      </dsp:txXfrm>
    </dsp:sp>
    <dsp:sp modelId="{1546A3E4-AE56-D346-9448-A850F091BF6A}">
      <dsp:nvSpPr>
        <dsp:cNvPr id="0" name=""/>
        <dsp:cNvSpPr/>
      </dsp:nvSpPr>
      <dsp:spPr>
        <a:xfrm rot="5400000">
          <a:off x="2519888" y="955998"/>
          <a:ext cx="141822" cy="1701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ru-RU" sz="700" kern="1200"/>
        </a:p>
      </dsp:txBody>
      <dsp:txXfrm rot="-5400000">
        <a:off x="2539744" y="970180"/>
        <a:ext cx="102112" cy="99275"/>
      </dsp:txXfrm>
    </dsp:sp>
    <dsp:sp modelId="{FEB997B3-D289-F749-AF53-FDE007AFE7D6}">
      <dsp:nvSpPr>
        <dsp:cNvPr id="0" name=""/>
        <dsp:cNvSpPr/>
      </dsp:nvSpPr>
      <dsp:spPr>
        <a:xfrm>
          <a:off x="2250426" y="1135639"/>
          <a:ext cx="680746" cy="378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5</a:t>
          </a:r>
          <a:endParaRPr lang="ru-RU" sz="1600" kern="1200" dirty="0"/>
        </a:p>
      </dsp:txBody>
      <dsp:txXfrm>
        <a:off x="2261503" y="1146716"/>
        <a:ext cx="658592" cy="356038"/>
      </dsp:txXfrm>
    </dsp:sp>
    <dsp:sp modelId="{EE9D60D8-B6F9-1645-A4DC-BD0C656F8245}">
      <dsp:nvSpPr>
        <dsp:cNvPr id="0" name=""/>
        <dsp:cNvSpPr/>
      </dsp:nvSpPr>
      <dsp:spPr>
        <a:xfrm rot="5400000">
          <a:off x="2519888" y="1523287"/>
          <a:ext cx="141822" cy="1701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ru-RU" sz="700" kern="1200"/>
        </a:p>
      </dsp:txBody>
      <dsp:txXfrm rot="-5400000">
        <a:off x="2539744" y="1537469"/>
        <a:ext cx="102112" cy="99275"/>
      </dsp:txXfrm>
    </dsp:sp>
    <dsp:sp modelId="{A40FDA08-C189-314F-9397-E2EA12A4DE3E}">
      <dsp:nvSpPr>
        <dsp:cNvPr id="0" name=""/>
        <dsp:cNvSpPr/>
      </dsp:nvSpPr>
      <dsp:spPr>
        <a:xfrm>
          <a:off x="2250426" y="1702928"/>
          <a:ext cx="680746" cy="378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2</a:t>
          </a:r>
          <a:endParaRPr lang="ru-RU" sz="1600" kern="1200" dirty="0"/>
        </a:p>
      </dsp:txBody>
      <dsp:txXfrm>
        <a:off x="2261503" y="1714005"/>
        <a:ext cx="658592" cy="356038"/>
      </dsp:txXfrm>
    </dsp:sp>
    <dsp:sp modelId="{4C6A5CE0-8E75-F142-B22A-2DBCB60F5DBB}">
      <dsp:nvSpPr>
        <dsp:cNvPr id="0" name=""/>
        <dsp:cNvSpPr/>
      </dsp:nvSpPr>
      <dsp:spPr>
        <a:xfrm rot="5400000">
          <a:off x="2519888" y="2090575"/>
          <a:ext cx="141822" cy="1701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ru-RU" sz="700" kern="1200"/>
        </a:p>
      </dsp:txBody>
      <dsp:txXfrm rot="-5400000">
        <a:off x="2539744" y="2104757"/>
        <a:ext cx="102112" cy="99275"/>
      </dsp:txXfrm>
    </dsp:sp>
    <dsp:sp modelId="{725662B0-F676-104A-8A87-86F9CB048909}">
      <dsp:nvSpPr>
        <dsp:cNvPr id="0" name=""/>
        <dsp:cNvSpPr/>
      </dsp:nvSpPr>
      <dsp:spPr>
        <a:xfrm>
          <a:off x="2250426" y="2270217"/>
          <a:ext cx="680746" cy="378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3</a:t>
          </a:r>
          <a:endParaRPr lang="ru-RU" sz="1600" kern="1200" dirty="0"/>
        </a:p>
      </dsp:txBody>
      <dsp:txXfrm>
        <a:off x="2261503" y="2281294"/>
        <a:ext cx="658592" cy="356038"/>
      </dsp:txXfrm>
    </dsp:sp>
    <dsp:sp modelId="{BE563B5C-93A9-0346-B1F8-30DA5ADE2936}">
      <dsp:nvSpPr>
        <dsp:cNvPr id="0" name=""/>
        <dsp:cNvSpPr/>
      </dsp:nvSpPr>
      <dsp:spPr>
        <a:xfrm rot="5400000">
          <a:off x="2519888" y="2657864"/>
          <a:ext cx="141822" cy="1701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ru-RU" sz="700" kern="1200"/>
        </a:p>
      </dsp:txBody>
      <dsp:txXfrm rot="-5400000">
        <a:off x="2539744" y="2672046"/>
        <a:ext cx="102112" cy="99275"/>
      </dsp:txXfrm>
    </dsp:sp>
    <dsp:sp modelId="{FEB08328-4386-4243-925D-1059B17B51CE}">
      <dsp:nvSpPr>
        <dsp:cNvPr id="0" name=""/>
        <dsp:cNvSpPr/>
      </dsp:nvSpPr>
      <dsp:spPr>
        <a:xfrm>
          <a:off x="2250426" y="2837505"/>
          <a:ext cx="680746" cy="378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7</a:t>
          </a:r>
          <a:endParaRPr lang="ru-RU" sz="1600" kern="1200" dirty="0"/>
        </a:p>
      </dsp:txBody>
      <dsp:txXfrm>
        <a:off x="2261503" y="2848582"/>
        <a:ext cx="658592" cy="356038"/>
      </dsp:txXfrm>
    </dsp:sp>
    <dsp:sp modelId="{C0F26C2C-646D-8441-9D8A-6D4BBBEAC97F}">
      <dsp:nvSpPr>
        <dsp:cNvPr id="0" name=""/>
        <dsp:cNvSpPr/>
      </dsp:nvSpPr>
      <dsp:spPr>
        <a:xfrm rot="5400000">
          <a:off x="2519888" y="3225153"/>
          <a:ext cx="141822" cy="1701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ru-RU" sz="700" kern="1200"/>
        </a:p>
      </dsp:txBody>
      <dsp:txXfrm rot="-5400000">
        <a:off x="2539744" y="3239335"/>
        <a:ext cx="102112" cy="99275"/>
      </dsp:txXfrm>
    </dsp:sp>
    <dsp:sp modelId="{D63FD945-27BE-C84D-A8F6-7E717644A745}">
      <dsp:nvSpPr>
        <dsp:cNvPr id="0" name=""/>
        <dsp:cNvSpPr/>
      </dsp:nvSpPr>
      <dsp:spPr>
        <a:xfrm>
          <a:off x="2250426" y="3404794"/>
          <a:ext cx="680746" cy="378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6</a:t>
          </a:r>
          <a:endParaRPr lang="ru-RU" sz="1600" kern="1200" dirty="0"/>
        </a:p>
      </dsp:txBody>
      <dsp:txXfrm>
        <a:off x="2261503" y="3415871"/>
        <a:ext cx="658592" cy="356038"/>
      </dsp:txXfrm>
    </dsp:sp>
    <dsp:sp modelId="{9C8E9759-C8E6-CA43-A630-BB49F083C947}">
      <dsp:nvSpPr>
        <dsp:cNvPr id="0" name=""/>
        <dsp:cNvSpPr/>
      </dsp:nvSpPr>
      <dsp:spPr>
        <a:xfrm rot="5400000">
          <a:off x="2519888" y="3792441"/>
          <a:ext cx="141822" cy="1701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ru-RU" sz="700" kern="1200"/>
        </a:p>
      </dsp:txBody>
      <dsp:txXfrm rot="-5400000">
        <a:off x="2539744" y="3806623"/>
        <a:ext cx="102112" cy="99275"/>
      </dsp:txXfrm>
    </dsp:sp>
    <dsp:sp modelId="{6F6480B4-8D13-1247-A444-9839E452B79F}">
      <dsp:nvSpPr>
        <dsp:cNvPr id="0" name=""/>
        <dsp:cNvSpPr/>
      </dsp:nvSpPr>
      <dsp:spPr>
        <a:xfrm>
          <a:off x="2250426" y="3972083"/>
          <a:ext cx="680746" cy="378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4</a:t>
          </a:r>
          <a:endParaRPr lang="ru-RU" sz="1600" kern="1200" dirty="0"/>
        </a:p>
      </dsp:txBody>
      <dsp:txXfrm>
        <a:off x="2261503" y="3983160"/>
        <a:ext cx="658592" cy="356038"/>
      </dsp:txXfrm>
    </dsp:sp>
  </dsp:spTree>
</dsp:drawing>
</file>

<file path=ppt/diagrams/drawing1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BDB44-BB69-874E-BE44-F466F25069EA}">
      <dsp:nvSpPr>
        <dsp:cNvPr id="0" name=""/>
        <dsp:cNvSpPr/>
      </dsp:nvSpPr>
      <dsp:spPr>
        <a:xfrm>
          <a:off x="2250426" y="1062"/>
          <a:ext cx="680746" cy="378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8</a:t>
          </a:r>
          <a:endParaRPr lang="ru-RU" sz="1600" kern="1200" dirty="0"/>
        </a:p>
      </dsp:txBody>
      <dsp:txXfrm>
        <a:off x="2261503" y="12139"/>
        <a:ext cx="658592" cy="356038"/>
      </dsp:txXfrm>
    </dsp:sp>
    <dsp:sp modelId="{B0055E23-AE57-2146-859C-EBE4F34478FC}">
      <dsp:nvSpPr>
        <dsp:cNvPr id="0" name=""/>
        <dsp:cNvSpPr/>
      </dsp:nvSpPr>
      <dsp:spPr>
        <a:xfrm rot="5400000">
          <a:off x="2519888" y="388709"/>
          <a:ext cx="141822" cy="1701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ru-RU" sz="700" kern="1200"/>
        </a:p>
      </dsp:txBody>
      <dsp:txXfrm rot="-5400000">
        <a:off x="2539744" y="402891"/>
        <a:ext cx="102112" cy="99275"/>
      </dsp:txXfrm>
    </dsp:sp>
    <dsp:sp modelId="{6621B56F-CF11-FF49-B9BA-7D883A63DE2A}">
      <dsp:nvSpPr>
        <dsp:cNvPr id="0" name=""/>
        <dsp:cNvSpPr/>
      </dsp:nvSpPr>
      <dsp:spPr>
        <a:xfrm>
          <a:off x="2250426" y="568351"/>
          <a:ext cx="680746" cy="378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1</a:t>
          </a:r>
          <a:endParaRPr lang="ru-RU" sz="1600" kern="1200" dirty="0"/>
        </a:p>
      </dsp:txBody>
      <dsp:txXfrm>
        <a:off x="2261503" y="579428"/>
        <a:ext cx="658592" cy="356038"/>
      </dsp:txXfrm>
    </dsp:sp>
    <dsp:sp modelId="{1546A3E4-AE56-D346-9448-A850F091BF6A}">
      <dsp:nvSpPr>
        <dsp:cNvPr id="0" name=""/>
        <dsp:cNvSpPr/>
      </dsp:nvSpPr>
      <dsp:spPr>
        <a:xfrm rot="5400000">
          <a:off x="2519888" y="955998"/>
          <a:ext cx="141822" cy="1701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ru-RU" sz="700" kern="1200"/>
        </a:p>
      </dsp:txBody>
      <dsp:txXfrm rot="-5400000">
        <a:off x="2539744" y="970180"/>
        <a:ext cx="102112" cy="99275"/>
      </dsp:txXfrm>
    </dsp:sp>
    <dsp:sp modelId="{FEB997B3-D289-F749-AF53-FDE007AFE7D6}">
      <dsp:nvSpPr>
        <dsp:cNvPr id="0" name=""/>
        <dsp:cNvSpPr/>
      </dsp:nvSpPr>
      <dsp:spPr>
        <a:xfrm>
          <a:off x="2250426" y="1135639"/>
          <a:ext cx="680746" cy="378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5</a:t>
          </a:r>
          <a:endParaRPr lang="ru-RU" sz="1600" kern="1200" dirty="0"/>
        </a:p>
      </dsp:txBody>
      <dsp:txXfrm>
        <a:off x="2261503" y="1146716"/>
        <a:ext cx="658592" cy="356038"/>
      </dsp:txXfrm>
    </dsp:sp>
    <dsp:sp modelId="{EE9D60D8-B6F9-1645-A4DC-BD0C656F8245}">
      <dsp:nvSpPr>
        <dsp:cNvPr id="0" name=""/>
        <dsp:cNvSpPr/>
      </dsp:nvSpPr>
      <dsp:spPr>
        <a:xfrm rot="5400000">
          <a:off x="2519888" y="1523287"/>
          <a:ext cx="141822" cy="1701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ru-RU" sz="700" kern="1200"/>
        </a:p>
      </dsp:txBody>
      <dsp:txXfrm rot="-5400000">
        <a:off x="2539744" y="1537469"/>
        <a:ext cx="102112" cy="99275"/>
      </dsp:txXfrm>
    </dsp:sp>
    <dsp:sp modelId="{A40FDA08-C189-314F-9397-E2EA12A4DE3E}">
      <dsp:nvSpPr>
        <dsp:cNvPr id="0" name=""/>
        <dsp:cNvSpPr/>
      </dsp:nvSpPr>
      <dsp:spPr>
        <a:xfrm>
          <a:off x="2250426" y="1702928"/>
          <a:ext cx="680746" cy="378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2</a:t>
          </a:r>
          <a:endParaRPr lang="ru-RU" sz="1600" kern="1200" dirty="0"/>
        </a:p>
      </dsp:txBody>
      <dsp:txXfrm>
        <a:off x="2261503" y="1714005"/>
        <a:ext cx="658592" cy="356038"/>
      </dsp:txXfrm>
    </dsp:sp>
    <dsp:sp modelId="{4C6A5CE0-8E75-F142-B22A-2DBCB60F5DBB}">
      <dsp:nvSpPr>
        <dsp:cNvPr id="0" name=""/>
        <dsp:cNvSpPr/>
      </dsp:nvSpPr>
      <dsp:spPr>
        <a:xfrm rot="5400000">
          <a:off x="2519888" y="2090575"/>
          <a:ext cx="141822" cy="1701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ru-RU" sz="700" kern="1200"/>
        </a:p>
      </dsp:txBody>
      <dsp:txXfrm rot="-5400000">
        <a:off x="2539744" y="2104757"/>
        <a:ext cx="102112" cy="99275"/>
      </dsp:txXfrm>
    </dsp:sp>
    <dsp:sp modelId="{725662B0-F676-104A-8A87-86F9CB048909}">
      <dsp:nvSpPr>
        <dsp:cNvPr id="0" name=""/>
        <dsp:cNvSpPr/>
      </dsp:nvSpPr>
      <dsp:spPr>
        <a:xfrm>
          <a:off x="2250426" y="2270217"/>
          <a:ext cx="680746" cy="378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3</a:t>
          </a:r>
          <a:endParaRPr lang="ru-RU" sz="1600" kern="1200" dirty="0"/>
        </a:p>
      </dsp:txBody>
      <dsp:txXfrm>
        <a:off x="2261503" y="2281294"/>
        <a:ext cx="658592" cy="356038"/>
      </dsp:txXfrm>
    </dsp:sp>
    <dsp:sp modelId="{BE563B5C-93A9-0346-B1F8-30DA5ADE2936}">
      <dsp:nvSpPr>
        <dsp:cNvPr id="0" name=""/>
        <dsp:cNvSpPr/>
      </dsp:nvSpPr>
      <dsp:spPr>
        <a:xfrm rot="5400000">
          <a:off x="2519888" y="2657864"/>
          <a:ext cx="141822" cy="1701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ru-RU" sz="700" kern="1200"/>
        </a:p>
      </dsp:txBody>
      <dsp:txXfrm rot="-5400000">
        <a:off x="2539744" y="2672046"/>
        <a:ext cx="102112" cy="99275"/>
      </dsp:txXfrm>
    </dsp:sp>
    <dsp:sp modelId="{FEB08328-4386-4243-925D-1059B17B51CE}">
      <dsp:nvSpPr>
        <dsp:cNvPr id="0" name=""/>
        <dsp:cNvSpPr/>
      </dsp:nvSpPr>
      <dsp:spPr>
        <a:xfrm>
          <a:off x="2250426" y="2837505"/>
          <a:ext cx="680746" cy="378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7</a:t>
          </a:r>
          <a:endParaRPr lang="ru-RU" sz="1600" kern="1200" dirty="0"/>
        </a:p>
      </dsp:txBody>
      <dsp:txXfrm>
        <a:off x="2261503" y="2848582"/>
        <a:ext cx="658592" cy="356038"/>
      </dsp:txXfrm>
    </dsp:sp>
    <dsp:sp modelId="{C0F26C2C-646D-8441-9D8A-6D4BBBEAC97F}">
      <dsp:nvSpPr>
        <dsp:cNvPr id="0" name=""/>
        <dsp:cNvSpPr/>
      </dsp:nvSpPr>
      <dsp:spPr>
        <a:xfrm rot="5400000">
          <a:off x="2519888" y="3225153"/>
          <a:ext cx="141822" cy="1701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ru-RU" sz="700" kern="1200"/>
        </a:p>
      </dsp:txBody>
      <dsp:txXfrm rot="-5400000">
        <a:off x="2539744" y="3239335"/>
        <a:ext cx="102112" cy="99275"/>
      </dsp:txXfrm>
    </dsp:sp>
    <dsp:sp modelId="{D63FD945-27BE-C84D-A8F6-7E717644A745}">
      <dsp:nvSpPr>
        <dsp:cNvPr id="0" name=""/>
        <dsp:cNvSpPr/>
      </dsp:nvSpPr>
      <dsp:spPr>
        <a:xfrm>
          <a:off x="2250426" y="3404794"/>
          <a:ext cx="680746" cy="378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6</a:t>
          </a:r>
          <a:endParaRPr lang="ru-RU" sz="1600" kern="1200" dirty="0"/>
        </a:p>
      </dsp:txBody>
      <dsp:txXfrm>
        <a:off x="2261503" y="3415871"/>
        <a:ext cx="658592" cy="356038"/>
      </dsp:txXfrm>
    </dsp:sp>
    <dsp:sp modelId="{9C8E9759-C8E6-CA43-A630-BB49F083C947}">
      <dsp:nvSpPr>
        <dsp:cNvPr id="0" name=""/>
        <dsp:cNvSpPr/>
      </dsp:nvSpPr>
      <dsp:spPr>
        <a:xfrm rot="5400000">
          <a:off x="2519888" y="3792441"/>
          <a:ext cx="141822" cy="1701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ru-RU" sz="700" kern="1200"/>
        </a:p>
      </dsp:txBody>
      <dsp:txXfrm rot="-5400000">
        <a:off x="2539744" y="3806623"/>
        <a:ext cx="102112" cy="99275"/>
      </dsp:txXfrm>
    </dsp:sp>
    <dsp:sp modelId="{6F6480B4-8D13-1247-A444-9839E452B79F}">
      <dsp:nvSpPr>
        <dsp:cNvPr id="0" name=""/>
        <dsp:cNvSpPr/>
      </dsp:nvSpPr>
      <dsp:spPr>
        <a:xfrm>
          <a:off x="2250426" y="3972083"/>
          <a:ext cx="680746" cy="378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4</a:t>
          </a:r>
          <a:endParaRPr lang="ru-RU" sz="1600" kern="1200" dirty="0"/>
        </a:p>
      </dsp:txBody>
      <dsp:txXfrm>
        <a:off x="2261503" y="3983160"/>
        <a:ext cx="658592" cy="356038"/>
      </dsp:txXfrm>
    </dsp:sp>
  </dsp:spTree>
</dsp:drawing>
</file>

<file path=ppt/diagrams/drawing1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BDB44-BB69-874E-BE44-F466F25069EA}">
      <dsp:nvSpPr>
        <dsp:cNvPr id="0" name=""/>
        <dsp:cNvSpPr/>
      </dsp:nvSpPr>
      <dsp:spPr>
        <a:xfrm>
          <a:off x="1976549" y="1799"/>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8</a:t>
          </a:r>
          <a:endParaRPr lang="ru-RU" sz="2900" kern="1200" dirty="0"/>
        </a:p>
      </dsp:txBody>
      <dsp:txXfrm>
        <a:off x="1996151" y="21401"/>
        <a:ext cx="1165483" cy="630066"/>
      </dsp:txXfrm>
    </dsp:sp>
    <dsp:sp modelId="{B0055E23-AE57-2146-859C-EBE4F34478FC}">
      <dsp:nvSpPr>
        <dsp:cNvPr id="0" name=""/>
        <dsp:cNvSpPr/>
      </dsp:nvSpPr>
      <dsp:spPr>
        <a:xfrm rot="5400000">
          <a:off x="2453405" y="687801"/>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712899"/>
        <a:ext cx="180703" cy="175683"/>
      </dsp:txXfrm>
    </dsp:sp>
    <dsp:sp modelId="{6F968BDA-3704-A747-864B-0C2FDDA76EAC}">
      <dsp:nvSpPr>
        <dsp:cNvPr id="0" name=""/>
        <dsp:cNvSpPr/>
      </dsp:nvSpPr>
      <dsp:spPr>
        <a:xfrm>
          <a:off x="1976549" y="1005705"/>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5</a:t>
          </a:r>
          <a:endParaRPr lang="ru-RU" sz="2900" kern="1200" dirty="0"/>
        </a:p>
      </dsp:txBody>
      <dsp:txXfrm>
        <a:off x="1996151" y="1025307"/>
        <a:ext cx="1165483" cy="630066"/>
      </dsp:txXfrm>
    </dsp:sp>
    <dsp:sp modelId="{4A5F1A4C-B2A3-BF4A-80BB-F980C56B39A7}">
      <dsp:nvSpPr>
        <dsp:cNvPr id="0" name=""/>
        <dsp:cNvSpPr/>
      </dsp:nvSpPr>
      <dsp:spPr>
        <a:xfrm rot="5400000">
          <a:off x="2453405" y="1691708"/>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1716806"/>
        <a:ext cx="180703" cy="175683"/>
      </dsp:txXfrm>
    </dsp:sp>
    <dsp:sp modelId="{2B4FDFEE-1E6F-894F-B422-0CE166F33917}">
      <dsp:nvSpPr>
        <dsp:cNvPr id="0" name=""/>
        <dsp:cNvSpPr/>
      </dsp:nvSpPr>
      <dsp:spPr>
        <a:xfrm>
          <a:off x="1976549" y="2009611"/>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7</a:t>
          </a:r>
          <a:endParaRPr lang="ru-RU" sz="2900" kern="1200" dirty="0"/>
        </a:p>
      </dsp:txBody>
      <dsp:txXfrm>
        <a:off x="1996151" y="2029213"/>
        <a:ext cx="1165483" cy="630066"/>
      </dsp:txXfrm>
    </dsp:sp>
    <dsp:sp modelId="{4F1B0F86-D569-224A-9D51-D52604A0FEAD}">
      <dsp:nvSpPr>
        <dsp:cNvPr id="0" name=""/>
        <dsp:cNvSpPr/>
      </dsp:nvSpPr>
      <dsp:spPr>
        <a:xfrm rot="5400000">
          <a:off x="2453405" y="2695614"/>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2720712"/>
        <a:ext cx="180703" cy="175683"/>
      </dsp:txXfrm>
    </dsp:sp>
    <dsp:sp modelId="{EFDD8027-ADB1-3F46-989E-534A4CE54C81}">
      <dsp:nvSpPr>
        <dsp:cNvPr id="0" name=""/>
        <dsp:cNvSpPr/>
      </dsp:nvSpPr>
      <dsp:spPr>
        <a:xfrm>
          <a:off x="1976549" y="3013518"/>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6</a:t>
          </a:r>
          <a:endParaRPr lang="ru-RU" sz="2900" kern="1200" dirty="0"/>
        </a:p>
      </dsp:txBody>
      <dsp:txXfrm>
        <a:off x="1996151" y="3033120"/>
        <a:ext cx="1165483" cy="630066"/>
      </dsp:txXfrm>
    </dsp:sp>
  </dsp:spTree>
</dsp:drawing>
</file>

<file path=ppt/diagrams/drawing1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BA1E7-2126-8F48-8AF1-F7DDB3B4E79D}">
      <dsp:nvSpPr>
        <dsp:cNvPr id="0" name=""/>
        <dsp:cNvSpPr/>
      </dsp:nvSpPr>
      <dsp:spPr>
        <a:xfrm>
          <a:off x="1989250" y="1799"/>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4</a:t>
          </a:r>
          <a:endParaRPr lang="ru-RU" sz="2900" kern="1200" dirty="0"/>
        </a:p>
      </dsp:txBody>
      <dsp:txXfrm>
        <a:off x="2008852" y="21401"/>
        <a:ext cx="1165483" cy="630066"/>
      </dsp:txXfrm>
    </dsp:sp>
    <dsp:sp modelId="{C7AA79B3-B1E5-034A-AED2-E24E69430D14}">
      <dsp:nvSpPr>
        <dsp:cNvPr id="0" name=""/>
        <dsp:cNvSpPr/>
      </dsp:nvSpPr>
      <dsp:spPr>
        <a:xfrm rot="5400000">
          <a:off x="2466105" y="687801"/>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501242" y="712899"/>
        <a:ext cx="180703" cy="175683"/>
      </dsp:txXfrm>
    </dsp:sp>
    <dsp:sp modelId="{3E101AE1-BE49-1C4B-B457-5D55FEB16969}">
      <dsp:nvSpPr>
        <dsp:cNvPr id="0" name=""/>
        <dsp:cNvSpPr/>
      </dsp:nvSpPr>
      <dsp:spPr>
        <a:xfrm>
          <a:off x="1989250" y="1005705"/>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3</a:t>
          </a:r>
          <a:endParaRPr lang="ru-RU" sz="2900" kern="1200" dirty="0"/>
        </a:p>
      </dsp:txBody>
      <dsp:txXfrm>
        <a:off x="2008852" y="1025307"/>
        <a:ext cx="1165483" cy="630066"/>
      </dsp:txXfrm>
    </dsp:sp>
    <dsp:sp modelId="{84DA0709-67FA-834E-B700-2F2CCD274328}">
      <dsp:nvSpPr>
        <dsp:cNvPr id="0" name=""/>
        <dsp:cNvSpPr/>
      </dsp:nvSpPr>
      <dsp:spPr>
        <a:xfrm rot="5400000">
          <a:off x="2466105" y="1691708"/>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501242" y="1716806"/>
        <a:ext cx="180703" cy="175683"/>
      </dsp:txXfrm>
    </dsp:sp>
    <dsp:sp modelId="{181BF98D-67EA-9C40-9680-19DE54E20006}">
      <dsp:nvSpPr>
        <dsp:cNvPr id="0" name=""/>
        <dsp:cNvSpPr/>
      </dsp:nvSpPr>
      <dsp:spPr>
        <a:xfrm>
          <a:off x="1989250" y="2009611"/>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2</a:t>
          </a:r>
          <a:endParaRPr lang="ru-RU" sz="2900" kern="1200" dirty="0"/>
        </a:p>
      </dsp:txBody>
      <dsp:txXfrm>
        <a:off x="2008852" y="2029213"/>
        <a:ext cx="1165483" cy="630066"/>
      </dsp:txXfrm>
    </dsp:sp>
    <dsp:sp modelId="{6C095EA8-9BEE-724B-97AD-C05268308746}">
      <dsp:nvSpPr>
        <dsp:cNvPr id="0" name=""/>
        <dsp:cNvSpPr/>
      </dsp:nvSpPr>
      <dsp:spPr>
        <a:xfrm rot="5400000">
          <a:off x="2466105" y="2695614"/>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501242" y="2720712"/>
        <a:ext cx="180703" cy="175683"/>
      </dsp:txXfrm>
    </dsp:sp>
    <dsp:sp modelId="{E3A09CE3-5A90-1442-91C3-57AD3FAAB8FD}">
      <dsp:nvSpPr>
        <dsp:cNvPr id="0" name=""/>
        <dsp:cNvSpPr/>
      </dsp:nvSpPr>
      <dsp:spPr>
        <a:xfrm>
          <a:off x="1989250" y="3013518"/>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1</a:t>
          </a:r>
          <a:endParaRPr lang="ru-RU" sz="2900" kern="1200" dirty="0"/>
        </a:p>
      </dsp:txBody>
      <dsp:txXfrm>
        <a:off x="2008852" y="3033120"/>
        <a:ext cx="1165483" cy="630066"/>
      </dsp:txXfrm>
    </dsp:sp>
  </dsp:spTree>
</dsp:drawing>
</file>

<file path=ppt/diagrams/drawing1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A22CD-CCC0-3A42-9623-3899A8F69024}">
      <dsp:nvSpPr>
        <dsp:cNvPr id="0" name=""/>
        <dsp:cNvSpPr/>
      </dsp:nvSpPr>
      <dsp:spPr>
        <a:xfrm>
          <a:off x="2314128" y="449"/>
          <a:ext cx="529530" cy="283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11|8|f</a:t>
          </a:r>
          <a:endParaRPr lang="ru-RU" sz="1200" kern="1200" dirty="0"/>
        </a:p>
      </dsp:txBody>
      <dsp:txXfrm>
        <a:off x="2322427" y="8748"/>
        <a:ext cx="512932" cy="266762"/>
      </dsp:txXfrm>
    </dsp:sp>
    <dsp:sp modelId="{06AD3E76-996E-0748-BF14-9D1D67713501}">
      <dsp:nvSpPr>
        <dsp:cNvPr id="0" name=""/>
        <dsp:cNvSpPr/>
      </dsp:nvSpPr>
      <dsp:spPr>
        <a:xfrm rot="5400000">
          <a:off x="2525763" y="290894"/>
          <a:ext cx="106260" cy="127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40639" y="301520"/>
        <a:ext cx="76508" cy="74382"/>
      </dsp:txXfrm>
    </dsp:sp>
    <dsp:sp modelId="{05843BF2-4FFC-024A-9AD4-505FC6710D83}">
      <dsp:nvSpPr>
        <dsp:cNvPr id="0" name=""/>
        <dsp:cNvSpPr/>
      </dsp:nvSpPr>
      <dsp:spPr>
        <a:xfrm>
          <a:off x="2314128" y="425490"/>
          <a:ext cx="529530" cy="283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1|0|t</a:t>
          </a:r>
          <a:endParaRPr lang="ru-RU" sz="1200" kern="1200" dirty="0"/>
        </a:p>
      </dsp:txBody>
      <dsp:txXfrm>
        <a:off x="2322427" y="433789"/>
        <a:ext cx="512932" cy="266762"/>
      </dsp:txXfrm>
    </dsp:sp>
    <dsp:sp modelId="{3B5D9095-8B94-4D46-BD7B-B7D8E14CECB7}">
      <dsp:nvSpPr>
        <dsp:cNvPr id="0" name=""/>
        <dsp:cNvSpPr/>
      </dsp:nvSpPr>
      <dsp:spPr>
        <a:xfrm rot="5400000">
          <a:off x="2525763" y="715935"/>
          <a:ext cx="106260" cy="127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40639" y="726561"/>
        <a:ext cx="76508" cy="74382"/>
      </dsp:txXfrm>
    </dsp:sp>
    <dsp:sp modelId="{BA84E752-C8E0-0041-9507-59A9659D5E5A}">
      <dsp:nvSpPr>
        <dsp:cNvPr id="0" name=""/>
        <dsp:cNvSpPr/>
      </dsp:nvSpPr>
      <dsp:spPr>
        <a:xfrm>
          <a:off x="2314128" y="850531"/>
          <a:ext cx="529530" cy="283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9|7|f</a:t>
          </a:r>
          <a:endParaRPr lang="ru-RU" sz="1200" kern="1200" dirty="0"/>
        </a:p>
      </dsp:txBody>
      <dsp:txXfrm>
        <a:off x="2322427" y="858830"/>
        <a:ext cx="512932" cy="266762"/>
      </dsp:txXfrm>
    </dsp:sp>
    <dsp:sp modelId="{6DBFF7E5-3FFD-8B43-994F-BCF25F40A9AF}">
      <dsp:nvSpPr>
        <dsp:cNvPr id="0" name=""/>
        <dsp:cNvSpPr/>
      </dsp:nvSpPr>
      <dsp:spPr>
        <a:xfrm rot="5400000">
          <a:off x="2525763" y="1140976"/>
          <a:ext cx="106260" cy="127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40639" y="1151602"/>
        <a:ext cx="76508" cy="74382"/>
      </dsp:txXfrm>
    </dsp:sp>
    <dsp:sp modelId="{DA25DCDE-BA5F-AA48-AA6F-0487FD1A0DE3}">
      <dsp:nvSpPr>
        <dsp:cNvPr id="0" name=""/>
        <dsp:cNvSpPr/>
      </dsp:nvSpPr>
      <dsp:spPr>
        <a:xfrm>
          <a:off x="2314128" y="1275572"/>
          <a:ext cx="529530" cy="283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2|1|t</a:t>
          </a:r>
          <a:endParaRPr lang="ru-RU" sz="1200" kern="1200" dirty="0"/>
        </a:p>
      </dsp:txBody>
      <dsp:txXfrm>
        <a:off x="2322427" y="1283871"/>
        <a:ext cx="512932" cy="266762"/>
      </dsp:txXfrm>
    </dsp:sp>
    <dsp:sp modelId="{1F7A7CF2-EA3E-1C40-86E1-A36318C538AB}">
      <dsp:nvSpPr>
        <dsp:cNvPr id="0" name=""/>
        <dsp:cNvSpPr/>
      </dsp:nvSpPr>
      <dsp:spPr>
        <a:xfrm rot="5400000">
          <a:off x="2525763" y="1566017"/>
          <a:ext cx="106260" cy="127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40639" y="1576643"/>
        <a:ext cx="76508" cy="74382"/>
      </dsp:txXfrm>
    </dsp:sp>
    <dsp:sp modelId="{AEFCFC97-2C57-7C41-B9D5-7D1710C82D07}">
      <dsp:nvSpPr>
        <dsp:cNvPr id="0" name=""/>
        <dsp:cNvSpPr/>
      </dsp:nvSpPr>
      <dsp:spPr>
        <a:xfrm>
          <a:off x="2314128" y="1700613"/>
          <a:ext cx="529530" cy="283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4|3|f</a:t>
          </a:r>
          <a:endParaRPr lang="ru-RU" sz="1200" kern="1200" dirty="0"/>
        </a:p>
      </dsp:txBody>
      <dsp:txXfrm>
        <a:off x="2322427" y="1708912"/>
        <a:ext cx="512932" cy="266762"/>
      </dsp:txXfrm>
    </dsp:sp>
    <dsp:sp modelId="{BEC9D282-B54C-4C46-8ED6-A69B12B026AC}">
      <dsp:nvSpPr>
        <dsp:cNvPr id="0" name=""/>
        <dsp:cNvSpPr/>
      </dsp:nvSpPr>
      <dsp:spPr>
        <a:xfrm rot="5400000">
          <a:off x="2525763" y="1991058"/>
          <a:ext cx="106260" cy="127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40639" y="2001684"/>
        <a:ext cx="76508" cy="74382"/>
      </dsp:txXfrm>
    </dsp:sp>
    <dsp:sp modelId="{315BFC14-1D70-0946-B386-A51571F7575F}">
      <dsp:nvSpPr>
        <dsp:cNvPr id="0" name=""/>
        <dsp:cNvSpPr/>
      </dsp:nvSpPr>
      <dsp:spPr>
        <a:xfrm>
          <a:off x="2314128" y="2125654"/>
          <a:ext cx="529530" cy="283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3|2|t</a:t>
          </a:r>
          <a:endParaRPr lang="ru-RU" sz="1200" kern="1200" dirty="0"/>
        </a:p>
      </dsp:txBody>
      <dsp:txXfrm>
        <a:off x="2322427" y="2133953"/>
        <a:ext cx="512932" cy="266762"/>
      </dsp:txXfrm>
    </dsp:sp>
    <dsp:sp modelId="{D998815D-8E21-BC41-8BA5-A17599C12275}">
      <dsp:nvSpPr>
        <dsp:cNvPr id="0" name=""/>
        <dsp:cNvSpPr/>
      </dsp:nvSpPr>
      <dsp:spPr>
        <a:xfrm rot="5400000">
          <a:off x="2525763" y="2416099"/>
          <a:ext cx="106260" cy="127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40639" y="2426725"/>
        <a:ext cx="76508" cy="74382"/>
      </dsp:txXfrm>
    </dsp:sp>
    <dsp:sp modelId="{A08C5774-A29D-E145-B831-B416B9BE462F}">
      <dsp:nvSpPr>
        <dsp:cNvPr id="0" name=""/>
        <dsp:cNvSpPr/>
      </dsp:nvSpPr>
      <dsp:spPr>
        <a:xfrm>
          <a:off x="2314128" y="2550695"/>
          <a:ext cx="529530" cy="283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6|5|f</a:t>
          </a:r>
          <a:endParaRPr lang="ru-RU" sz="1200" kern="1200" dirty="0"/>
        </a:p>
      </dsp:txBody>
      <dsp:txXfrm>
        <a:off x="2322427" y="2558994"/>
        <a:ext cx="512932" cy="266762"/>
      </dsp:txXfrm>
    </dsp:sp>
    <dsp:sp modelId="{EBCA483B-8753-354D-96CF-F36723544627}">
      <dsp:nvSpPr>
        <dsp:cNvPr id="0" name=""/>
        <dsp:cNvSpPr/>
      </dsp:nvSpPr>
      <dsp:spPr>
        <a:xfrm rot="5400000">
          <a:off x="2525763" y="2841140"/>
          <a:ext cx="106260" cy="127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40639" y="2851766"/>
        <a:ext cx="76508" cy="74382"/>
      </dsp:txXfrm>
    </dsp:sp>
    <dsp:sp modelId="{EB1203FE-BADC-6D4A-AA25-9E57ADA12645}">
      <dsp:nvSpPr>
        <dsp:cNvPr id="0" name=""/>
        <dsp:cNvSpPr/>
      </dsp:nvSpPr>
      <dsp:spPr>
        <a:xfrm>
          <a:off x="2314128" y="2975736"/>
          <a:ext cx="529530" cy="283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5|4|f</a:t>
          </a:r>
          <a:endParaRPr lang="ru-RU" sz="1200" kern="1200" dirty="0"/>
        </a:p>
      </dsp:txBody>
      <dsp:txXfrm>
        <a:off x="2322427" y="2984035"/>
        <a:ext cx="512932" cy="266762"/>
      </dsp:txXfrm>
    </dsp:sp>
    <dsp:sp modelId="{0DC69D4E-13CC-5142-8D8A-CF4EE24B1E3D}">
      <dsp:nvSpPr>
        <dsp:cNvPr id="0" name=""/>
        <dsp:cNvSpPr/>
      </dsp:nvSpPr>
      <dsp:spPr>
        <a:xfrm rot="5400000">
          <a:off x="2525763" y="3266181"/>
          <a:ext cx="106260" cy="127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40639" y="3276807"/>
        <a:ext cx="76508" cy="74382"/>
      </dsp:txXfrm>
    </dsp:sp>
    <dsp:sp modelId="{C3A010FB-5865-C04F-9579-393050649903}">
      <dsp:nvSpPr>
        <dsp:cNvPr id="0" name=""/>
        <dsp:cNvSpPr/>
      </dsp:nvSpPr>
      <dsp:spPr>
        <a:xfrm>
          <a:off x="2314128" y="3400777"/>
          <a:ext cx="529530" cy="283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7|6|f</a:t>
          </a:r>
          <a:endParaRPr lang="ru-RU" sz="1200" kern="1200" dirty="0"/>
        </a:p>
      </dsp:txBody>
      <dsp:txXfrm>
        <a:off x="2322427" y="3409076"/>
        <a:ext cx="512932" cy="26676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5</a:t>
          </a:r>
          <a:endParaRPr lang="ru-RU" sz="6500" kern="1200" dirty="0"/>
        </a:p>
      </dsp:txBody>
      <dsp:txXfrm>
        <a:off x="107812" y="109611"/>
        <a:ext cx="4967564" cy="346536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2105276" y="449"/>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5</a:t>
          </a:r>
          <a:endParaRPr lang="ru-RU" sz="2200" kern="1200" dirty="0"/>
        </a:p>
      </dsp:txBody>
      <dsp:txXfrm>
        <a:off x="2120689" y="15862"/>
        <a:ext cx="916408" cy="495415"/>
      </dsp:txXfrm>
    </dsp:sp>
    <dsp:sp modelId="{E595D63F-D112-784E-BE60-0AD4A3C93654}">
      <dsp:nvSpPr>
        <dsp:cNvPr id="0" name=""/>
        <dsp:cNvSpPr/>
      </dsp:nvSpPr>
      <dsp:spPr>
        <a:xfrm rot="5400000">
          <a:off x="2480223" y="539847"/>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559581"/>
        <a:ext cx="142084" cy="138138"/>
      </dsp:txXfrm>
    </dsp:sp>
    <dsp:sp modelId="{99519117-BAA3-F643-8AC1-96C1AFD35824}">
      <dsp:nvSpPr>
        <dsp:cNvPr id="0" name=""/>
        <dsp:cNvSpPr/>
      </dsp:nvSpPr>
      <dsp:spPr>
        <a:xfrm>
          <a:off x="2105276" y="789811"/>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1</a:t>
          </a:r>
          <a:endParaRPr lang="ru-RU" sz="2200" kern="1200" dirty="0"/>
        </a:p>
      </dsp:txBody>
      <dsp:txXfrm>
        <a:off x="2120689" y="805224"/>
        <a:ext cx="916408" cy="495415"/>
      </dsp:txXfrm>
    </dsp:sp>
    <dsp:sp modelId="{2711DB6A-9017-6840-AF34-2987DB9B8D01}">
      <dsp:nvSpPr>
        <dsp:cNvPr id="0" name=""/>
        <dsp:cNvSpPr/>
      </dsp:nvSpPr>
      <dsp:spPr>
        <a:xfrm rot="5400000">
          <a:off x="2480223" y="1329208"/>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1348942"/>
        <a:ext cx="142084" cy="138138"/>
      </dsp:txXfrm>
    </dsp:sp>
    <dsp:sp modelId="{60410BB1-ECED-F342-992E-153E85D8ED18}">
      <dsp:nvSpPr>
        <dsp:cNvPr id="0" name=""/>
        <dsp:cNvSpPr/>
      </dsp:nvSpPr>
      <dsp:spPr>
        <a:xfrm>
          <a:off x="2105276" y="1579173"/>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2</a:t>
          </a:r>
          <a:endParaRPr lang="ru-RU" sz="2200" kern="1200" dirty="0"/>
        </a:p>
      </dsp:txBody>
      <dsp:txXfrm>
        <a:off x="2120689" y="1594586"/>
        <a:ext cx="916408" cy="495415"/>
      </dsp:txXfrm>
    </dsp:sp>
    <dsp:sp modelId="{A3C844AE-099D-CF4E-856B-DC081A698B01}">
      <dsp:nvSpPr>
        <dsp:cNvPr id="0" name=""/>
        <dsp:cNvSpPr/>
      </dsp:nvSpPr>
      <dsp:spPr>
        <a:xfrm rot="5400000">
          <a:off x="2480223" y="2118570"/>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138304"/>
        <a:ext cx="142084" cy="138138"/>
      </dsp:txXfrm>
    </dsp:sp>
    <dsp:sp modelId="{02C7755A-6569-AD4B-B91C-A7CA243D47C6}">
      <dsp:nvSpPr>
        <dsp:cNvPr id="0" name=""/>
        <dsp:cNvSpPr/>
      </dsp:nvSpPr>
      <dsp:spPr>
        <a:xfrm>
          <a:off x="2105276" y="2368535"/>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3</a:t>
          </a:r>
          <a:endParaRPr lang="ru-RU" sz="2200" kern="1200" dirty="0"/>
        </a:p>
      </dsp:txBody>
      <dsp:txXfrm>
        <a:off x="2120689" y="2383948"/>
        <a:ext cx="916408" cy="495415"/>
      </dsp:txXfrm>
    </dsp:sp>
    <dsp:sp modelId="{5693530B-C5E9-2048-8E16-1CF463B1B182}">
      <dsp:nvSpPr>
        <dsp:cNvPr id="0" name=""/>
        <dsp:cNvSpPr/>
      </dsp:nvSpPr>
      <dsp:spPr>
        <a:xfrm rot="5400000">
          <a:off x="2480223" y="2907932"/>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927666"/>
        <a:ext cx="142084" cy="138138"/>
      </dsp:txXfrm>
    </dsp:sp>
    <dsp:sp modelId="{531859D5-FEE9-1B4C-AD68-49BF0D4C37EB}">
      <dsp:nvSpPr>
        <dsp:cNvPr id="0" name=""/>
        <dsp:cNvSpPr/>
      </dsp:nvSpPr>
      <dsp:spPr>
        <a:xfrm>
          <a:off x="2105276" y="3157897"/>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4</a:t>
          </a:r>
          <a:endParaRPr lang="ru-RU" sz="2200" kern="1200" dirty="0"/>
        </a:p>
      </dsp:txBody>
      <dsp:txXfrm>
        <a:off x="2120689" y="3173310"/>
        <a:ext cx="916408" cy="49541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ru-RU" sz="6500" kern="1200" dirty="0"/>
        </a:p>
      </dsp:txBody>
      <dsp:txXfrm>
        <a:off x="107812" y="109611"/>
        <a:ext cx="4967564" cy="346536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2105276" y="449"/>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1</a:t>
          </a:r>
          <a:endParaRPr lang="ru-RU" sz="2200" kern="1200" dirty="0"/>
        </a:p>
      </dsp:txBody>
      <dsp:txXfrm>
        <a:off x="2120689" y="15862"/>
        <a:ext cx="916408" cy="495415"/>
      </dsp:txXfrm>
    </dsp:sp>
    <dsp:sp modelId="{E595D63F-D112-784E-BE60-0AD4A3C93654}">
      <dsp:nvSpPr>
        <dsp:cNvPr id="0" name=""/>
        <dsp:cNvSpPr/>
      </dsp:nvSpPr>
      <dsp:spPr>
        <a:xfrm rot="5400000">
          <a:off x="2480223" y="539847"/>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559581"/>
        <a:ext cx="142084" cy="138138"/>
      </dsp:txXfrm>
    </dsp:sp>
    <dsp:sp modelId="{60410BB1-ECED-F342-992E-153E85D8ED18}">
      <dsp:nvSpPr>
        <dsp:cNvPr id="0" name=""/>
        <dsp:cNvSpPr/>
      </dsp:nvSpPr>
      <dsp:spPr>
        <a:xfrm>
          <a:off x="2105276" y="789811"/>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2</a:t>
          </a:r>
          <a:endParaRPr lang="ru-RU" sz="2200" kern="1200" dirty="0"/>
        </a:p>
      </dsp:txBody>
      <dsp:txXfrm>
        <a:off x="2120689" y="805224"/>
        <a:ext cx="916408" cy="495415"/>
      </dsp:txXfrm>
    </dsp:sp>
    <dsp:sp modelId="{A3C844AE-099D-CF4E-856B-DC081A698B01}">
      <dsp:nvSpPr>
        <dsp:cNvPr id="0" name=""/>
        <dsp:cNvSpPr/>
      </dsp:nvSpPr>
      <dsp:spPr>
        <a:xfrm rot="5400000">
          <a:off x="2480223" y="1329208"/>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1348942"/>
        <a:ext cx="142084" cy="138138"/>
      </dsp:txXfrm>
    </dsp:sp>
    <dsp:sp modelId="{02C7755A-6569-AD4B-B91C-A7CA243D47C6}">
      <dsp:nvSpPr>
        <dsp:cNvPr id="0" name=""/>
        <dsp:cNvSpPr/>
      </dsp:nvSpPr>
      <dsp:spPr>
        <a:xfrm>
          <a:off x="2105276" y="1579173"/>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3</a:t>
          </a:r>
          <a:endParaRPr lang="ru-RU" sz="2200" kern="1200" dirty="0"/>
        </a:p>
      </dsp:txBody>
      <dsp:txXfrm>
        <a:off x="2120689" y="1594586"/>
        <a:ext cx="916408" cy="495415"/>
      </dsp:txXfrm>
    </dsp:sp>
    <dsp:sp modelId="{5693530B-C5E9-2048-8E16-1CF463B1B182}">
      <dsp:nvSpPr>
        <dsp:cNvPr id="0" name=""/>
        <dsp:cNvSpPr/>
      </dsp:nvSpPr>
      <dsp:spPr>
        <a:xfrm rot="5400000">
          <a:off x="2480223" y="2118570"/>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138304"/>
        <a:ext cx="142084" cy="138138"/>
      </dsp:txXfrm>
    </dsp:sp>
    <dsp:sp modelId="{531859D5-FEE9-1B4C-AD68-49BF0D4C37EB}">
      <dsp:nvSpPr>
        <dsp:cNvPr id="0" name=""/>
        <dsp:cNvSpPr/>
      </dsp:nvSpPr>
      <dsp:spPr>
        <a:xfrm>
          <a:off x="2105276" y="2368535"/>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4</a:t>
          </a:r>
          <a:endParaRPr lang="ru-RU" sz="2200" kern="1200" dirty="0"/>
        </a:p>
      </dsp:txBody>
      <dsp:txXfrm>
        <a:off x="2120689" y="2383948"/>
        <a:ext cx="916408" cy="495415"/>
      </dsp:txXfrm>
    </dsp:sp>
    <dsp:sp modelId="{309E3063-488B-6749-A212-D5E37EA68238}">
      <dsp:nvSpPr>
        <dsp:cNvPr id="0" name=""/>
        <dsp:cNvSpPr/>
      </dsp:nvSpPr>
      <dsp:spPr>
        <a:xfrm rot="5400000">
          <a:off x="2480223" y="2907932"/>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927666"/>
        <a:ext cx="142084" cy="138138"/>
      </dsp:txXfrm>
    </dsp:sp>
    <dsp:sp modelId="{E6D68E4A-C4ED-E249-B0EA-663082C38759}">
      <dsp:nvSpPr>
        <dsp:cNvPr id="0" name=""/>
        <dsp:cNvSpPr/>
      </dsp:nvSpPr>
      <dsp:spPr>
        <a:xfrm>
          <a:off x="2105276" y="3157897"/>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5</a:t>
          </a:r>
          <a:endParaRPr lang="ru-RU" sz="2200" kern="1200" dirty="0"/>
        </a:p>
      </dsp:txBody>
      <dsp:txXfrm>
        <a:off x="2120689" y="3173310"/>
        <a:ext cx="916408" cy="49541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ru-RU" sz="6500" kern="1200" dirty="0"/>
        </a:p>
      </dsp:txBody>
      <dsp:txXfrm>
        <a:off x="107812" y="109611"/>
        <a:ext cx="4967564" cy="346536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1749861" y="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1</a:t>
          </a:r>
          <a:endParaRPr lang="ru-RU" sz="4000" kern="1200" dirty="0"/>
        </a:p>
      </dsp:txBody>
      <dsp:txXfrm>
        <a:off x="1776840" y="26979"/>
        <a:ext cx="1604106" cy="867188"/>
      </dsp:txXfrm>
    </dsp:sp>
    <dsp:sp modelId="{E595D63F-D112-784E-BE60-0AD4A3C93654}">
      <dsp:nvSpPr>
        <dsp:cNvPr id="0" name=""/>
        <dsp:cNvSpPr/>
      </dsp:nvSpPr>
      <dsp:spPr>
        <a:xfrm rot="5400000">
          <a:off x="2406178" y="944175"/>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54539" y="978718"/>
        <a:ext cx="248710" cy="241801"/>
      </dsp:txXfrm>
    </dsp:sp>
    <dsp:sp modelId="{60410BB1-ECED-F342-992E-153E85D8ED18}">
      <dsp:nvSpPr>
        <dsp:cNvPr id="0" name=""/>
        <dsp:cNvSpPr/>
      </dsp:nvSpPr>
      <dsp:spPr>
        <a:xfrm>
          <a:off x="1749861" y="138172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2</a:t>
          </a:r>
          <a:endParaRPr lang="ru-RU" sz="4000" kern="1200" dirty="0"/>
        </a:p>
      </dsp:txBody>
      <dsp:txXfrm>
        <a:off x="1776840" y="1408699"/>
        <a:ext cx="1604106" cy="867188"/>
      </dsp:txXfrm>
    </dsp:sp>
    <dsp:sp modelId="{A3C844AE-099D-CF4E-856B-DC081A698B01}">
      <dsp:nvSpPr>
        <dsp:cNvPr id="0" name=""/>
        <dsp:cNvSpPr/>
      </dsp:nvSpPr>
      <dsp:spPr>
        <a:xfrm rot="5400000">
          <a:off x="2406178" y="2325896"/>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54539" y="2360439"/>
        <a:ext cx="248710" cy="241801"/>
      </dsp:txXfrm>
    </dsp:sp>
    <dsp:sp modelId="{02C7755A-6569-AD4B-B91C-A7CA243D47C6}">
      <dsp:nvSpPr>
        <dsp:cNvPr id="0" name=""/>
        <dsp:cNvSpPr/>
      </dsp:nvSpPr>
      <dsp:spPr>
        <a:xfrm>
          <a:off x="1749861" y="276344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4</a:t>
          </a:r>
          <a:endParaRPr lang="ru-RU" sz="4000" kern="1200" dirty="0"/>
        </a:p>
      </dsp:txBody>
      <dsp:txXfrm>
        <a:off x="1776840" y="2790419"/>
        <a:ext cx="1604106" cy="8671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698550-5048-A744-AC5B-5C1D73835388}">
      <dsp:nvSpPr>
        <dsp:cNvPr id="0" name=""/>
        <dsp:cNvSpPr/>
      </dsp:nvSpPr>
      <dsp:spPr>
        <a:xfrm>
          <a:off x="9242" y="207010"/>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2</a:t>
          </a:r>
          <a:endParaRPr lang="ru-RU" sz="6500" kern="1200" dirty="0"/>
        </a:p>
      </dsp:txBody>
      <dsp:txXfrm>
        <a:off x="57787" y="255555"/>
        <a:ext cx="2665308" cy="1560349"/>
      </dsp:txXfrm>
    </dsp:sp>
    <dsp:sp modelId="{BFF8C9E5-7240-8B4D-9B45-462834B91608}">
      <dsp:nvSpPr>
        <dsp:cNvPr id="0" name=""/>
        <dsp:cNvSpPr/>
      </dsp:nvSpPr>
      <dsp:spPr>
        <a:xfrm>
          <a:off x="3047880" y="693193"/>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ru-RU" sz="2900" kern="1200"/>
        </a:p>
      </dsp:txBody>
      <dsp:txXfrm>
        <a:off x="3047880" y="830208"/>
        <a:ext cx="409940" cy="411044"/>
      </dsp:txXfrm>
    </dsp:sp>
    <dsp:sp modelId="{0D2D82A0-2ABA-3143-BAB9-B2286A7D82CC}">
      <dsp:nvSpPr>
        <dsp:cNvPr id="0" name=""/>
        <dsp:cNvSpPr/>
      </dsp:nvSpPr>
      <dsp:spPr>
        <a:xfrm>
          <a:off x="3876600" y="207010"/>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1</a:t>
          </a:r>
          <a:endParaRPr lang="ru-RU" sz="6500" kern="1200" dirty="0"/>
        </a:p>
      </dsp:txBody>
      <dsp:txXfrm>
        <a:off x="3925145" y="255555"/>
        <a:ext cx="2665308" cy="1560349"/>
      </dsp:txXfrm>
    </dsp:sp>
    <dsp:sp modelId="{FCCF1210-83FD-334A-8CF8-986EB6E4EB9F}">
      <dsp:nvSpPr>
        <dsp:cNvPr id="0" name=""/>
        <dsp:cNvSpPr/>
      </dsp:nvSpPr>
      <dsp:spPr>
        <a:xfrm>
          <a:off x="6915239" y="693193"/>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ru-RU" sz="2900" kern="1200"/>
        </a:p>
      </dsp:txBody>
      <dsp:txXfrm>
        <a:off x="6915239" y="830208"/>
        <a:ext cx="409940" cy="411044"/>
      </dsp:txXfrm>
    </dsp:sp>
    <dsp:sp modelId="{7A69256D-07C1-3E48-8371-BA0C4B3CA513}">
      <dsp:nvSpPr>
        <dsp:cNvPr id="0" name=""/>
        <dsp:cNvSpPr/>
      </dsp:nvSpPr>
      <dsp:spPr>
        <a:xfrm>
          <a:off x="7743958" y="207010"/>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3</a:t>
          </a:r>
          <a:endParaRPr lang="ru-RU" sz="6500" kern="1200" dirty="0"/>
        </a:p>
      </dsp:txBody>
      <dsp:txXfrm>
        <a:off x="7792503" y="255555"/>
        <a:ext cx="2665308" cy="156034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1265466" y="449"/>
          <a:ext cx="2652255" cy="14734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kern="1200" dirty="0"/>
            <a:t>5</a:t>
          </a:r>
          <a:endParaRPr lang="ru-RU" sz="6400" kern="1200" dirty="0"/>
        </a:p>
      </dsp:txBody>
      <dsp:txXfrm>
        <a:off x="1308623" y="43606"/>
        <a:ext cx="2565941" cy="1387161"/>
      </dsp:txXfrm>
    </dsp:sp>
    <dsp:sp modelId="{E595D63F-D112-784E-BE60-0AD4A3C93654}">
      <dsp:nvSpPr>
        <dsp:cNvPr id="0" name=""/>
        <dsp:cNvSpPr/>
      </dsp:nvSpPr>
      <dsp:spPr>
        <a:xfrm rot="5400000">
          <a:off x="2315317" y="1510762"/>
          <a:ext cx="552553" cy="6630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ru-RU" sz="2700" kern="1200"/>
        </a:p>
      </dsp:txBody>
      <dsp:txXfrm rot="-5400000">
        <a:off x="2392675" y="1566017"/>
        <a:ext cx="397837" cy="386787"/>
      </dsp:txXfrm>
    </dsp:sp>
    <dsp:sp modelId="{60410BB1-ECED-F342-992E-153E85D8ED18}">
      <dsp:nvSpPr>
        <dsp:cNvPr id="0" name=""/>
        <dsp:cNvSpPr/>
      </dsp:nvSpPr>
      <dsp:spPr>
        <a:xfrm>
          <a:off x="1265466" y="2210662"/>
          <a:ext cx="2652255" cy="14734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kern="1200" dirty="0"/>
            <a:t>3</a:t>
          </a:r>
          <a:endParaRPr lang="ru-RU" sz="6400" kern="1200" dirty="0"/>
        </a:p>
      </dsp:txBody>
      <dsp:txXfrm>
        <a:off x="1308623" y="2253819"/>
        <a:ext cx="2565941" cy="138716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9BD6E-80F8-7D4C-8517-C4E9A06B3F9B}">
      <dsp:nvSpPr>
        <dsp:cNvPr id="0" name=""/>
        <dsp:cNvSpPr/>
      </dsp:nvSpPr>
      <dsp:spPr>
        <a:xfrm>
          <a:off x="1976549" y="1799"/>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5</a:t>
          </a:r>
          <a:endParaRPr lang="ru-RU" sz="2900" kern="1200" dirty="0"/>
        </a:p>
      </dsp:txBody>
      <dsp:txXfrm>
        <a:off x="1996151" y="21401"/>
        <a:ext cx="1165483" cy="630066"/>
      </dsp:txXfrm>
    </dsp:sp>
    <dsp:sp modelId="{62DFD71D-6249-3C42-B5A7-6CAB3AC02A58}">
      <dsp:nvSpPr>
        <dsp:cNvPr id="0" name=""/>
        <dsp:cNvSpPr/>
      </dsp:nvSpPr>
      <dsp:spPr>
        <a:xfrm rot="5400000">
          <a:off x="2453405" y="687801"/>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712899"/>
        <a:ext cx="180703" cy="175683"/>
      </dsp:txXfrm>
    </dsp:sp>
    <dsp:sp modelId="{9DDA0B35-A7CB-3143-9D20-8229CE158678}">
      <dsp:nvSpPr>
        <dsp:cNvPr id="0" name=""/>
        <dsp:cNvSpPr/>
      </dsp:nvSpPr>
      <dsp:spPr>
        <a:xfrm>
          <a:off x="1976549" y="1005705"/>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1</a:t>
          </a:r>
          <a:endParaRPr lang="ru-RU" sz="2900" kern="1200" dirty="0"/>
        </a:p>
      </dsp:txBody>
      <dsp:txXfrm>
        <a:off x="1996151" y="1025307"/>
        <a:ext cx="1165483" cy="630066"/>
      </dsp:txXfrm>
    </dsp:sp>
    <dsp:sp modelId="{E595D63F-D112-784E-BE60-0AD4A3C93654}">
      <dsp:nvSpPr>
        <dsp:cNvPr id="0" name=""/>
        <dsp:cNvSpPr/>
      </dsp:nvSpPr>
      <dsp:spPr>
        <a:xfrm rot="5400000">
          <a:off x="2453405" y="1691708"/>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1716806"/>
        <a:ext cx="180703" cy="175683"/>
      </dsp:txXfrm>
    </dsp:sp>
    <dsp:sp modelId="{60410BB1-ECED-F342-992E-153E85D8ED18}">
      <dsp:nvSpPr>
        <dsp:cNvPr id="0" name=""/>
        <dsp:cNvSpPr/>
      </dsp:nvSpPr>
      <dsp:spPr>
        <a:xfrm>
          <a:off x="1976549" y="2009611"/>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2</a:t>
          </a:r>
          <a:endParaRPr lang="ru-RU" sz="2900" kern="1200" dirty="0"/>
        </a:p>
      </dsp:txBody>
      <dsp:txXfrm>
        <a:off x="1996151" y="2029213"/>
        <a:ext cx="1165483" cy="630066"/>
      </dsp:txXfrm>
    </dsp:sp>
    <dsp:sp modelId="{A3C844AE-099D-CF4E-856B-DC081A698B01}">
      <dsp:nvSpPr>
        <dsp:cNvPr id="0" name=""/>
        <dsp:cNvSpPr/>
      </dsp:nvSpPr>
      <dsp:spPr>
        <a:xfrm rot="5400000">
          <a:off x="2453405" y="2695614"/>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2720712"/>
        <a:ext cx="180703" cy="175683"/>
      </dsp:txXfrm>
    </dsp:sp>
    <dsp:sp modelId="{02C7755A-6569-AD4B-B91C-A7CA243D47C6}">
      <dsp:nvSpPr>
        <dsp:cNvPr id="0" name=""/>
        <dsp:cNvSpPr/>
      </dsp:nvSpPr>
      <dsp:spPr>
        <a:xfrm>
          <a:off x="1976549" y="3013518"/>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4</a:t>
          </a:r>
          <a:endParaRPr lang="ru-RU" sz="2900" kern="1200" dirty="0"/>
        </a:p>
      </dsp:txBody>
      <dsp:txXfrm>
        <a:off x="1996151" y="3033120"/>
        <a:ext cx="1165483" cy="63006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3</a:t>
          </a:r>
          <a:endParaRPr lang="ru-RU" sz="6500" kern="1200" dirty="0"/>
        </a:p>
      </dsp:txBody>
      <dsp:txXfrm>
        <a:off x="107812" y="109611"/>
        <a:ext cx="4967564" cy="346536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9BD6E-80F8-7D4C-8517-C4E9A06B3F9B}">
      <dsp:nvSpPr>
        <dsp:cNvPr id="0" name=""/>
        <dsp:cNvSpPr/>
      </dsp:nvSpPr>
      <dsp:spPr>
        <a:xfrm>
          <a:off x="1976549" y="1799"/>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1</a:t>
          </a:r>
          <a:endParaRPr lang="ru-RU" sz="2900" kern="1200" dirty="0"/>
        </a:p>
      </dsp:txBody>
      <dsp:txXfrm>
        <a:off x="1996151" y="21401"/>
        <a:ext cx="1165483" cy="630066"/>
      </dsp:txXfrm>
    </dsp:sp>
    <dsp:sp modelId="{62DFD71D-6249-3C42-B5A7-6CAB3AC02A58}">
      <dsp:nvSpPr>
        <dsp:cNvPr id="0" name=""/>
        <dsp:cNvSpPr/>
      </dsp:nvSpPr>
      <dsp:spPr>
        <a:xfrm rot="5400000">
          <a:off x="2453405" y="687801"/>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712899"/>
        <a:ext cx="180703" cy="175683"/>
      </dsp:txXfrm>
    </dsp:sp>
    <dsp:sp modelId="{60410BB1-ECED-F342-992E-153E85D8ED18}">
      <dsp:nvSpPr>
        <dsp:cNvPr id="0" name=""/>
        <dsp:cNvSpPr/>
      </dsp:nvSpPr>
      <dsp:spPr>
        <a:xfrm>
          <a:off x="1976549" y="1005705"/>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2</a:t>
          </a:r>
          <a:endParaRPr lang="ru-RU" sz="2900" kern="1200" dirty="0"/>
        </a:p>
      </dsp:txBody>
      <dsp:txXfrm>
        <a:off x="1996151" y="1025307"/>
        <a:ext cx="1165483" cy="630066"/>
      </dsp:txXfrm>
    </dsp:sp>
    <dsp:sp modelId="{A3C844AE-099D-CF4E-856B-DC081A698B01}">
      <dsp:nvSpPr>
        <dsp:cNvPr id="0" name=""/>
        <dsp:cNvSpPr/>
      </dsp:nvSpPr>
      <dsp:spPr>
        <a:xfrm rot="5400000">
          <a:off x="2453405" y="1691708"/>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1716806"/>
        <a:ext cx="180703" cy="175683"/>
      </dsp:txXfrm>
    </dsp:sp>
    <dsp:sp modelId="{02C7755A-6569-AD4B-B91C-A7CA243D47C6}">
      <dsp:nvSpPr>
        <dsp:cNvPr id="0" name=""/>
        <dsp:cNvSpPr/>
      </dsp:nvSpPr>
      <dsp:spPr>
        <a:xfrm>
          <a:off x="1976549" y="2009611"/>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4</a:t>
          </a:r>
          <a:endParaRPr lang="ru-RU" sz="2900" kern="1200" dirty="0"/>
        </a:p>
      </dsp:txBody>
      <dsp:txXfrm>
        <a:off x="1996151" y="2029213"/>
        <a:ext cx="1165483" cy="630066"/>
      </dsp:txXfrm>
    </dsp:sp>
    <dsp:sp modelId="{28654EF2-1885-BA46-9CBB-D66CA81C7715}">
      <dsp:nvSpPr>
        <dsp:cNvPr id="0" name=""/>
        <dsp:cNvSpPr/>
      </dsp:nvSpPr>
      <dsp:spPr>
        <a:xfrm rot="5400000">
          <a:off x="2453405" y="2695614"/>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2720712"/>
        <a:ext cx="180703" cy="175683"/>
      </dsp:txXfrm>
    </dsp:sp>
    <dsp:sp modelId="{1645546D-EC5E-9A4D-A510-DAE33AED4EE6}">
      <dsp:nvSpPr>
        <dsp:cNvPr id="0" name=""/>
        <dsp:cNvSpPr/>
      </dsp:nvSpPr>
      <dsp:spPr>
        <a:xfrm>
          <a:off x="1976549" y="3013518"/>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5</a:t>
          </a:r>
          <a:endParaRPr lang="ru-RU" sz="2900" kern="1200" dirty="0"/>
        </a:p>
      </dsp:txBody>
      <dsp:txXfrm>
        <a:off x="1996151" y="3033120"/>
        <a:ext cx="1165483" cy="63006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3</a:t>
          </a:r>
          <a:endParaRPr lang="ru-RU" sz="6500" kern="1200" dirty="0"/>
        </a:p>
      </dsp:txBody>
      <dsp:txXfrm>
        <a:off x="107812" y="109611"/>
        <a:ext cx="4967564" cy="346536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9BD6E-80F8-7D4C-8517-C4E9A06B3F9B}">
      <dsp:nvSpPr>
        <dsp:cNvPr id="0" name=""/>
        <dsp:cNvSpPr/>
      </dsp:nvSpPr>
      <dsp:spPr>
        <a:xfrm>
          <a:off x="1976549" y="1799"/>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2</a:t>
          </a:r>
          <a:endParaRPr lang="ru-RU" sz="2900" kern="1200" dirty="0"/>
        </a:p>
      </dsp:txBody>
      <dsp:txXfrm>
        <a:off x="1996151" y="21401"/>
        <a:ext cx="1165483" cy="630066"/>
      </dsp:txXfrm>
    </dsp:sp>
    <dsp:sp modelId="{62DFD71D-6249-3C42-B5A7-6CAB3AC02A58}">
      <dsp:nvSpPr>
        <dsp:cNvPr id="0" name=""/>
        <dsp:cNvSpPr/>
      </dsp:nvSpPr>
      <dsp:spPr>
        <a:xfrm rot="5400000">
          <a:off x="2453405" y="687801"/>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712899"/>
        <a:ext cx="180703" cy="175683"/>
      </dsp:txXfrm>
    </dsp:sp>
    <dsp:sp modelId="{02C7755A-6569-AD4B-B91C-A7CA243D47C6}">
      <dsp:nvSpPr>
        <dsp:cNvPr id="0" name=""/>
        <dsp:cNvSpPr/>
      </dsp:nvSpPr>
      <dsp:spPr>
        <a:xfrm>
          <a:off x="1976549" y="1005705"/>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4</a:t>
          </a:r>
          <a:endParaRPr lang="ru-RU" sz="2900" kern="1200" dirty="0"/>
        </a:p>
      </dsp:txBody>
      <dsp:txXfrm>
        <a:off x="1996151" y="1025307"/>
        <a:ext cx="1165483" cy="630066"/>
      </dsp:txXfrm>
    </dsp:sp>
    <dsp:sp modelId="{28654EF2-1885-BA46-9CBB-D66CA81C7715}">
      <dsp:nvSpPr>
        <dsp:cNvPr id="0" name=""/>
        <dsp:cNvSpPr/>
      </dsp:nvSpPr>
      <dsp:spPr>
        <a:xfrm rot="5400000">
          <a:off x="2453405" y="1691708"/>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1716806"/>
        <a:ext cx="180703" cy="175683"/>
      </dsp:txXfrm>
    </dsp:sp>
    <dsp:sp modelId="{1645546D-EC5E-9A4D-A510-DAE33AED4EE6}">
      <dsp:nvSpPr>
        <dsp:cNvPr id="0" name=""/>
        <dsp:cNvSpPr/>
      </dsp:nvSpPr>
      <dsp:spPr>
        <a:xfrm>
          <a:off x="1976549" y="2009611"/>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5</a:t>
          </a:r>
          <a:endParaRPr lang="ru-RU" sz="2900" kern="1200" dirty="0"/>
        </a:p>
      </dsp:txBody>
      <dsp:txXfrm>
        <a:off x="1996151" y="2029213"/>
        <a:ext cx="1165483" cy="630066"/>
      </dsp:txXfrm>
    </dsp:sp>
    <dsp:sp modelId="{BBDA7DD7-6362-0247-8858-95093D233C8D}">
      <dsp:nvSpPr>
        <dsp:cNvPr id="0" name=""/>
        <dsp:cNvSpPr/>
      </dsp:nvSpPr>
      <dsp:spPr>
        <a:xfrm rot="5400000">
          <a:off x="2453405" y="2695614"/>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2720712"/>
        <a:ext cx="180703" cy="175683"/>
      </dsp:txXfrm>
    </dsp:sp>
    <dsp:sp modelId="{0307528E-5A71-3B47-B702-F868CCE6F71F}">
      <dsp:nvSpPr>
        <dsp:cNvPr id="0" name=""/>
        <dsp:cNvSpPr/>
      </dsp:nvSpPr>
      <dsp:spPr>
        <a:xfrm>
          <a:off x="1976549" y="3013518"/>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1</a:t>
          </a:r>
          <a:endParaRPr lang="ru-RU" sz="2900" kern="1200" dirty="0"/>
        </a:p>
      </dsp:txBody>
      <dsp:txXfrm>
        <a:off x="1996151" y="3033120"/>
        <a:ext cx="1165483" cy="63006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3</a:t>
          </a:r>
          <a:endParaRPr lang="ru-RU" sz="6500" kern="1200" dirty="0"/>
        </a:p>
      </dsp:txBody>
      <dsp:txXfrm>
        <a:off x="107812" y="109611"/>
        <a:ext cx="4967564" cy="346536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9BD6E-80F8-7D4C-8517-C4E9A06B3F9B}">
      <dsp:nvSpPr>
        <dsp:cNvPr id="0" name=""/>
        <dsp:cNvSpPr/>
      </dsp:nvSpPr>
      <dsp:spPr>
        <a:xfrm>
          <a:off x="2105276" y="449"/>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3</a:t>
          </a:r>
          <a:endParaRPr lang="ru-RU" sz="2200" kern="1200" dirty="0"/>
        </a:p>
      </dsp:txBody>
      <dsp:txXfrm>
        <a:off x="2120689" y="15862"/>
        <a:ext cx="916408" cy="495415"/>
      </dsp:txXfrm>
    </dsp:sp>
    <dsp:sp modelId="{62DFD71D-6249-3C42-B5A7-6CAB3AC02A58}">
      <dsp:nvSpPr>
        <dsp:cNvPr id="0" name=""/>
        <dsp:cNvSpPr/>
      </dsp:nvSpPr>
      <dsp:spPr>
        <a:xfrm rot="5400000">
          <a:off x="2480223" y="539847"/>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559581"/>
        <a:ext cx="142084" cy="138138"/>
      </dsp:txXfrm>
    </dsp:sp>
    <dsp:sp modelId="{373A9ACC-1570-FE42-B1C8-27309072ABC3}">
      <dsp:nvSpPr>
        <dsp:cNvPr id="0" name=""/>
        <dsp:cNvSpPr/>
      </dsp:nvSpPr>
      <dsp:spPr>
        <a:xfrm>
          <a:off x="2105276" y="789811"/>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2</a:t>
          </a:r>
          <a:endParaRPr lang="ru-RU" sz="2200" kern="1200" dirty="0"/>
        </a:p>
      </dsp:txBody>
      <dsp:txXfrm>
        <a:off x="2120689" y="805224"/>
        <a:ext cx="916408" cy="495415"/>
      </dsp:txXfrm>
    </dsp:sp>
    <dsp:sp modelId="{08A0A6B5-CFF4-FD45-A7A0-7B451B3539A9}">
      <dsp:nvSpPr>
        <dsp:cNvPr id="0" name=""/>
        <dsp:cNvSpPr/>
      </dsp:nvSpPr>
      <dsp:spPr>
        <a:xfrm rot="5400000">
          <a:off x="2480223" y="1329208"/>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1348942"/>
        <a:ext cx="142084" cy="138138"/>
      </dsp:txXfrm>
    </dsp:sp>
    <dsp:sp modelId="{02C7755A-6569-AD4B-B91C-A7CA243D47C6}">
      <dsp:nvSpPr>
        <dsp:cNvPr id="0" name=""/>
        <dsp:cNvSpPr/>
      </dsp:nvSpPr>
      <dsp:spPr>
        <a:xfrm>
          <a:off x="2105276" y="1579173"/>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4</a:t>
          </a:r>
          <a:endParaRPr lang="ru-RU" sz="2200" kern="1200" dirty="0"/>
        </a:p>
      </dsp:txBody>
      <dsp:txXfrm>
        <a:off x="2120689" y="1594586"/>
        <a:ext cx="916408" cy="495415"/>
      </dsp:txXfrm>
    </dsp:sp>
    <dsp:sp modelId="{28654EF2-1885-BA46-9CBB-D66CA81C7715}">
      <dsp:nvSpPr>
        <dsp:cNvPr id="0" name=""/>
        <dsp:cNvSpPr/>
      </dsp:nvSpPr>
      <dsp:spPr>
        <a:xfrm rot="5400000">
          <a:off x="2480223" y="2118570"/>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138304"/>
        <a:ext cx="142084" cy="138138"/>
      </dsp:txXfrm>
    </dsp:sp>
    <dsp:sp modelId="{1645546D-EC5E-9A4D-A510-DAE33AED4EE6}">
      <dsp:nvSpPr>
        <dsp:cNvPr id="0" name=""/>
        <dsp:cNvSpPr/>
      </dsp:nvSpPr>
      <dsp:spPr>
        <a:xfrm>
          <a:off x="2105276" y="2368535"/>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5</a:t>
          </a:r>
          <a:endParaRPr lang="ru-RU" sz="2200" kern="1200" dirty="0"/>
        </a:p>
      </dsp:txBody>
      <dsp:txXfrm>
        <a:off x="2120689" y="2383948"/>
        <a:ext cx="916408" cy="495415"/>
      </dsp:txXfrm>
    </dsp:sp>
    <dsp:sp modelId="{BBDA7DD7-6362-0247-8858-95093D233C8D}">
      <dsp:nvSpPr>
        <dsp:cNvPr id="0" name=""/>
        <dsp:cNvSpPr/>
      </dsp:nvSpPr>
      <dsp:spPr>
        <a:xfrm rot="5400000">
          <a:off x="2480223" y="2907932"/>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927666"/>
        <a:ext cx="142084" cy="138138"/>
      </dsp:txXfrm>
    </dsp:sp>
    <dsp:sp modelId="{0307528E-5A71-3B47-B702-F868CCE6F71F}">
      <dsp:nvSpPr>
        <dsp:cNvPr id="0" name=""/>
        <dsp:cNvSpPr/>
      </dsp:nvSpPr>
      <dsp:spPr>
        <a:xfrm>
          <a:off x="2105276" y="3157897"/>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1</a:t>
          </a:r>
          <a:endParaRPr lang="ru-RU" sz="2200" kern="1200" dirty="0"/>
        </a:p>
      </dsp:txBody>
      <dsp:txXfrm>
        <a:off x="2120689" y="3173310"/>
        <a:ext cx="916408" cy="49541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ru-RU" sz="6500" kern="1200" dirty="0"/>
        </a:p>
      </dsp:txBody>
      <dsp:txXfrm>
        <a:off x="107812" y="109611"/>
        <a:ext cx="4967564" cy="346536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9BD6E-80F8-7D4C-8517-C4E9A06B3F9B}">
      <dsp:nvSpPr>
        <dsp:cNvPr id="0" name=""/>
        <dsp:cNvSpPr/>
      </dsp:nvSpPr>
      <dsp:spPr>
        <a:xfrm>
          <a:off x="2105276" y="449"/>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2</a:t>
          </a:r>
          <a:endParaRPr lang="ru-RU" sz="2200" kern="1200" dirty="0"/>
        </a:p>
      </dsp:txBody>
      <dsp:txXfrm>
        <a:off x="2120689" y="15862"/>
        <a:ext cx="916408" cy="495415"/>
      </dsp:txXfrm>
    </dsp:sp>
    <dsp:sp modelId="{62DFD71D-6249-3C42-B5A7-6CAB3AC02A58}">
      <dsp:nvSpPr>
        <dsp:cNvPr id="0" name=""/>
        <dsp:cNvSpPr/>
      </dsp:nvSpPr>
      <dsp:spPr>
        <a:xfrm rot="5400000">
          <a:off x="2480223" y="539847"/>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559581"/>
        <a:ext cx="142084" cy="138138"/>
      </dsp:txXfrm>
    </dsp:sp>
    <dsp:sp modelId="{373A9ACC-1570-FE42-B1C8-27309072ABC3}">
      <dsp:nvSpPr>
        <dsp:cNvPr id="0" name=""/>
        <dsp:cNvSpPr/>
      </dsp:nvSpPr>
      <dsp:spPr>
        <a:xfrm>
          <a:off x="2105276" y="789811"/>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3</a:t>
          </a:r>
          <a:endParaRPr lang="ru-RU" sz="2200" kern="1200" dirty="0"/>
        </a:p>
      </dsp:txBody>
      <dsp:txXfrm>
        <a:off x="2120689" y="805224"/>
        <a:ext cx="916408" cy="495415"/>
      </dsp:txXfrm>
    </dsp:sp>
    <dsp:sp modelId="{08A0A6B5-CFF4-FD45-A7A0-7B451B3539A9}">
      <dsp:nvSpPr>
        <dsp:cNvPr id="0" name=""/>
        <dsp:cNvSpPr/>
      </dsp:nvSpPr>
      <dsp:spPr>
        <a:xfrm rot="5400000">
          <a:off x="2480223" y="1329208"/>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1348942"/>
        <a:ext cx="142084" cy="138138"/>
      </dsp:txXfrm>
    </dsp:sp>
    <dsp:sp modelId="{02C7755A-6569-AD4B-B91C-A7CA243D47C6}">
      <dsp:nvSpPr>
        <dsp:cNvPr id="0" name=""/>
        <dsp:cNvSpPr/>
      </dsp:nvSpPr>
      <dsp:spPr>
        <a:xfrm>
          <a:off x="2105276" y="1579173"/>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4</a:t>
          </a:r>
          <a:endParaRPr lang="ru-RU" sz="2200" kern="1200" dirty="0"/>
        </a:p>
      </dsp:txBody>
      <dsp:txXfrm>
        <a:off x="2120689" y="1594586"/>
        <a:ext cx="916408" cy="495415"/>
      </dsp:txXfrm>
    </dsp:sp>
    <dsp:sp modelId="{28654EF2-1885-BA46-9CBB-D66CA81C7715}">
      <dsp:nvSpPr>
        <dsp:cNvPr id="0" name=""/>
        <dsp:cNvSpPr/>
      </dsp:nvSpPr>
      <dsp:spPr>
        <a:xfrm rot="5400000">
          <a:off x="2480223" y="2118570"/>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138304"/>
        <a:ext cx="142084" cy="138138"/>
      </dsp:txXfrm>
    </dsp:sp>
    <dsp:sp modelId="{1645546D-EC5E-9A4D-A510-DAE33AED4EE6}">
      <dsp:nvSpPr>
        <dsp:cNvPr id="0" name=""/>
        <dsp:cNvSpPr/>
      </dsp:nvSpPr>
      <dsp:spPr>
        <a:xfrm>
          <a:off x="2105276" y="2368535"/>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5</a:t>
          </a:r>
          <a:endParaRPr lang="ru-RU" sz="2200" kern="1200" dirty="0"/>
        </a:p>
      </dsp:txBody>
      <dsp:txXfrm>
        <a:off x="2120689" y="2383948"/>
        <a:ext cx="916408" cy="495415"/>
      </dsp:txXfrm>
    </dsp:sp>
    <dsp:sp modelId="{BBDA7DD7-6362-0247-8858-95093D233C8D}">
      <dsp:nvSpPr>
        <dsp:cNvPr id="0" name=""/>
        <dsp:cNvSpPr/>
      </dsp:nvSpPr>
      <dsp:spPr>
        <a:xfrm rot="5400000">
          <a:off x="2480223" y="2907932"/>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927666"/>
        <a:ext cx="142084" cy="138138"/>
      </dsp:txXfrm>
    </dsp:sp>
    <dsp:sp modelId="{0307528E-5A71-3B47-B702-F868CCE6F71F}">
      <dsp:nvSpPr>
        <dsp:cNvPr id="0" name=""/>
        <dsp:cNvSpPr/>
      </dsp:nvSpPr>
      <dsp:spPr>
        <a:xfrm>
          <a:off x="2105276" y="3157897"/>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1</a:t>
          </a:r>
          <a:endParaRPr lang="ru-RU" sz="2200" kern="1200" dirty="0"/>
        </a:p>
      </dsp:txBody>
      <dsp:txXfrm>
        <a:off x="2120689" y="3173310"/>
        <a:ext cx="916408" cy="4954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D6836-7E9C-C44C-B8C9-C1E22B13F956}">
      <dsp:nvSpPr>
        <dsp:cNvPr id="0" name=""/>
        <dsp:cNvSpPr/>
      </dsp:nvSpPr>
      <dsp:spPr>
        <a:xfrm>
          <a:off x="3571" y="34731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1</a:t>
          </a:r>
          <a:endParaRPr lang="ru-RU" sz="4000" kern="1200" dirty="0"/>
        </a:p>
      </dsp:txBody>
      <dsp:txXfrm>
        <a:off x="31015" y="374756"/>
        <a:ext cx="1506815" cy="882133"/>
      </dsp:txXfrm>
    </dsp:sp>
    <dsp:sp modelId="{EC8850C6-B50D-2E40-85A9-F1D2C4B9046D}">
      <dsp:nvSpPr>
        <dsp:cNvPr id="0" name=""/>
        <dsp:cNvSpPr/>
      </dsp:nvSpPr>
      <dsp:spPr>
        <a:xfrm>
          <a:off x="1721445" y="62217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ru-RU" sz="1600" kern="1200"/>
        </a:p>
      </dsp:txBody>
      <dsp:txXfrm>
        <a:off x="1721445" y="699632"/>
        <a:ext cx="231757" cy="232382"/>
      </dsp:txXfrm>
    </dsp:sp>
    <dsp:sp modelId="{6196AC0D-2F00-7941-858E-0520BFF6CD0C}">
      <dsp:nvSpPr>
        <dsp:cNvPr id="0" name=""/>
        <dsp:cNvSpPr/>
      </dsp:nvSpPr>
      <dsp:spPr>
        <a:xfrm>
          <a:off x="2189956" y="34731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4</a:t>
          </a:r>
          <a:endParaRPr lang="ru-RU" sz="4000" kern="1200" dirty="0"/>
        </a:p>
      </dsp:txBody>
      <dsp:txXfrm>
        <a:off x="2217400" y="374756"/>
        <a:ext cx="1506815" cy="882133"/>
      </dsp:txXfrm>
    </dsp:sp>
    <dsp:sp modelId="{8418A4B7-9121-284F-8393-67F67629CA62}">
      <dsp:nvSpPr>
        <dsp:cNvPr id="0" name=""/>
        <dsp:cNvSpPr/>
      </dsp:nvSpPr>
      <dsp:spPr>
        <a:xfrm>
          <a:off x="3907829" y="62217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ru-RU" sz="1600" kern="1200"/>
        </a:p>
      </dsp:txBody>
      <dsp:txXfrm>
        <a:off x="3907829" y="699632"/>
        <a:ext cx="231757" cy="232382"/>
      </dsp:txXfrm>
    </dsp:sp>
    <dsp:sp modelId="{501C6671-61EC-354D-8B6C-12736EDE2098}">
      <dsp:nvSpPr>
        <dsp:cNvPr id="0" name=""/>
        <dsp:cNvSpPr/>
      </dsp:nvSpPr>
      <dsp:spPr>
        <a:xfrm>
          <a:off x="4376340" y="34731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5</a:t>
          </a:r>
          <a:endParaRPr lang="ru-RU" sz="4000" kern="1200" dirty="0"/>
        </a:p>
      </dsp:txBody>
      <dsp:txXfrm>
        <a:off x="4403784" y="374756"/>
        <a:ext cx="1506815" cy="882133"/>
      </dsp:txXfrm>
    </dsp:sp>
    <dsp:sp modelId="{267F9F85-2AEE-5446-9586-3E0BB68A7E01}">
      <dsp:nvSpPr>
        <dsp:cNvPr id="0" name=""/>
        <dsp:cNvSpPr/>
      </dsp:nvSpPr>
      <dsp:spPr>
        <a:xfrm>
          <a:off x="6094214" y="62217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ru-RU" sz="1600" kern="1200"/>
        </a:p>
      </dsp:txBody>
      <dsp:txXfrm>
        <a:off x="6094214" y="699632"/>
        <a:ext cx="231757" cy="232382"/>
      </dsp:txXfrm>
    </dsp:sp>
    <dsp:sp modelId="{4E5AF432-C0E3-4043-A7F6-74FC73805E2F}">
      <dsp:nvSpPr>
        <dsp:cNvPr id="0" name=""/>
        <dsp:cNvSpPr/>
      </dsp:nvSpPr>
      <dsp:spPr>
        <a:xfrm>
          <a:off x="6562724" y="34731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6</a:t>
          </a:r>
          <a:endParaRPr lang="ru-RU" sz="4000" kern="1200" dirty="0"/>
        </a:p>
      </dsp:txBody>
      <dsp:txXfrm>
        <a:off x="6590168" y="374756"/>
        <a:ext cx="1506815" cy="88213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ru-RU" sz="6500" kern="1200" dirty="0"/>
        </a:p>
      </dsp:txBody>
      <dsp:txXfrm>
        <a:off x="107812" y="109611"/>
        <a:ext cx="4967564" cy="346536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9BD6E-80F8-7D4C-8517-C4E9A06B3F9B}">
      <dsp:nvSpPr>
        <dsp:cNvPr id="0" name=""/>
        <dsp:cNvSpPr/>
      </dsp:nvSpPr>
      <dsp:spPr>
        <a:xfrm>
          <a:off x="2105276" y="449"/>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1</a:t>
          </a:r>
          <a:endParaRPr lang="ru-RU" sz="2200" kern="1200" dirty="0"/>
        </a:p>
      </dsp:txBody>
      <dsp:txXfrm>
        <a:off x="2120689" y="15862"/>
        <a:ext cx="916408" cy="495415"/>
      </dsp:txXfrm>
    </dsp:sp>
    <dsp:sp modelId="{62DFD71D-6249-3C42-B5A7-6CAB3AC02A58}">
      <dsp:nvSpPr>
        <dsp:cNvPr id="0" name=""/>
        <dsp:cNvSpPr/>
      </dsp:nvSpPr>
      <dsp:spPr>
        <a:xfrm rot="5400000">
          <a:off x="2480223" y="539847"/>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559581"/>
        <a:ext cx="142084" cy="138138"/>
      </dsp:txXfrm>
    </dsp:sp>
    <dsp:sp modelId="{21AF57E6-60F3-CC40-93BA-CE19977C517C}">
      <dsp:nvSpPr>
        <dsp:cNvPr id="0" name=""/>
        <dsp:cNvSpPr/>
      </dsp:nvSpPr>
      <dsp:spPr>
        <a:xfrm>
          <a:off x="2105276" y="789811"/>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2</a:t>
          </a:r>
          <a:endParaRPr lang="ru-RU" sz="2200" kern="1200" dirty="0"/>
        </a:p>
      </dsp:txBody>
      <dsp:txXfrm>
        <a:off x="2120689" y="805224"/>
        <a:ext cx="916408" cy="495415"/>
      </dsp:txXfrm>
    </dsp:sp>
    <dsp:sp modelId="{3FDE15D3-9657-5C40-90A1-E54696D7F000}">
      <dsp:nvSpPr>
        <dsp:cNvPr id="0" name=""/>
        <dsp:cNvSpPr/>
      </dsp:nvSpPr>
      <dsp:spPr>
        <a:xfrm rot="5400000">
          <a:off x="2480223" y="1329208"/>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1348942"/>
        <a:ext cx="142084" cy="138138"/>
      </dsp:txXfrm>
    </dsp:sp>
    <dsp:sp modelId="{373A9ACC-1570-FE42-B1C8-27309072ABC3}">
      <dsp:nvSpPr>
        <dsp:cNvPr id="0" name=""/>
        <dsp:cNvSpPr/>
      </dsp:nvSpPr>
      <dsp:spPr>
        <a:xfrm>
          <a:off x="2105276" y="1579173"/>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3</a:t>
          </a:r>
          <a:endParaRPr lang="ru-RU" sz="2200" kern="1200" dirty="0"/>
        </a:p>
      </dsp:txBody>
      <dsp:txXfrm>
        <a:off x="2120689" y="1594586"/>
        <a:ext cx="916408" cy="495415"/>
      </dsp:txXfrm>
    </dsp:sp>
    <dsp:sp modelId="{08A0A6B5-CFF4-FD45-A7A0-7B451B3539A9}">
      <dsp:nvSpPr>
        <dsp:cNvPr id="0" name=""/>
        <dsp:cNvSpPr/>
      </dsp:nvSpPr>
      <dsp:spPr>
        <a:xfrm rot="5400000">
          <a:off x="2480223" y="2118570"/>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138304"/>
        <a:ext cx="142084" cy="138138"/>
      </dsp:txXfrm>
    </dsp:sp>
    <dsp:sp modelId="{02C7755A-6569-AD4B-B91C-A7CA243D47C6}">
      <dsp:nvSpPr>
        <dsp:cNvPr id="0" name=""/>
        <dsp:cNvSpPr/>
      </dsp:nvSpPr>
      <dsp:spPr>
        <a:xfrm>
          <a:off x="2105276" y="2368535"/>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4</a:t>
          </a:r>
          <a:endParaRPr lang="ru-RU" sz="2200" kern="1200" dirty="0"/>
        </a:p>
      </dsp:txBody>
      <dsp:txXfrm>
        <a:off x="2120689" y="2383948"/>
        <a:ext cx="916408" cy="495415"/>
      </dsp:txXfrm>
    </dsp:sp>
    <dsp:sp modelId="{28654EF2-1885-BA46-9CBB-D66CA81C7715}">
      <dsp:nvSpPr>
        <dsp:cNvPr id="0" name=""/>
        <dsp:cNvSpPr/>
      </dsp:nvSpPr>
      <dsp:spPr>
        <a:xfrm rot="5400000">
          <a:off x="2480223" y="2907932"/>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927666"/>
        <a:ext cx="142084" cy="138138"/>
      </dsp:txXfrm>
    </dsp:sp>
    <dsp:sp modelId="{1645546D-EC5E-9A4D-A510-DAE33AED4EE6}">
      <dsp:nvSpPr>
        <dsp:cNvPr id="0" name=""/>
        <dsp:cNvSpPr/>
      </dsp:nvSpPr>
      <dsp:spPr>
        <a:xfrm>
          <a:off x="2105276" y="3157897"/>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5</a:t>
          </a:r>
          <a:endParaRPr lang="ru-RU" sz="2200" kern="1200" dirty="0"/>
        </a:p>
      </dsp:txBody>
      <dsp:txXfrm>
        <a:off x="2120689" y="3173310"/>
        <a:ext cx="916408" cy="49541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ru-RU" sz="6500" kern="1200" dirty="0"/>
        </a:p>
      </dsp:txBody>
      <dsp:txXfrm>
        <a:off x="107812" y="109611"/>
        <a:ext cx="4967564" cy="346536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1749861" y="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1</a:t>
          </a:r>
          <a:endParaRPr lang="ru-RU" sz="4000" kern="1200" dirty="0"/>
        </a:p>
      </dsp:txBody>
      <dsp:txXfrm>
        <a:off x="1776840" y="26979"/>
        <a:ext cx="1604106" cy="867188"/>
      </dsp:txXfrm>
    </dsp:sp>
    <dsp:sp modelId="{E595D63F-D112-784E-BE60-0AD4A3C93654}">
      <dsp:nvSpPr>
        <dsp:cNvPr id="0" name=""/>
        <dsp:cNvSpPr/>
      </dsp:nvSpPr>
      <dsp:spPr>
        <a:xfrm rot="5400000">
          <a:off x="2406178" y="944175"/>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54539" y="978718"/>
        <a:ext cx="248710" cy="241801"/>
      </dsp:txXfrm>
    </dsp:sp>
    <dsp:sp modelId="{60410BB1-ECED-F342-992E-153E85D8ED18}">
      <dsp:nvSpPr>
        <dsp:cNvPr id="0" name=""/>
        <dsp:cNvSpPr/>
      </dsp:nvSpPr>
      <dsp:spPr>
        <a:xfrm>
          <a:off x="1749861" y="138172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3</a:t>
          </a:r>
          <a:endParaRPr lang="ru-RU" sz="4000" kern="1200" dirty="0"/>
        </a:p>
      </dsp:txBody>
      <dsp:txXfrm>
        <a:off x="1776840" y="1408699"/>
        <a:ext cx="1604106" cy="867188"/>
      </dsp:txXfrm>
    </dsp:sp>
    <dsp:sp modelId="{A3C844AE-099D-CF4E-856B-DC081A698B01}">
      <dsp:nvSpPr>
        <dsp:cNvPr id="0" name=""/>
        <dsp:cNvSpPr/>
      </dsp:nvSpPr>
      <dsp:spPr>
        <a:xfrm rot="5400000">
          <a:off x="2406178" y="2325896"/>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54539" y="2360439"/>
        <a:ext cx="248710" cy="241801"/>
      </dsp:txXfrm>
    </dsp:sp>
    <dsp:sp modelId="{02C7755A-6569-AD4B-B91C-A7CA243D47C6}">
      <dsp:nvSpPr>
        <dsp:cNvPr id="0" name=""/>
        <dsp:cNvSpPr/>
      </dsp:nvSpPr>
      <dsp:spPr>
        <a:xfrm>
          <a:off x="1749861" y="276344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4</a:t>
          </a:r>
          <a:endParaRPr lang="ru-RU" sz="4000" kern="1200" dirty="0"/>
        </a:p>
      </dsp:txBody>
      <dsp:txXfrm>
        <a:off x="1776840" y="2790419"/>
        <a:ext cx="1604106" cy="867188"/>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1265466" y="449"/>
          <a:ext cx="2652255" cy="14734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kern="1200" dirty="0"/>
            <a:t>5</a:t>
          </a:r>
          <a:endParaRPr lang="ru-RU" sz="6400" kern="1200" dirty="0"/>
        </a:p>
      </dsp:txBody>
      <dsp:txXfrm>
        <a:off x="1308623" y="43606"/>
        <a:ext cx="2565941" cy="1387161"/>
      </dsp:txXfrm>
    </dsp:sp>
    <dsp:sp modelId="{E595D63F-D112-784E-BE60-0AD4A3C93654}">
      <dsp:nvSpPr>
        <dsp:cNvPr id="0" name=""/>
        <dsp:cNvSpPr/>
      </dsp:nvSpPr>
      <dsp:spPr>
        <a:xfrm rot="5400000">
          <a:off x="2315317" y="1510762"/>
          <a:ext cx="552553" cy="6630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ru-RU" sz="2700" kern="1200"/>
        </a:p>
      </dsp:txBody>
      <dsp:txXfrm rot="-5400000">
        <a:off x="2392675" y="1566017"/>
        <a:ext cx="397837" cy="386787"/>
      </dsp:txXfrm>
    </dsp:sp>
    <dsp:sp modelId="{60410BB1-ECED-F342-992E-153E85D8ED18}">
      <dsp:nvSpPr>
        <dsp:cNvPr id="0" name=""/>
        <dsp:cNvSpPr/>
      </dsp:nvSpPr>
      <dsp:spPr>
        <a:xfrm>
          <a:off x="1265466" y="2210662"/>
          <a:ext cx="2652255" cy="14734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kern="1200" dirty="0"/>
            <a:t>2</a:t>
          </a:r>
          <a:endParaRPr lang="ru-RU" sz="6400" kern="1200" dirty="0"/>
        </a:p>
      </dsp:txBody>
      <dsp:txXfrm>
        <a:off x="1308623" y="2253819"/>
        <a:ext cx="2565941" cy="1387161"/>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9BD6E-80F8-7D4C-8517-C4E9A06B3F9B}">
      <dsp:nvSpPr>
        <dsp:cNvPr id="0" name=""/>
        <dsp:cNvSpPr/>
      </dsp:nvSpPr>
      <dsp:spPr>
        <a:xfrm>
          <a:off x="1976549" y="1799"/>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5</a:t>
          </a:r>
          <a:endParaRPr lang="ru-RU" sz="2900" kern="1200" dirty="0"/>
        </a:p>
      </dsp:txBody>
      <dsp:txXfrm>
        <a:off x="1996151" y="21401"/>
        <a:ext cx="1165483" cy="630066"/>
      </dsp:txXfrm>
    </dsp:sp>
    <dsp:sp modelId="{62DFD71D-6249-3C42-B5A7-6CAB3AC02A58}">
      <dsp:nvSpPr>
        <dsp:cNvPr id="0" name=""/>
        <dsp:cNvSpPr/>
      </dsp:nvSpPr>
      <dsp:spPr>
        <a:xfrm rot="5400000">
          <a:off x="2453405" y="687801"/>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712899"/>
        <a:ext cx="180703" cy="175683"/>
      </dsp:txXfrm>
    </dsp:sp>
    <dsp:sp modelId="{9DDA0B35-A7CB-3143-9D20-8229CE158678}">
      <dsp:nvSpPr>
        <dsp:cNvPr id="0" name=""/>
        <dsp:cNvSpPr/>
      </dsp:nvSpPr>
      <dsp:spPr>
        <a:xfrm>
          <a:off x="1976549" y="1005705"/>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1</a:t>
          </a:r>
          <a:endParaRPr lang="ru-RU" sz="2900" kern="1200" dirty="0"/>
        </a:p>
      </dsp:txBody>
      <dsp:txXfrm>
        <a:off x="1996151" y="1025307"/>
        <a:ext cx="1165483" cy="630066"/>
      </dsp:txXfrm>
    </dsp:sp>
    <dsp:sp modelId="{E595D63F-D112-784E-BE60-0AD4A3C93654}">
      <dsp:nvSpPr>
        <dsp:cNvPr id="0" name=""/>
        <dsp:cNvSpPr/>
      </dsp:nvSpPr>
      <dsp:spPr>
        <a:xfrm rot="5400000">
          <a:off x="2453405" y="1691708"/>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1716806"/>
        <a:ext cx="180703" cy="175683"/>
      </dsp:txXfrm>
    </dsp:sp>
    <dsp:sp modelId="{60410BB1-ECED-F342-992E-153E85D8ED18}">
      <dsp:nvSpPr>
        <dsp:cNvPr id="0" name=""/>
        <dsp:cNvSpPr/>
      </dsp:nvSpPr>
      <dsp:spPr>
        <a:xfrm>
          <a:off x="1976549" y="2009611"/>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ru-RU" sz="2900" kern="1200" dirty="0"/>
            <a:t>3</a:t>
          </a:r>
        </a:p>
      </dsp:txBody>
      <dsp:txXfrm>
        <a:off x="1996151" y="2029213"/>
        <a:ext cx="1165483" cy="630066"/>
      </dsp:txXfrm>
    </dsp:sp>
    <dsp:sp modelId="{A3C844AE-099D-CF4E-856B-DC081A698B01}">
      <dsp:nvSpPr>
        <dsp:cNvPr id="0" name=""/>
        <dsp:cNvSpPr/>
      </dsp:nvSpPr>
      <dsp:spPr>
        <a:xfrm rot="5400000">
          <a:off x="2453405" y="2695614"/>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2720712"/>
        <a:ext cx="180703" cy="175683"/>
      </dsp:txXfrm>
    </dsp:sp>
    <dsp:sp modelId="{02C7755A-6569-AD4B-B91C-A7CA243D47C6}">
      <dsp:nvSpPr>
        <dsp:cNvPr id="0" name=""/>
        <dsp:cNvSpPr/>
      </dsp:nvSpPr>
      <dsp:spPr>
        <a:xfrm>
          <a:off x="1976549" y="3013518"/>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4</a:t>
          </a:r>
          <a:endParaRPr lang="ru-RU" sz="2900" kern="1200" dirty="0"/>
        </a:p>
      </dsp:txBody>
      <dsp:txXfrm>
        <a:off x="1996151" y="3033120"/>
        <a:ext cx="1165483" cy="630066"/>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ru-RU" sz="6500" kern="1200" dirty="0"/>
            <a:t>2</a:t>
          </a:r>
        </a:p>
      </dsp:txBody>
      <dsp:txXfrm>
        <a:off x="107812" y="109611"/>
        <a:ext cx="4967564" cy="3465365"/>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9BD6E-80F8-7D4C-8517-C4E9A06B3F9B}">
      <dsp:nvSpPr>
        <dsp:cNvPr id="0" name=""/>
        <dsp:cNvSpPr/>
      </dsp:nvSpPr>
      <dsp:spPr>
        <a:xfrm>
          <a:off x="1976549" y="1799"/>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1</a:t>
          </a:r>
          <a:endParaRPr lang="ru-RU" sz="2900" kern="1200" dirty="0"/>
        </a:p>
      </dsp:txBody>
      <dsp:txXfrm>
        <a:off x="1996151" y="21401"/>
        <a:ext cx="1165483" cy="630066"/>
      </dsp:txXfrm>
    </dsp:sp>
    <dsp:sp modelId="{62DFD71D-6249-3C42-B5A7-6CAB3AC02A58}">
      <dsp:nvSpPr>
        <dsp:cNvPr id="0" name=""/>
        <dsp:cNvSpPr/>
      </dsp:nvSpPr>
      <dsp:spPr>
        <a:xfrm rot="5400000">
          <a:off x="2453405" y="687801"/>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712899"/>
        <a:ext cx="180703" cy="175683"/>
      </dsp:txXfrm>
    </dsp:sp>
    <dsp:sp modelId="{60410BB1-ECED-F342-992E-153E85D8ED18}">
      <dsp:nvSpPr>
        <dsp:cNvPr id="0" name=""/>
        <dsp:cNvSpPr/>
      </dsp:nvSpPr>
      <dsp:spPr>
        <a:xfrm>
          <a:off x="1976549" y="1005705"/>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ru-RU" sz="2900" kern="1200" dirty="0"/>
            <a:t>3</a:t>
          </a:r>
        </a:p>
      </dsp:txBody>
      <dsp:txXfrm>
        <a:off x="1996151" y="1025307"/>
        <a:ext cx="1165483" cy="630066"/>
      </dsp:txXfrm>
    </dsp:sp>
    <dsp:sp modelId="{A3C844AE-099D-CF4E-856B-DC081A698B01}">
      <dsp:nvSpPr>
        <dsp:cNvPr id="0" name=""/>
        <dsp:cNvSpPr/>
      </dsp:nvSpPr>
      <dsp:spPr>
        <a:xfrm rot="5400000">
          <a:off x="2453405" y="1691708"/>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1716806"/>
        <a:ext cx="180703" cy="175683"/>
      </dsp:txXfrm>
    </dsp:sp>
    <dsp:sp modelId="{02C7755A-6569-AD4B-B91C-A7CA243D47C6}">
      <dsp:nvSpPr>
        <dsp:cNvPr id="0" name=""/>
        <dsp:cNvSpPr/>
      </dsp:nvSpPr>
      <dsp:spPr>
        <a:xfrm>
          <a:off x="1976549" y="2009611"/>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4</a:t>
          </a:r>
          <a:endParaRPr lang="ru-RU" sz="2900" kern="1200" dirty="0"/>
        </a:p>
      </dsp:txBody>
      <dsp:txXfrm>
        <a:off x="1996151" y="2029213"/>
        <a:ext cx="1165483" cy="630066"/>
      </dsp:txXfrm>
    </dsp:sp>
    <dsp:sp modelId="{3077ACD9-4492-524B-B6AF-71EF0EF58C45}">
      <dsp:nvSpPr>
        <dsp:cNvPr id="0" name=""/>
        <dsp:cNvSpPr/>
      </dsp:nvSpPr>
      <dsp:spPr>
        <a:xfrm rot="5400000">
          <a:off x="2453405" y="2695614"/>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2720712"/>
        <a:ext cx="180703" cy="175683"/>
      </dsp:txXfrm>
    </dsp:sp>
    <dsp:sp modelId="{3A0A30E9-2B8A-C543-8965-CE7CE8418119}">
      <dsp:nvSpPr>
        <dsp:cNvPr id="0" name=""/>
        <dsp:cNvSpPr/>
      </dsp:nvSpPr>
      <dsp:spPr>
        <a:xfrm>
          <a:off x="1976549" y="3013518"/>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5</a:t>
          </a:r>
          <a:endParaRPr lang="ru-RU" sz="2900" kern="1200" dirty="0"/>
        </a:p>
      </dsp:txBody>
      <dsp:txXfrm>
        <a:off x="1996151" y="3033120"/>
        <a:ext cx="1165483" cy="630066"/>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ru-RU" sz="6500" kern="1200" dirty="0"/>
            <a:t>2</a:t>
          </a:r>
        </a:p>
      </dsp:txBody>
      <dsp:txXfrm>
        <a:off x="107812" y="109611"/>
        <a:ext cx="4967564" cy="3465365"/>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9BD6E-80F8-7D4C-8517-C4E9A06B3F9B}">
      <dsp:nvSpPr>
        <dsp:cNvPr id="0" name=""/>
        <dsp:cNvSpPr/>
      </dsp:nvSpPr>
      <dsp:spPr>
        <a:xfrm>
          <a:off x="2105276" y="449"/>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2</a:t>
          </a:r>
          <a:endParaRPr lang="ru-RU" sz="2200" kern="1200" dirty="0"/>
        </a:p>
      </dsp:txBody>
      <dsp:txXfrm>
        <a:off x="2120689" y="15862"/>
        <a:ext cx="916408" cy="495415"/>
      </dsp:txXfrm>
    </dsp:sp>
    <dsp:sp modelId="{62DFD71D-6249-3C42-B5A7-6CAB3AC02A58}">
      <dsp:nvSpPr>
        <dsp:cNvPr id="0" name=""/>
        <dsp:cNvSpPr/>
      </dsp:nvSpPr>
      <dsp:spPr>
        <a:xfrm rot="5400000">
          <a:off x="2480223" y="539847"/>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559581"/>
        <a:ext cx="142084" cy="138138"/>
      </dsp:txXfrm>
    </dsp:sp>
    <dsp:sp modelId="{8C70E2F0-1108-E64A-A34E-AB25BAD03843}">
      <dsp:nvSpPr>
        <dsp:cNvPr id="0" name=""/>
        <dsp:cNvSpPr/>
      </dsp:nvSpPr>
      <dsp:spPr>
        <a:xfrm>
          <a:off x="2105276" y="789811"/>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1</a:t>
          </a:r>
          <a:endParaRPr lang="ru-RU" sz="2200" kern="1200" dirty="0"/>
        </a:p>
      </dsp:txBody>
      <dsp:txXfrm>
        <a:off x="2120689" y="805224"/>
        <a:ext cx="916408" cy="495415"/>
      </dsp:txXfrm>
    </dsp:sp>
    <dsp:sp modelId="{7BB8D753-A087-4840-A606-730B63E27CC1}">
      <dsp:nvSpPr>
        <dsp:cNvPr id="0" name=""/>
        <dsp:cNvSpPr/>
      </dsp:nvSpPr>
      <dsp:spPr>
        <a:xfrm rot="5400000">
          <a:off x="2480223" y="1329208"/>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1348942"/>
        <a:ext cx="142084" cy="138138"/>
      </dsp:txXfrm>
    </dsp:sp>
    <dsp:sp modelId="{60410BB1-ECED-F342-992E-153E85D8ED18}">
      <dsp:nvSpPr>
        <dsp:cNvPr id="0" name=""/>
        <dsp:cNvSpPr/>
      </dsp:nvSpPr>
      <dsp:spPr>
        <a:xfrm>
          <a:off x="2105276" y="1579173"/>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ru-RU" sz="2200" kern="1200" dirty="0"/>
            <a:t>3</a:t>
          </a:r>
        </a:p>
      </dsp:txBody>
      <dsp:txXfrm>
        <a:off x="2120689" y="1594586"/>
        <a:ext cx="916408" cy="495415"/>
      </dsp:txXfrm>
    </dsp:sp>
    <dsp:sp modelId="{A3C844AE-099D-CF4E-856B-DC081A698B01}">
      <dsp:nvSpPr>
        <dsp:cNvPr id="0" name=""/>
        <dsp:cNvSpPr/>
      </dsp:nvSpPr>
      <dsp:spPr>
        <a:xfrm rot="5400000">
          <a:off x="2480223" y="2118570"/>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138304"/>
        <a:ext cx="142084" cy="138138"/>
      </dsp:txXfrm>
    </dsp:sp>
    <dsp:sp modelId="{02C7755A-6569-AD4B-B91C-A7CA243D47C6}">
      <dsp:nvSpPr>
        <dsp:cNvPr id="0" name=""/>
        <dsp:cNvSpPr/>
      </dsp:nvSpPr>
      <dsp:spPr>
        <a:xfrm>
          <a:off x="2105276" y="2368535"/>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4</a:t>
          </a:r>
          <a:endParaRPr lang="ru-RU" sz="2200" kern="1200" dirty="0"/>
        </a:p>
      </dsp:txBody>
      <dsp:txXfrm>
        <a:off x="2120689" y="2383948"/>
        <a:ext cx="916408" cy="495415"/>
      </dsp:txXfrm>
    </dsp:sp>
    <dsp:sp modelId="{3077ACD9-4492-524B-B6AF-71EF0EF58C45}">
      <dsp:nvSpPr>
        <dsp:cNvPr id="0" name=""/>
        <dsp:cNvSpPr/>
      </dsp:nvSpPr>
      <dsp:spPr>
        <a:xfrm rot="5400000">
          <a:off x="2480223" y="2907932"/>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927666"/>
        <a:ext cx="142084" cy="138138"/>
      </dsp:txXfrm>
    </dsp:sp>
    <dsp:sp modelId="{3A0A30E9-2B8A-C543-8965-CE7CE8418119}">
      <dsp:nvSpPr>
        <dsp:cNvPr id="0" name=""/>
        <dsp:cNvSpPr/>
      </dsp:nvSpPr>
      <dsp:spPr>
        <a:xfrm>
          <a:off x="2105276" y="3157897"/>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5</a:t>
          </a:r>
          <a:endParaRPr lang="ru-RU" sz="2200" kern="1200" dirty="0"/>
        </a:p>
      </dsp:txBody>
      <dsp:txXfrm>
        <a:off x="2120689" y="3173310"/>
        <a:ext cx="916408" cy="4954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D6836-7E9C-C44C-B8C9-C1E22B13F956}">
      <dsp:nvSpPr>
        <dsp:cNvPr id="0" name=""/>
        <dsp:cNvSpPr/>
      </dsp:nvSpPr>
      <dsp:spPr>
        <a:xfrm>
          <a:off x="1127" y="0"/>
          <a:ext cx="2404500" cy="11589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dirty="0"/>
            <a:t>2</a:t>
          </a:r>
          <a:endParaRPr lang="ru-RU" sz="5000" kern="1200" dirty="0"/>
        </a:p>
      </dsp:txBody>
      <dsp:txXfrm>
        <a:off x="35070" y="33943"/>
        <a:ext cx="2336614" cy="1091020"/>
      </dsp:txXfrm>
    </dsp:sp>
    <dsp:sp modelId="{721F4C8B-80D3-ED4E-A415-654ABBFA13AD}">
      <dsp:nvSpPr>
        <dsp:cNvPr id="0" name=""/>
        <dsp:cNvSpPr/>
      </dsp:nvSpPr>
      <dsp:spPr>
        <a:xfrm>
          <a:off x="2646078" y="281294"/>
          <a:ext cx="509754" cy="5963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ru-RU" sz="2500" kern="1200"/>
        </a:p>
      </dsp:txBody>
      <dsp:txXfrm>
        <a:off x="2646078" y="400557"/>
        <a:ext cx="356828" cy="357790"/>
      </dsp:txXfrm>
    </dsp:sp>
    <dsp:sp modelId="{09AD106A-F82B-EB48-8854-E5EECE40079B}">
      <dsp:nvSpPr>
        <dsp:cNvPr id="0" name=""/>
        <dsp:cNvSpPr/>
      </dsp:nvSpPr>
      <dsp:spPr>
        <a:xfrm>
          <a:off x="3367428" y="0"/>
          <a:ext cx="2404500" cy="11589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dirty="0"/>
            <a:t>3</a:t>
          </a:r>
          <a:endParaRPr lang="ru-RU" sz="5000" kern="1200" dirty="0"/>
        </a:p>
      </dsp:txBody>
      <dsp:txXfrm>
        <a:off x="3401371" y="33943"/>
        <a:ext cx="2336614" cy="1091020"/>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ru-RU" sz="6500" kern="1200" dirty="0"/>
        </a:p>
      </dsp:txBody>
      <dsp:txXfrm>
        <a:off x="107812" y="109611"/>
        <a:ext cx="4967564" cy="3465365"/>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9BD6E-80F8-7D4C-8517-C4E9A06B3F9B}">
      <dsp:nvSpPr>
        <dsp:cNvPr id="0" name=""/>
        <dsp:cNvSpPr/>
      </dsp:nvSpPr>
      <dsp:spPr>
        <a:xfrm>
          <a:off x="2105276" y="449"/>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1</a:t>
          </a:r>
          <a:endParaRPr lang="ru-RU" sz="2200" kern="1200" dirty="0"/>
        </a:p>
      </dsp:txBody>
      <dsp:txXfrm>
        <a:off x="2120689" y="15862"/>
        <a:ext cx="916408" cy="495415"/>
      </dsp:txXfrm>
    </dsp:sp>
    <dsp:sp modelId="{62DFD71D-6249-3C42-B5A7-6CAB3AC02A58}">
      <dsp:nvSpPr>
        <dsp:cNvPr id="0" name=""/>
        <dsp:cNvSpPr/>
      </dsp:nvSpPr>
      <dsp:spPr>
        <a:xfrm rot="5400000">
          <a:off x="2480223" y="539847"/>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559581"/>
        <a:ext cx="142084" cy="138138"/>
      </dsp:txXfrm>
    </dsp:sp>
    <dsp:sp modelId="{1BDA2EBD-7A2E-FB49-B793-4539244F6887}">
      <dsp:nvSpPr>
        <dsp:cNvPr id="0" name=""/>
        <dsp:cNvSpPr/>
      </dsp:nvSpPr>
      <dsp:spPr>
        <a:xfrm>
          <a:off x="2105276" y="789811"/>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2</a:t>
          </a:r>
          <a:endParaRPr lang="ru-RU" sz="2200" kern="1200" dirty="0"/>
        </a:p>
      </dsp:txBody>
      <dsp:txXfrm>
        <a:off x="2120689" y="805224"/>
        <a:ext cx="916408" cy="495415"/>
      </dsp:txXfrm>
    </dsp:sp>
    <dsp:sp modelId="{92851489-B92F-E842-987F-A207CF5AA5C1}">
      <dsp:nvSpPr>
        <dsp:cNvPr id="0" name=""/>
        <dsp:cNvSpPr/>
      </dsp:nvSpPr>
      <dsp:spPr>
        <a:xfrm rot="5400000">
          <a:off x="2480223" y="1329208"/>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1348942"/>
        <a:ext cx="142084" cy="138138"/>
      </dsp:txXfrm>
    </dsp:sp>
    <dsp:sp modelId="{60410BB1-ECED-F342-992E-153E85D8ED18}">
      <dsp:nvSpPr>
        <dsp:cNvPr id="0" name=""/>
        <dsp:cNvSpPr/>
      </dsp:nvSpPr>
      <dsp:spPr>
        <a:xfrm>
          <a:off x="2105276" y="1579173"/>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ru-RU" sz="2200" kern="1200" dirty="0"/>
            <a:t>3</a:t>
          </a:r>
        </a:p>
      </dsp:txBody>
      <dsp:txXfrm>
        <a:off x="2120689" y="1594586"/>
        <a:ext cx="916408" cy="495415"/>
      </dsp:txXfrm>
    </dsp:sp>
    <dsp:sp modelId="{A3C844AE-099D-CF4E-856B-DC081A698B01}">
      <dsp:nvSpPr>
        <dsp:cNvPr id="0" name=""/>
        <dsp:cNvSpPr/>
      </dsp:nvSpPr>
      <dsp:spPr>
        <a:xfrm rot="5400000">
          <a:off x="2480223" y="2118570"/>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138304"/>
        <a:ext cx="142084" cy="138138"/>
      </dsp:txXfrm>
    </dsp:sp>
    <dsp:sp modelId="{02C7755A-6569-AD4B-B91C-A7CA243D47C6}">
      <dsp:nvSpPr>
        <dsp:cNvPr id="0" name=""/>
        <dsp:cNvSpPr/>
      </dsp:nvSpPr>
      <dsp:spPr>
        <a:xfrm>
          <a:off x="2105276" y="2368535"/>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4</a:t>
          </a:r>
          <a:endParaRPr lang="ru-RU" sz="2200" kern="1200" dirty="0"/>
        </a:p>
      </dsp:txBody>
      <dsp:txXfrm>
        <a:off x="2120689" y="2383948"/>
        <a:ext cx="916408" cy="495415"/>
      </dsp:txXfrm>
    </dsp:sp>
    <dsp:sp modelId="{3077ACD9-4492-524B-B6AF-71EF0EF58C45}">
      <dsp:nvSpPr>
        <dsp:cNvPr id="0" name=""/>
        <dsp:cNvSpPr/>
      </dsp:nvSpPr>
      <dsp:spPr>
        <a:xfrm rot="5400000">
          <a:off x="2480223" y="2907932"/>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927666"/>
        <a:ext cx="142084" cy="138138"/>
      </dsp:txXfrm>
    </dsp:sp>
    <dsp:sp modelId="{3A0A30E9-2B8A-C543-8965-CE7CE8418119}">
      <dsp:nvSpPr>
        <dsp:cNvPr id="0" name=""/>
        <dsp:cNvSpPr/>
      </dsp:nvSpPr>
      <dsp:spPr>
        <a:xfrm>
          <a:off x="2105276" y="3157897"/>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5</a:t>
          </a:r>
          <a:endParaRPr lang="ru-RU" sz="2200" kern="1200" dirty="0"/>
        </a:p>
      </dsp:txBody>
      <dsp:txXfrm>
        <a:off x="2120689" y="3173310"/>
        <a:ext cx="916408" cy="495415"/>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ru-RU" sz="6500" kern="1200" dirty="0"/>
        </a:p>
      </dsp:txBody>
      <dsp:txXfrm>
        <a:off x="107812" y="109611"/>
        <a:ext cx="4967564" cy="3465365"/>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1749861" y="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3</a:t>
          </a:r>
          <a:endParaRPr lang="ru-RU" sz="4000" kern="1200" dirty="0"/>
        </a:p>
      </dsp:txBody>
      <dsp:txXfrm>
        <a:off x="1776840" y="26979"/>
        <a:ext cx="1604106" cy="867188"/>
      </dsp:txXfrm>
    </dsp:sp>
    <dsp:sp modelId="{E595D63F-D112-784E-BE60-0AD4A3C93654}">
      <dsp:nvSpPr>
        <dsp:cNvPr id="0" name=""/>
        <dsp:cNvSpPr/>
      </dsp:nvSpPr>
      <dsp:spPr>
        <a:xfrm rot="5400000">
          <a:off x="2406178" y="944175"/>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54539" y="978718"/>
        <a:ext cx="248710" cy="241801"/>
      </dsp:txXfrm>
    </dsp:sp>
    <dsp:sp modelId="{60410BB1-ECED-F342-992E-153E85D8ED18}">
      <dsp:nvSpPr>
        <dsp:cNvPr id="0" name=""/>
        <dsp:cNvSpPr/>
      </dsp:nvSpPr>
      <dsp:spPr>
        <a:xfrm>
          <a:off x="1749861" y="138172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4</a:t>
          </a:r>
          <a:endParaRPr lang="ru-RU" sz="4000" kern="1200" dirty="0"/>
        </a:p>
      </dsp:txBody>
      <dsp:txXfrm>
        <a:off x="1776840" y="1408699"/>
        <a:ext cx="1604106" cy="867188"/>
      </dsp:txXfrm>
    </dsp:sp>
    <dsp:sp modelId="{A3C844AE-099D-CF4E-856B-DC081A698B01}">
      <dsp:nvSpPr>
        <dsp:cNvPr id="0" name=""/>
        <dsp:cNvSpPr/>
      </dsp:nvSpPr>
      <dsp:spPr>
        <a:xfrm rot="5400000">
          <a:off x="2406178" y="2325896"/>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54539" y="2360439"/>
        <a:ext cx="248710" cy="241801"/>
      </dsp:txXfrm>
    </dsp:sp>
    <dsp:sp modelId="{02C7755A-6569-AD4B-B91C-A7CA243D47C6}">
      <dsp:nvSpPr>
        <dsp:cNvPr id="0" name=""/>
        <dsp:cNvSpPr/>
      </dsp:nvSpPr>
      <dsp:spPr>
        <a:xfrm>
          <a:off x="1749861" y="276344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5</a:t>
          </a:r>
          <a:endParaRPr lang="ru-RU" sz="4000" kern="1200" dirty="0"/>
        </a:p>
      </dsp:txBody>
      <dsp:txXfrm>
        <a:off x="1776840" y="2790419"/>
        <a:ext cx="1604106" cy="867188"/>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1265466" y="449"/>
          <a:ext cx="2652255" cy="14734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kern="1200" dirty="0"/>
            <a:t>2</a:t>
          </a:r>
          <a:endParaRPr lang="ru-RU" sz="6400" kern="1200" dirty="0"/>
        </a:p>
      </dsp:txBody>
      <dsp:txXfrm>
        <a:off x="1308623" y="43606"/>
        <a:ext cx="2565941" cy="1387161"/>
      </dsp:txXfrm>
    </dsp:sp>
    <dsp:sp modelId="{E595D63F-D112-784E-BE60-0AD4A3C93654}">
      <dsp:nvSpPr>
        <dsp:cNvPr id="0" name=""/>
        <dsp:cNvSpPr/>
      </dsp:nvSpPr>
      <dsp:spPr>
        <a:xfrm rot="5400000">
          <a:off x="2315317" y="1510762"/>
          <a:ext cx="552553" cy="6630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ru-RU" sz="2700" kern="1200"/>
        </a:p>
      </dsp:txBody>
      <dsp:txXfrm rot="-5400000">
        <a:off x="2392675" y="1566017"/>
        <a:ext cx="397837" cy="386787"/>
      </dsp:txXfrm>
    </dsp:sp>
    <dsp:sp modelId="{60410BB1-ECED-F342-992E-153E85D8ED18}">
      <dsp:nvSpPr>
        <dsp:cNvPr id="0" name=""/>
        <dsp:cNvSpPr/>
      </dsp:nvSpPr>
      <dsp:spPr>
        <a:xfrm>
          <a:off x="1265466" y="2210662"/>
          <a:ext cx="2652255" cy="14734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kern="1200" dirty="0"/>
            <a:t>1</a:t>
          </a:r>
          <a:endParaRPr lang="ru-RU" sz="6400" kern="1200" dirty="0"/>
        </a:p>
      </dsp:txBody>
      <dsp:txXfrm>
        <a:off x="1308623" y="2253819"/>
        <a:ext cx="2565941" cy="1387161"/>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1976549" y="1799"/>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2</a:t>
          </a:r>
          <a:endParaRPr lang="ru-RU" sz="2900" kern="1200" dirty="0"/>
        </a:p>
      </dsp:txBody>
      <dsp:txXfrm>
        <a:off x="1996151" y="21401"/>
        <a:ext cx="1165483" cy="630066"/>
      </dsp:txXfrm>
    </dsp:sp>
    <dsp:sp modelId="{E595D63F-D112-784E-BE60-0AD4A3C93654}">
      <dsp:nvSpPr>
        <dsp:cNvPr id="0" name=""/>
        <dsp:cNvSpPr/>
      </dsp:nvSpPr>
      <dsp:spPr>
        <a:xfrm rot="5400000">
          <a:off x="2453405" y="687801"/>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712899"/>
        <a:ext cx="180703" cy="175683"/>
      </dsp:txXfrm>
    </dsp:sp>
    <dsp:sp modelId="{39BD9FAE-EF6F-7542-9C1B-7ABF4A5D0264}">
      <dsp:nvSpPr>
        <dsp:cNvPr id="0" name=""/>
        <dsp:cNvSpPr/>
      </dsp:nvSpPr>
      <dsp:spPr>
        <a:xfrm>
          <a:off x="1976549" y="1005705"/>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3</a:t>
          </a:r>
          <a:endParaRPr lang="ru-RU" sz="2900" kern="1200" dirty="0"/>
        </a:p>
      </dsp:txBody>
      <dsp:txXfrm>
        <a:off x="1996151" y="1025307"/>
        <a:ext cx="1165483" cy="630066"/>
      </dsp:txXfrm>
    </dsp:sp>
    <dsp:sp modelId="{3DB9419C-F338-644F-8B90-DF3917687262}">
      <dsp:nvSpPr>
        <dsp:cNvPr id="0" name=""/>
        <dsp:cNvSpPr/>
      </dsp:nvSpPr>
      <dsp:spPr>
        <a:xfrm rot="5400000">
          <a:off x="2453405" y="1691708"/>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1716806"/>
        <a:ext cx="180703" cy="175683"/>
      </dsp:txXfrm>
    </dsp:sp>
    <dsp:sp modelId="{60410BB1-ECED-F342-992E-153E85D8ED18}">
      <dsp:nvSpPr>
        <dsp:cNvPr id="0" name=""/>
        <dsp:cNvSpPr/>
      </dsp:nvSpPr>
      <dsp:spPr>
        <a:xfrm>
          <a:off x="1976549" y="2009611"/>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4</a:t>
          </a:r>
          <a:endParaRPr lang="ru-RU" sz="2900" kern="1200" dirty="0"/>
        </a:p>
      </dsp:txBody>
      <dsp:txXfrm>
        <a:off x="1996151" y="2029213"/>
        <a:ext cx="1165483" cy="630066"/>
      </dsp:txXfrm>
    </dsp:sp>
    <dsp:sp modelId="{A3C844AE-099D-CF4E-856B-DC081A698B01}">
      <dsp:nvSpPr>
        <dsp:cNvPr id="0" name=""/>
        <dsp:cNvSpPr/>
      </dsp:nvSpPr>
      <dsp:spPr>
        <a:xfrm rot="5400000">
          <a:off x="2453405" y="2695614"/>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2720712"/>
        <a:ext cx="180703" cy="175683"/>
      </dsp:txXfrm>
    </dsp:sp>
    <dsp:sp modelId="{02C7755A-6569-AD4B-B91C-A7CA243D47C6}">
      <dsp:nvSpPr>
        <dsp:cNvPr id="0" name=""/>
        <dsp:cNvSpPr/>
      </dsp:nvSpPr>
      <dsp:spPr>
        <a:xfrm>
          <a:off x="1976549" y="3013518"/>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5</a:t>
          </a:r>
          <a:endParaRPr lang="ru-RU" sz="2900" kern="1200" dirty="0"/>
        </a:p>
      </dsp:txBody>
      <dsp:txXfrm>
        <a:off x="1996151" y="3033120"/>
        <a:ext cx="1165483" cy="630066"/>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1</a:t>
          </a:r>
          <a:endParaRPr lang="ru-RU" sz="6500" kern="1200" dirty="0"/>
        </a:p>
      </dsp:txBody>
      <dsp:txXfrm>
        <a:off x="107812" y="109611"/>
        <a:ext cx="4967564" cy="3465365"/>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2105276" y="449"/>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1</a:t>
          </a:r>
          <a:endParaRPr lang="ru-RU" sz="2200" kern="1200" dirty="0"/>
        </a:p>
      </dsp:txBody>
      <dsp:txXfrm>
        <a:off x="2120689" y="15862"/>
        <a:ext cx="916408" cy="495415"/>
      </dsp:txXfrm>
    </dsp:sp>
    <dsp:sp modelId="{E595D63F-D112-784E-BE60-0AD4A3C93654}">
      <dsp:nvSpPr>
        <dsp:cNvPr id="0" name=""/>
        <dsp:cNvSpPr/>
      </dsp:nvSpPr>
      <dsp:spPr>
        <a:xfrm rot="5400000">
          <a:off x="2480223" y="539847"/>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559581"/>
        <a:ext cx="142084" cy="138138"/>
      </dsp:txXfrm>
    </dsp:sp>
    <dsp:sp modelId="{6D945D10-2D4A-F643-9A7F-7CC3ED31733B}">
      <dsp:nvSpPr>
        <dsp:cNvPr id="0" name=""/>
        <dsp:cNvSpPr/>
      </dsp:nvSpPr>
      <dsp:spPr>
        <a:xfrm>
          <a:off x="2105276" y="789811"/>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2</a:t>
          </a:r>
          <a:endParaRPr lang="ru-RU" sz="2200" kern="1200" dirty="0"/>
        </a:p>
      </dsp:txBody>
      <dsp:txXfrm>
        <a:off x="2120689" y="805224"/>
        <a:ext cx="916408" cy="495415"/>
      </dsp:txXfrm>
    </dsp:sp>
    <dsp:sp modelId="{6C463C12-0B54-8C49-B75F-D5F1B9B38DC6}">
      <dsp:nvSpPr>
        <dsp:cNvPr id="0" name=""/>
        <dsp:cNvSpPr/>
      </dsp:nvSpPr>
      <dsp:spPr>
        <a:xfrm rot="5400000">
          <a:off x="2480223" y="1329208"/>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1348942"/>
        <a:ext cx="142084" cy="138138"/>
      </dsp:txXfrm>
    </dsp:sp>
    <dsp:sp modelId="{39BD9FAE-EF6F-7542-9C1B-7ABF4A5D0264}">
      <dsp:nvSpPr>
        <dsp:cNvPr id="0" name=""/>
        <dsp:cNvSpPr/>
      </dsp:nvSpPr>
      <dsp:spPr>
        <a:xfrm>
          <a:off x="2105276" y="1579173"/>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3</a:t>
          </a:r>
          <a:endParaRPr lang="ru-RU" sz="2200" kern="1200" dirty="0"/>
        </a:p>
      </dsp:txBody>
      <dsp:txXfrm>
        <a:off x="2120689" y="1594586"/>
        <a:ext cx="916408" cy="495415"/>
      </dsp:txXfrm>
    </dsp:sp>
    <dsp:sp modelId="{3DB9419C-F338-644F-8B90-DF3917687262}">
      <dsp:nvSpPr>
        <dsp:cNvPr id="0" name=""/>
        <dsp:cNvSpPr/>
      </dsp:nvSpPr>
      <dsp:spPr>
        <a:xfrm rot="5400000">
          <a:off x="2480223" y="2118570"/>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138304"/>
        <a:ext cx="142084" cy="138138"/>
      </dsp:txXfrm>
    </dsp:sp>
    <dsp:sp modelId="{60410BB1-ECED-F342-992E-153E85D8ED18}">
      <dsp:nvSpPr>
        <dsp:cNvPr id="0" name=""/>
        <dsp:cNvSpPr/>
      </dsp:nvSpPr>
      <dsp:spPr>
        <a:xfrm>
          <a:off x="2105276" y="2368535"/>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4</a:t>
          </a:r>
          <a:endParaRPr lang="ru-RU" sz="2200" kern="1200" dirty="0"/>
        </a:p>
      </dsp:txBody>
      <dsp:txXfrm>
        <a:off x="2120689" y="2383948"/>
        <a:ext cx="916408" cy="495415"/>
      </dsp:txXfrm>
    </dsp:sp>
    <dsp:sp modelId="{A3C844AE-099D-CF4E-856B-DC081A698B01}">
      <dsp:nvSpPr>
        <dsp:cNvPr id="0" name=""/>
        <dsp:cNvSpPr/>
      </dsp:nvSpPr>
      <dsp:spPr>
        <a:xfrm rot="5400000">
          <a:off x="2480223" y="2907932"/>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927666"/>
        <a:ext cx="142084" cy="138138"/>
      </dsp:txXfrm>
    </dsp:sp>
    <dsp:sp modelId="{02C7755A-6569-AD4B-B91C-A7CA243D47C6}">
      <dsp:nvSpPr>
        <dsp:cNvPr id="0" name=""/>
        <dsp:cNvSpPr/>
      </dsp:nvSpPr>
      <dsp:spPr>
        <a:xfrm>
          <a:off x="2105276" y="3157897"/>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5</a:t>
          </a:r>
          <a:endParaRPr lang="ru-RU" sz="2200" kern="1200" dirty="0"/>
        </a:p>
      </dsp:txBody>
      <dsp:txXfrm>
        <a:off x="2120689" y="3173310"/>
        <a:ext cx="916408" cy="495415"/>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ru-RU" sz="6500" kern="1200" dirty="0"/>
        </a:p>
      </dsp:txBody>
      <dsp:txXfrm>
        <a:off x="107812" y="109611"/>
        <a:ext cx="4967564" cy="3465365"/>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1749861" y="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1</a:t>
          </a:r>
          <a:endParaRPr lang="ru-RU" sz="4000" kern="1200" dirty="0"/>
        </a:p>
      </dsp:txBody>
      <dsp:txXfrm>
        <a:off x="1776840" y="26979"/>
        <a:ext cx="1604106" cy="867188"/>
      </dsp:txXfrm>
    </dsp:sp>
    <dsp:sp modelId="{E595D63F-D112-784E-BE60-0AD4A3C93654}">
      <dsp:nvSpPr>
        <dsp:cNvPr id="0" name=""/>
        <dsp:cNvSpPr/>
      </dsp:nvSpPr>
      <dsp:spPr>
        <a:xfrm rot="5400000">
          <a:off x="2406178" y="944175"/>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54539" y="978718"/>
        <a:ext cx="248710" cy="241801"/>
      </dsp:txXfrm>
    </dsp:sp>
    <dsp:sp modelId="{60410BB1-ECED-F342-992E-153E85D8ED18}">
      <dsp:nvSpPr>
        <dsp:cNvPr id="0" name=""/>
        <dsp:cNvSpPr/>
      </dsp:nvSpPr>
      <dsp:spPr>
        <a:xfrm>
          <a:off x="1749861" y="138172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3</a:t>
          </a:r>
          <a:endParaRPr lang="ru-RU" sz="4000" kern="1200" dirty="0"/>
        </a:p>
      </dsp:txBody>
      <dsp:txXfrm>
        <a:off x="1776840" y="1408699"/>
        <a:ext cx="1604106" cy="867188"/>
      </dsp:txXfrm>
    </dsp:sp>
    <dsp:sp modelId="{A3C844AE-099D-CF4E-856B-DC081A698B01}">
      <dsp:nvSpPr>
        <dsp:cNvPr id="0" name=""/>
        <dsp:cNvSpPr/>
      </dsp:nvSpPr>
      <dsp:spPr>
        <a:xfrm rot="5400000">
          <a:off x="2406178" y="2325896"/>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54539" y="2360439"/>
        <a:ext cx="248710" cy="241801"/>
      </dsp:txXfrm>
    </dsp:sp>
    <dsp:sp modelId="{02C7755A-6569-AD4B-B91C-A7CA243D47C6}">
      <dsp:nvSpPr>
        <dsp:cNvPr id="0" name=""/>
        <dsp:cNvSpPr/>
      </dsp:nvSpPr>
      <dsp:spPr>
        <a:xfrm>
          <a:off x="1749861" y="276344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5</a:t>
          </a:r>
          <a:endParaRPr lang="ru-RU" sz="4000" kern="1200" dirty="0"/>
        </a:p>
      </dsp:txBody>
      <dsp:txXfrm>
        <a:off x="1776840" y="2790419"/>
        <a:ext cx="1604106" cy="8671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02766-6ADC-F840-AC7C-675992C921B6}">
      <dsp:nvSpPr>
        <dsp:cNvPr id="0" name=""/>
        <dsp:cNvSpPr/>
      </dsp:nvSpPr>
      <dsp:spPr>
        <a:xfrm>
          <a:off x="7143"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1</a:t>
          </a:r>
          <a:endParaRPr lang="ru-RU" sz="5500" kern="1200" dirty="0"/>
        </a:p>
      </dsp:txBody>
      <dsp:txXfrm>
        <a:off x="44665" y="201903"/>
        <a:ext cx="2060143" cy="1206068"/>
      </dsp:txXfrm>
    </dsp:sp>
    <dsp:sp modelId="{C33E74FC-D1E0-CA45-A859-E55444B2B98F}">
      <dsp:nvSpPr>
        <dsp:cNvPr id="0" name=""/>
        <dsp:cNvSpPr/>
      </dsp:nvSpPr>
      <dsp:spPr>
        <a:xfrm>
          <a:off x="2355850" y="540174"/>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ru-RU" sz="2200" kern="1200"/>
        </a:p>
      </dsp:txBody>
      <dsp:txXfrm>
        <a:off x="2355850" y="646079"/>
        <a:ext cx="316861" cy="317716"/>
      </dsp:txXfrm>
    </dsp:sp>
    <dsp:sp modelId="{BD62D44A-0113-5243-AF9D-2B26E429C023}">
      <dsp:nvSpPr>
        <dsp:cNvPr id="0" name=""/>
        <dsp:cNvSpPr/>
      </dsp:nvSpPr>
      <dsp:spPr>
        <a:xfrm>
          <a:off x="2996406"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2</a:t>
          </a:r>
          <a:endParaRPr lang="ru-RU" sz="5500" kern="1200" dirty="0"/>
        </a:p>
      </dsp:txBody>
      <dsp:txXfrm>
        <a:off x="3033928" y="201903"/>
        <a:ext cx="2060143" cy="1206068"/>
      </dsp:txXfrm>
    </dsp:sp>
    <dsp:sp modelId="{803A3064-B529-3945-AD9C-A7C935FEE6AE}">
      <dsp:nvSpPr>
        <dsp:cNvPr id="0" name=""/>
        <dsp:cNvSpPr/>
      </dsp:nvSpPr>
      <dsp:spPr>
        <a:xfrm>
          <a:off x="5345112" y="540174"/>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ru-RU" sz="2200" kern="1200"/>
        </a:p>
      </dsp:txBody>
      <dsp:txXfrm>
        <a:off x="5345112" y="646079"/>
        <a:ext cx="316861" cy="317716"/>
      </dsp:txXfrm>
    </dsp:sp>
    <dsp:sp modelId="{7E03692B-D624-5742-B810-2D3023364B80}">
      <dsp:nvSpPr>
        <dsp:cNvPr id="0" name=""/>
        <dsp:cNvSpPr/>
      </dsp:nvSpPr>
      <dsp:spPr>
        <a:xfrm>
          <a:off x="5985668"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3</a:t>
          </a:r>
          <a:endParaRPr lang="ru-RU" sz="5500" kern="1200" dirty="0"/>
        </a:p>
      </dsp:txBody>
      <dsp:txXfrm>
        <a:off x="6023190" y="201903"/>
        <a:ext cx="2060143" cy="1206068"/>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1265466" y="449"/>
          <a:ext cx="2652255" cy="14734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kern="1200" dirty="0"/>
            <a:t>4</a:t>
          </a:r>
          <a:endParaRPr lang="ru-RU" sz="6400" kern="1200" dirty="0"/>
        </a:p>
      </dsp:txBody>
      <dsp:txXfrm>
        <a:off x="1308623" y="43606"/>
        <a:ext cx="2565941" cy="1387161"/>
      </dsp:txXfrm>
    </dsp:sp>
    <dsp:sp modelId="{E595D63F-D112-784E-BE60-0AD4A3C93654}">
      <dsp:nvSpPr>
        <dsp:cNvPr id="0" name=""/>
        <dsp:cNvSpPr/>
      </dsp:nvSpPr>
      <dsp:spPr>
        <a:xfrm rot="5400000">
          <a:off x="2315317" y="1510762"/>
          <a:ext cx="552553" cy="6630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ru-RU" sz="2700" kern="1200"/>
        </a:p>
      </dsp:txBody>
      <dsp:txXfrm rot="-5400000">
        <a:off x="2392675" y="1566017"/>
        <a:ext cx="397837" cy="386787"/>
      </dsp:txXfrm>
    </dsp:sp>
    <dsp:sp modelId="{60410BB1-ECED-F342-992E-153E85D8ED18}">
      <dsp:nvSpPr>
        <dsp:cNvPr id="0" name=""/>
        <dsp:cNvSpPr/>
      </dsp:nvSpPr>
      <dsp:spPr>
        <a:xfrm>
          <a:off x="1265466" y="2210662"/>
          <a:ext cx="2652255" cy="14734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kern="1200" dirty="0"/>
            <a:t>2</a:t>
          </a:r>
          <a:endParaRPr lang="ru-RU" sz="6400" kern="1200" dirty="0"/>
        </a:p>
      </dsp:txBody>
      <dsp:txXfrm>
        <a:off x="1308623" y="2253819"/>
        <a:ext cx="2565941" cy="1387161"/>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1976549" y="1799"/>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4</a:t>
          </a:r>
          <a:endParaRPr lang="ru-RU" sz="2900" kern="1200" dirty="0"/>
        </a:p>
      </dsp:txBody>
      <dsp:txXfrm>
        <a:off x="1996151" y="21401"/>
        <a:ext cx="1165483" cy="630066"/>
      </dsp:txXfrm>
    </dsp:sp>
    <dsp:sp modelId="{E595D63F-D112-784E-BE60-0AD4A3C93654}">
      <dsp:nvSpPr>
        <dsp:cNvPr id="0" name=""/>
        <dsp:cNvSpPr/>
      </dsp:nvSpPr>
      <dsp:spPr>
        <a:xfrm rot="5400000">
          <a:off x="2453405" y="687801"/>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712899"/>
        <a:ext cx="180703" cy="175683"/>
      </dsp:txXfrm>
    </dsp:sp>
    <dsp:sp modelId="{886F6A49-DE09-E848-AA59-F8CDC1FBAC61}">
      <dsp:nvSpPr>
        <dsp:cNvPr id="0" name=""/>
        <dsp:cNvSpPr/>
      </dsp:nvSpPr>
      <dsp:spPr>
        <a:xfrm>
          <a:off x="1976549" y="1005705"/>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1</a:t>
          </a:r>
          <a:endParaRPr lang="ru-RU" sz="2900" kern="1200" dirty="0"/>
        </a:p>
      </dsp:txBody>
      <dsp:txXfrm>
        <a:off x="1996151" y="1025307"/>
        <a:ext cx="1165483" cy="630066"/>
      </dsp:txXfrm>
    </dsp:sp>
    <dsp:sp modelId="{156EE04B-4DF6-714F-A197-3232A4B72E77}">
      <dsp:nvSpPr>
        <dsp:cNvPr id="0" name=""/>
        <dsp:cNvSpPr/>
      </dsp:nvSpPr>
      <dsp:spPr>
        <a:xfrm rot="5400000">
          <a:off x="2453405" y="1691708"/>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1716806"/>
        <a:ext cx="180703" cy="175683"/>
      </dsp:txXfrm>
    </dsp:sp>
    <dsp:sp modelId="{60410BB1-ECED-F342-992E-153E85D8ED18}">
      <dsp:nvSpPr>
        <dsp:cNvPr id="0" name=""/>
        <dsp:cNvSpPr/>
      </dsp:nvSpPr>
      <dsp:spPr>
        <a:xfrm>
          <a:off x="1976549" y="2009611"/>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3</a:t>
          </a:r>
          <a:endParaRPr lang="ru-RU" sz="2900" kern="1200" dirty="0"/>
        </a:p>
      </dsp:txBody>
      <dsp:txXfrm>
        <a:off x="1996151" y="2029213"/>
        <a:ext cx="1165483" cy="630066"/>
      </dsp:txXfrm>
    </dsp:sp>
    <dsp:sp modelId="{A3C844AE-099D-CF4E-856B-DC081A698B01}">
      <dsp:nvSpPr>
        <dsp:cNvPr id="0" name=""/>
        <dsp:cNvSpPr/>
      </dsp:nvSpPr>
      <dsp:spPr>
        <a:xfrm rot="5400000">
          <a:off x="2453405" y="2695614"/>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2720712"/>
        <a:ext cx="180703" cy="175683"/>
      </dsp:txXfrm>
    </dsp:sp>
    <dsp:sp modelId="{02C7755A-6569-AD4B-B91C-A7CA243D47C6}">
      <dsp:nvSpPr>
        <dsp:cNvPr id="0" name=""/>
        <dsp:cNvSpPr/>
      </dsp:nvSpPr>
      <dsp:spPr>
        <a:xfrm>
          <a:off x="1976549" y="3013518"/>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5</a:t>
          </a:r>
          <a:endParaRPr lang="ru-RU" sz="2900" kern="1200" dirty="0"/>
        </a:p>
      </dsp:txBody>
      <dsp:txXfrm>
        <a:off x="1996151" y="3033120"/>
        <a:ext cx="1165483" cy="630066"/>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2</a:t>
          </a:r>
          <a:endParaRPr lang="ru-RU" sz="6500" kern="1200" dirty="0"/>
        </a:p>
      </dsp:txBody>
      <dsp:txXfrm>
        <a:off x="107812" y="109611"/>
        <a:ext cx="4967564" cy="3465365"/>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1976549" y="1799"/>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5</a:t>
          </a:r>
          <a:endParaRPr lang="ru-RU" sz="2900" kern="1200" dirty="0"/>
        </a:p>
      </dsp:txBody>
      <dsp:txXfrm>
        <a:off x="1996151" y="21401"/>
        <a:ext cx="1165483" cy="630066"/>
      </dsp:txXfrm>
    </dsp:sp>
    <dsp:sp modelId="{E595D63F-D112-784E-BE60-0AD4A3C93654}">
      <dsp:nvSpPr>
        <dsp:cNvPr id="0" name=""/>
        <dsp:cNvSpPr/>
      </dsp:nvSpPr>
      <dsp:spPr>
        <a:xfrm rot="5400000">
          <a:off x="2453405" y="687801"/>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712899"/>
        <a:ext cx="180703" cy="175683"/>
      </dsp:txXfrm>
    </dsp:sp>
    <dsp:sp modelId="{8F0A3903-4190-8641-98F8-258DE397992F}">
      <dsp:nvSpPr>
        <dsp:cNvPr id="0" name=""/>
        <dsp:cNvSpPr/>
      </dsp:nvSpPr>
      <dsp:spPr>
        <a:xfrm>
          <a:off x="1976549" y="1005705"/>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4</a:t>
          </a:r>
          <a:endParaRPr lang="ru-RU" sz="2900" kern="1200" dirty="0"/>
        </a:p>
      </dsp:txBody>
      <dsp:txXfrm>
        <a:off x="1996151" y="1025307"/>
        <a:ext cx="1165483" cy="630066"/>
      </dsp:txXfrm>
    </dsp:sp>
    <dsp:sp modelId="{0F00BEE3-E382-FA45-BA89-D7A1F7B1E90F}">
      <dsp:nvSpPr>
        <dsp:cNvPr id="0" name=""/>
        <dsp:cNvSpPr/>
      </dsp:nvSpPr>
      <dsp:spPr>
        <a:xfrm rot="5400000">
          <a:off x="2453405" y="1691708"/>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1716806"/>
        <a:ext cx="180703" cy="175683"/>
      </dsp:txXfrm>
    </dsp:sp>
    <dsp:sp modelId="{886F6A49-DE09-E848-AA59-F8CDC1FBAC61}">
      <dsp:nvSpPr>
        <dsp:cNvPr id="0" name=""/>
        <dsp:cNvSpPr/>
      </dsp:nvSpPr>
      <dsp:spPr>
        <a:xfrm>
          <a:off x="1976549" y="2009611"/>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1</a:t>
          </a:r>
          <a:endParaRPr lang="ru-RU" sz="2900" kern="1200" dirty="0"/>
        </a:p>
      </dsp:txBody>
      <dsp:txXfrm>
        <a:off x="1996151" y="2029213"/>
        <a:ext cx="1165483" cy="630066"/>
      </dsp:txXfrm>
    </dsp:sp>
    <dsp:sp modelId="{156EE04B-4DF6-714F-A197-3232A4B72E77}">
      <dsp:nvSpPr>
        <dsp:cNvPr id="0" name=""/>
        <dsp:cNvSpPr/>
      </dsp:nvSpPr>
      <dsp:spPr>
        <a:xfrm rot="5400000">
          <a:off x="2453405" y="2695614"/>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2720712"/>
        <a:ext cx="180703" cy="175683"/>
      </dsp:txXfrm>
    </dsp:sp>
    <dsp:sp modelId="{60410BB1-ECED-F342-992E-153E85D8ED18}">
      <dsp:nvSpPr>
        <dsp:cNvPr id="0" name=""/>
        <dsp:cNvSpPr/>
      </dsp:nvSpPr>
      <dsp:spPr>
        <a:xfrm>
          <a:off x="1976549" y="3013518"/>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3</a:t>
          </a:r>
          <a:endParaRPr lang="ru-RU" sz="2900" kern="1200" dirty="0"/>
        </a:p>
      </dsp:txBody>
      <dsp:txXfrm>
        <a:off x="1996151" y="3033120"/>
        <a:ext cx="1165483" cy="630066"/>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2</a:t>
          </a:r>
          <a:endParaRPr lang="ru-RU" sz="6500" kern="1200" dirty="0"/>
        </a:p>
      </dsp:txBody>
      <dsp:txXfrm>
        <a:off x="107812" y="109611"/>
        <a:ext cx="4967564" cy="3465365"/>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1976549" y="1799"/>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4</a:t>
          </a:r>
          <a:endParaRPr lang="ru-RU" sz="2900" kern="1200" dirty="0"/>
        </a:p>
      </dsp:txBody>
      <dsp:txXfrm>
        <a:off x="1996151" y="21401"/>
        <a:ext cx="1165483" cy="630066"/>
      </dsp:txXfrm>
    </dsp:sp>
    <dsp:sp modelId="{E595D63F-D112-784E-BE60-0AD4A3C93654}">
      <dsp:nvSpPr>
        <dsp:cNvPr id="0" name=""/>
        <dsp:cNvSpPr/>
      </dsp:nvSpPr>
      <dsp:spPr>
        <a:xfrm rot="5400000">
          <a:off x="2453405" y="687801"/>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712899"/>
        <a:ext cx="180703" cy="175683"/>
      </dsp:txXfrm>
    </dsp:sp>
    <dsp:sp modelId="{8F0A3903-4190-8641-98F8-258DE397992F}">
      <dsp:nvSpPr>
        <dsp:cNvPr id="0" name=""/>
        <dsp:cNvSpPr/>
      </dsp:nvSpPr>
      <dsp:spPr>
        <a:xfrm>
          <a:off x="1976549" y="1005705"/>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5</a:t>
          </a:r>
          <a:endParaRPr lang="ru-RU" sz="2900" kern="1200" dirty="0"/>
        </a:p>
      </dsp:txBody>
      <dsp:txXfrm>
        <a:off x="1996151" y="1025307"/>
        <a:ext cx="1165483" cy="630066"/>
      </dsp:txXfrm>
    </dsp:sp>
    <dsp:sp modelId="{0F00BEE3-E382-FA45-BA89-D7A1F7B1E90F}">
      <dsp:nvSpPr>
        <dsp:cNvPr id="0" name=""/>
        <dsp:cNvSpPr/>
      </dsp:nvSpPr>
      <dsp:spPr>
        <a:xfrm rot="5400000">
          <a:off x="2453405" y="1691708"/>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1716806"/>
        <a:ext cx="180703" cy="175683"/>
      </dsp:txXfrm>
    </dsp:sp>
    <dsp:sp modelId="{886F6A49-DE09-E848-AA59-F8CDC1FBAC61}">
      <dsp:nvSpPr>
        <dsp:cNvPr id="0" name=""/>
        <dsp:cNvSpPr/>
      </dsp:nvSpPr>
      <dsp:spPr>
        <a:xfrm>
          <a:off x="1976549" y="2009611"/>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1</a:t>
          </a:r>
          <a:endParaRPr lang="ru-RU" sz="2900" kern="1200" dirty="0"/>
        </a:p>
      </dsp:txBody>
      <dsp:txXfrm>
        <a:off x="1996151" y="2029213"/>
        <a:ext cx="1165483" cy="630066"/>
      </dsp:txXfrm>
    </dsp:sp>
    <dsp:sp modelId="{156EE04B-4DF6-714F-A197-3232A4B72E77}">
      <dsp:nvSpPr>
        <dsp:cNvPr id="0" name=""/>
        <dsp:cNvSpPr/>
      </dsp:nvSpPr>
      <dsp:spPr>
        <a:xfrm rot="5400000">
          <a:off x="2453405" y="2695614"/>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2720712"/>
        <a:ext cx="180703" cy="175683"/>
      </dsp:txXfrm>
    </dsp:sp>
    <dsp:sp modelId="{60410BB1-ECED-F342-992E-153E85D8ED18}">
      <dsp:nvSpPr>
        <dsp:cNvPr id="0" name=""/>
        <dsp:cNvSpPr/>
      </dsp:nvSpPr>
      <dsp:spPr>
        <a:xfrm>
          <a:off x="1976549" y="3013518"/>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3</a:t>
          </a:r>
          <a:endParaRPr lang="ru-RU" sz="2900" kern="1200" dirty="0"/>
        </a:p>
      </dsp:txBody>
      <dsp:txXfrm>
        <a:off x="1996151" y="3033120"/>
        <a:ext cx="1165483" cy="630066"/>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2</a:t>
          </a:r>
          <a:endParaRPr lang="ru-RU" sz="6500" kern="1200" dirty="0"/>
        </a:p>
      </dsp:txBody>
      <dsp:txXfrm>
        <a:off x="107812" y="109611"/>
        <a:ext cx="4967564" cy="3465365"/>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1976549" y="1799"/>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5</a:t>
          </a:r>
          <a:endParaRPr lang="ru-RU" sz="2900" kern="1200" dirty="0"/>
        </a:p>
      </dsp:txBody>
      <dsp:txXfrm>
        <a:off x="1996151" y="21401"/>
        <a:ext cx="1165483" cy="630066"/>
      </dsp:txXfrm>
    </dsp:sp>
    <dsp:sp modelId="{E595D63F-D112-784E-BE60-0AD4A3C93654}">
      <dsp:nvSpPr>
        <dsp:cNvPr id="0" name=""/>
        <dsp:cNvSpPr/>
      </dsp:nvSpPr>
      <dsp:spPr>
        <a:xfrm rot="5400000">
          <a:off x="2453405" y="687801"/>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712899"/>
        <a:ext cx="180703" cy="175683"/>
      </dsp:txXfrm>
    </dsp:sp>
    <dsp:sp modelId="{886F6A49-DE09-E848-AA59-F8CDC1FBAC61}">
      <dsp:nvSpPr>
        <dsp:cNvPr id="0" name=""/>
        <dsp:cNvSpPr/>
      </dsp:nvSpPr>
      <dsp:spPr>
        <a:xfrm>
          <a:off x="1976549" y="1005705"/>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1</a:t>
          </a:r>
          <a:endParaRPr lang="ru-RU" sz="2900" kern="1200" dirty="0"/>
        </a:p>
      </dsp:txBody>
      <dsp:txXfrm>
        <a:off x="1996151" y="1025307"/>
        <a:ext cx="1165483" cy="630066"/>
      </dsp:txXfrm>
    </dsp:sp>
    <dsp:sp modelId="{156EE04B-4DF6-714F-A197-3232A4B72E77}">
      <dsp:nvSpPr>
        <dsp:cNvPr id="0" name=""/>
        <dsp:cNvSpPr/>
      </dsp:nvSpPr>
      <dsp:spPr>
        <a:xfrm rot="5400000">
          <a:off x="2453405" y="1691708"/>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1716806"/>
        <a:ext cx="180703" cy="175683"/>
      </dsp:txXfrm>
    </dsp:sp>
    <dsp:sp modelId="{60410BB1-ECED-F342-992E-153E85D8ED18}">
      <dsp:nvSpPr>
        <dsp:cNvPr id="0" name=""/>
        <dsp:cNvSpPr/>
      </dsp:nvSpPr>
      <dsp:spPr>
        <a:xfrm>
          <a:off x="1976549" y="2009611"/>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3</a:t>
          </a:r>
          <a:endParaRPr lang="ru-RU" sz="2900" kern="1200" dirty="0"/>
        </a:p>
      </dsp:txBody>
      <dsp:txXfrm>
        <a:off x="1996151" y="2029213"/>
        <a:ext cx="1165483" cy="630066"/>
      </dsp:txXfrm>
    </dsp:sp>
    <dsp:sp modelId="{523CA3EF-6C03-FC41-BE0D-3AFEF3E7D47B}">
      <dsp:nvSpPr>
        <dsp:cNvPr id="0" name=""/>
        <dsp:cNvSpPr/>
      </dsp:nvSpPr>
      <dsp:spPr>
        <a:xfrm rot="5400000">
          <a:off x="2453405" y="2695614"/>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2720712"/>
        <a:ext cx="180703" cy="175683"/>
      </dsp:txXfrm>
    </dsp:sp>
    <dsp:sp modelId="{7F7A91E6-F1E3-3948-ACB9-698AD49D093B}">
      <dsp:nvSpPr>
        <dsp:cNvPr id="0" name=""/>
        <dsp:cNvSpPr/>
      </dsp:nvSpPr>
      <dsp:spPr>
        <a:xfrm>
          <a:off x="1976549" y="3013518"/>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4</a:t>
          </a:r>
          <a:endParaRPr lang="ru-RU" sz="2900" kern="1200" dirty="0"/>
        </a:p>
      </dsp:txBody>
      <dsp:txXfrm>
        <a:off x="1996151" y="3033120"/>
        <a:ext cx="1165483" cy="630066"/>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2</a:t>
          </a:r>
          <a:endParaRPr lang="ru-RU" sz="6500" kern="1200" dirty="0"/>
        </a:p>
      </dsp:txBody>
      <dsp:txXfrm>
        <a:off x="107812" y="109611"/>
        <a:ext cx="4967564" cy="3465365"/>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1976549" y="1799"/>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1</a:t>
          </a:r>
          <a:endParaRPr lang="ru-RU" sz="2900" kern="1200" dirty="0"/>
        </a:p>
      </dsp:txBody>
      <dsp:txXfrm>
        <a:off x="1996151" y="21401"/>
        <a:ext cx="1165483" cy="630066"/>
      </dsp:txXfrm>
    </dsp:sp>
    <dsp:sp modelId="{E595D63F-D112-784E-BE60-0AD4A3C93654}">
      <dsp:nvSpPr>
        <dsp:cNvPr id="0" name=""/>
        <dsp:cNvSpPr/>
      </dsp:nvSpPr>
      <dsp:spPr>
        <a:xfrm rot="5400000">
          <a:off x="2453405" y="687801"/>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712899"/>
        <a:ext cx="180703" cy="175683"/>
      </dsp:txXfrm>
    </dsp:sp>
    <dsp:sp modelId="{60410BB1-ECED-F342-992E-153E85D8ED18}">
      <dsp:nvSpPr>
        <dsp:cNvPr id="0" name=""/>
        <dsp:cNvSpPr/>
      </dsp:nvSpPr>
      <dsp:spPr>
        <a:xfrm>
          <a:off x="1976549" y="1005705"/>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3</a:t>
          </a:r>
          <a:endParaRPr lang="ru-RU" sz="2900" kern="1200" dirty="0"/>
        </a:p>
      </dsp:txBody>
      <dsp:txXfrm>
        <a:off x="1996151" y="1025307"/>
        <a:ext cx="1165483" cy="630066"/>
      </dsp:txXfrm>
    </dsp:sp>
    <dsp:sp modelId="{523CA3EF-6C03-FC41-BE0D-3AFEF3E7D47B}">
      <dsp:nvSpPr>
        <dsp:cNvPr id="0" name=""/>
        <dsp:cNvSpPr/>
      </dsp:nvSpPr>
      <dsp:spPr>
        <a:xfrm rot="5400000">
          <a:off x="2453405" y="1691708"/>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1716806"/>
        <a:ext cx="180703" cy="175683"/>
      </dsp:txXfrm>
    </dsp:sp>
    <dsp:sp modelId="{7F7A91E6-F1E3-3948-ACB9-698AD49D093B}">
      <dsp:nvSpPr>
        <dsp:cNvPr id="0" name=""/>
        <dsp:cNvSpPr/>
      </dsp:nvSpPr>
      <dsp:spPr>
        <a:xfrm>
          <a:off x="1976549" y="2009611"/>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4</a:t>
          </a:r>
          <a:endParaRPr lang="ru-RU" sz="2900" kern="1200" dirty="0"/>
        </a:p>
      </dsp:txBody>
      <dsp:txXfrm>
        <a:off x="1996151" y="2029213"/>
        <a:ext cx="1165483" cy="630066"/>
      </dsp:txXfrm>
    </dsp:sp>
    <dsp:sp modelId="{DBC98215-C22B-3D4B-91E5-4A36ABE23716}">
      <dsp:nvSpPr>
        <dsp:cNvPr id="0" name=""/>
        <dsp:cNvSpPr/>
      </dsp:nvSpPr>
      <dsp:spPr>
        <a:xfrm rot="5400000">
          <a:off x="2453405" y="2695614"/>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2720712"/>
        <a:ext cx="180703" cy="175683"/>
      </dsp:txXfrm>
    </dsp:sp>
    <dsp:sp modelId="{9BE9F5E5-7D18-9941-976C-66A2EA835466}">
      <dsp:nvSpPr>
        <dsp:cNvPr id="0" name=""/>
        <dsp:cNvSpPr/>
      </dsp:nvSpPr>
      <dsp:spPr>
        <a:xfrm>
          <a:off x="1976549" y="3013518"/>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5</a:t>
          </a:r>
          <a:endParaRPr lang="ru-RU" sz="2900" kern="1200" dirty="0"/>
        </a:p>
      </dsp:txBody>
      <dsp:txXfrm>
        <a:off x="1996151" y="3033120"/>
        <a:ext cx="1165483" cy="6300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02766-6ADC-F840-AC7C-675992C921B6}">
      <dsp:nvSpPr>
        <dsp:cNvPr id="0" name=""/>
        <dsp:cNvSpPr/>
      </dsp:nvSpPr>
      <dsp:spPr>
        <a:xfrm>
          <a:off x="7143"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2</a:t>
          </a:r>
          <a:endParaRPr lang="ru-RU" sz="5500" kern="1200" dirty="0"/>
        </a:p>
      </dsp:txBody>
      <dsp:txXfrm>
        <a:off x="44665" y="201903"/>
        <a:ext cx="2060143" cy="1206068"/>
      </dsp:txXfrm>
    </dsp:sp>
    <dsp:sp modelId="{C33E74FC-D1E0-CA45-A859-E55444B2B98F}">
      <dsp:nvSpPr>
        <dsp:cNvPr id="0" name=""/>
        <dsp:cNvSpPr/>
      </dsp:nvSpPr>
      <dsp:spPr>
        <a:xfrm>
          <a:off x="2355850" y="540174"/>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ru-RU" sz="2200" kern="1200"/>
        </a:p>
      </dsp:txBody>
      <dsp:txXfrm>
        <a:off x="2355850" y="646079"/>
        <a:ext cx="316861" cy="317716"/>
      </dsp:txXfrm>
    </dsp:sp>
    <dsp:sp modelId="{BD62D44A-0113-5243-AF9D-2B26E429C023}">
      <dsp:nvSpPr>
        <dsp:cNvPr id="0" name=""/>
        <dsp:cNvSpPr/>
      </dsp:nvSpPr>
      <dsp:spPr>
        <a:xfrm>
          <a:off x="2996406"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3</a:t>
          </a:r>
          <a:endParaRPr lang="ru-RU" sz="5500" kern="1200" dirty="0"/>
        </a:p>
      </dsp:txBody>
      <dsp:txXfrm>
        <a:off x="3033928" y="201903"/>
        <a:ext cx="2060143" cy="1206068"/>
      </dsp:txXfrm>
    </dsp:sp>
    <dsp:sp modelId="{803A3064-B529-3945-AD9C-A7C935FEE6AE}">
      <dsp:nvSpPr>
        <dsp:cNvPr id="0" name=""/>
        <dsp:cNvSpPr/>
      </dsp:nvSpPr>
      <dsp:spPr>
        <a:xfrm>
          <a:off x="5345112" y="540174"/>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ru-RU" sz="2200" kern="1200"/>
        </a:p>
      </dsp:txBody>
      <dsp:txXfrm>
        <a:off x="5345112" y="646079"/>
        <a:ext cx="316861" cy="317716"/>
      </dsp:txXfrm>
    </dsp:sp>
    <dsp:sp modelId="{7E03692B-D624-5742-B810-2D3023364B80}">
      <dsp:nvSpPr>
        <dsp:cNvPr id="0" name=""/>
        <dsp:cNvSpPr/>
      </dsp:nvSpPr>
      <dsp:spPr>
        <a:xfrm>
          <a:off x="5985668"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1</a:t>
          </a:r>
          <a:endParaRPr lang="ru-RU" sz="5500" kern="1200" dirty="0"/>
        </a:p>
      </dsp:txBody>
      <dsp:txXfrm>
        <a:off x="6023190" y="201903"/>
        <a:ext cx="2060143" cy="1206068"/>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2</a:t>
          </a:r>
          <a:endParaRPr lang="ru-RU" sz="6500" kern="1200" dirty="0"/>
        </a:p>
      </dsp:txBody>
      <dsp:txXfrm>
        <a:off x="107812" y="109611"/>
        <a:ext cx="4967564" cy="3465365"/>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2105276" y="449"/>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2</a:t>
          </a:r>
          <a:endParaRPr lang="ru-RU" sz="2200" kern="1200" dirty="0"/>
        </a:p>
      </dsp:txBody>
      <dsp:txXfrm>
        <a:off x="2120689" y="15862"/>
        <a:ext cx="916408" cy="495415"/>
      </dsp:txXfrm>
    </dsp:sp>
    <dsp:sp modelId="{E595D63F-D112-784E-BE60-0AD4A3C93654}">
      <dsp:nvSpPr>
        <dsp:cNvPr id="0" name=""/>
        <dsp:cNvSpPr/>
      </dsp:nvSpPr>
      <dsp:spPr>
        <a:xfrm rot="5400000">
          <a:off x="2480223" y="539847"/>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559581"/>
        <a:ext cx="142084" cy="138138"/>
      </dsp:txXfrm>
    </dsp:sp>
    <dsp:sp modelId="{C4C600EA-57F0-2141-9AA4-B93C61FBD2A3}">
      <dsp:nvSpPr>
        <dsp:cNvPr id="0" name=""/>
        <dsp:cNvSpPr/>
      </dsp:nvSpPr>
      <dsp:spPr>
        <a:xfrm>
          <a:off x="2105276" y="789811"/>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1</a:t>
          </a:r>
          <a:endParaRPr lang="ru-RU" sz="2200" kern="1200" dirty="0"/>
        </a:p>
      </dsp:txBody>
      <dsp:txXfrm>
        <a:off x="2120689" y="805224"/>
        <a:ext cx="916408" cy="495415"/>
      </dsp:txXfrm>
    </dsp:sp>
    <dsp:sp modelId="{FC69A211-2170-184D-AFD2-A00DAA88C198}">
      <dsp:nvSpPr>
        <dsp:cNvPr id="0" name=""/>
        <dsp:cNvSpPr/>
      </dsp:nvSpPr>
      <dsp:spPr>
        <a:xfrm rot="5400000">
          <a:off x="2480223" y="1329208"/>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1348942"/>
        <a:ext cx="142084" cy="138138"/>
      </dsp:txXfrm>
    </dsp:sp>
    <dsp:sp modelId="{60410BB1-ECED-F342-992E-153E85D8ED18}">
      <dsp:nvSpPr>
        <dsp:cNvPr id="0" name=""/>
        <dsp:cNvSpPr/>
      </dsp:nvSpPr>
      <dsp:spPr>
        <a:xfrm>
          <a:off x="2105276" y="1579173"/>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3</a:t>
          </a:r>
          <a:endParaRPr lang="ru-RU" sz="2200" kern="1200" dirty="0"/>
        </a:p>
      </dsp:txBody>
      <dsp:txXfrm>
        <a:off x="2120689" y="1594586"/>
        <a:ext cx="916408" cy="495415"/>
      </dsp:txXfrm>
    </dsp:sp>
    <dsp:sp modelId="{523CA3EF-6C03-FC41-BE0D-3AFEF3E7D47B}">
      <dsp:nvSpPr>
        <dsp:cNvPr id="0" name=""/>
        <dsp:cNvSpPr/>
      </dsp:nvSpPr>
      <dsp:spPr>
        <a:xfrm rot="5400000">
          <a:off x="2480223" y="2118570"/>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138304"/>
        <a:ext cx="142084" cy="138138"/>
      </dsp:txXfrm>
    </dsp:sp>
    <dsp:sp modelId="{7F7A91E6-F1E3-3948-ACB9-698AD49D093B}">
      <dsp:nvSpPr>
        <dsp:cNvPr id="0" name=""/>
        <dsp:cNvSpPr/>
      </dsp:nvSpPr>
      <dsp:spPr>
        <a:xfrm>
          <a:off x="2105276" y="2368535"/>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4</a:t>
          </a:r>
          <a:endParaRPr lang="ru-RU" sz="2200" kern="1200" dirty="0"/>
        </a:p>
      </dsp:txBody>
      <dsp:txXfrm>
        <a:off x="2120689" y="2383948"/>
        <a:ext cx="916408" cy="495415"/>
      </dsp:txXfrm>
    </dsp:sp>
    <dsp:sp modelId="{DBC98215-C22B-3D4B-91E5-4A36ABE23716}">
      <dsp:nvSpPr>
        <dsp:cNvPr id="0" name=""/>
        <dsp:cNvSpPr/>
      </dsp:nvSpPr>
      <dsp:spPr>
        <a:xfrm rot="5400000">
          <a:off x="2480223" y="2907932"/>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927666"/>
        <a:ext cx="142084" cy="138138"/>
      </dsp:txXfrm>
    </dsp:sp>
    <dsp:sp modelId="{9BE9F5E5-7D18-9941-976C-66A2EA835466}">
      <dsp:nvSpPr>
        <dsp:cNvPr id="0" name=""/>
        <dsp:cNvSpPr/>
      </dsp:nvSpPr>
      <dsp:spPr>
        <a:xfrm>
          <a:off x="2105276" y="3157897"/>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5</a:t>
          </a:r>
          <a:endParaRPr lang="ru-RU" sz="2200" kern="1200" dirty="0"/>
        </a:p>
      </dsp:txBody>
      <dsp:txXfrm>
        <a:off x="2120689" y="3173310"/>
        <a:ext cx="916408" cy="495415"/>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ru-RU" sz="6500" kern="1200" dirty="0"/>
        </a:p>
      </dsp:txBody>
      <dsp:txXfrm>
        <a:off x="107812" y="109611"/>
        <a:ext cx="4967564" cy="3465365"/>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2105276" y="449"/>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1</a:t>
          </a:r>
          <a:endParaRPr lang="ru-RU" sz="2200" kern="1200" dirty="0"/>
        </a:p>
      </dsp:txBody>
      <dsp:txXfrm>
        <a:off x="2120689" y="15862"/>
        <a:ext cx="916408" cy="495415"/>
      </dsp:txXfrm>
    </dsp:sp>
    <dsp:sp modelId="{E595D63F-D112-784E-BE60-0AD4A3C93654}">
      <dsp:nvSpPr>
        <dsp:cNvPr id="0" name=""/>
        <dsp:cNvSpPr/>
      </dsp:nvSpPr>
      <dsp:spPr>
        <a:xfrm rot="5400000">
          <a:off x="2480223" y="539847"/>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559581"/>
        <a:ext cx="142084" cy="138138"/>
      </dsp:txXfrm>
    </dsp:sp>
    <dsp:sp modelId="{B78E851A-2162-D342-85A1-C64FF66259E5}">
      <dsp:nvSpPr>
        <dsp:cNvPr id="0" name=""/>
        <dsp:cNvSpPr/>
      </dsp:nvSpPr>
      <dsp:spPr>
        <a:xfrm>
          <a:off x="2105276" y="789811"/>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2</a:t>
          </a:r>
          <a:endParaRPr lang="ru-RU" sz="2200" kern="1200" dirty="0"/>
        </a:p>
      </dsp:txBody>
      <dsp:txXfrm>
        <a:off x="2120689" y="805224"/>
        <a:ext cx="916408" cy="495415"/>
      </dsp:txXfrm>
    </dsp:sp>
    <dsp:sp modelId="{2EAF6722-559D-0044-806D-7976BD8C656E}">
      <dsp:nvSpPr>
        <dsp:cNvPr id="0" name=""/>
        <dsp:cNvSpPr/>
      </dsp:nvSpPr>
      <dsp:spPr>
        <a:xfrm rot="5400000">
          <a:off x="2480223" y="1329208"/>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1348942"/>
        <a:ext cx="142084" cy="138138"/>
      </dsp:txXfrm>
    </dsp:sp>
    <dsp:sp modelId="{60410BB1-ECED-F342-992E-153E85D8ED18}">
      <dsp:nvSpPr>
        <dsp:cNvPr id="0" name=""/>
        <dsp:cNvSpPr/>
      </dsp:nvSpPr>
      <dsp:spPr>
        <a:xfrm>
          <a:off x="2105276" y="1579173"/>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3</a:t>
          </a:r>
          <a:endParaRPr lang="ru-RU" sz="2200" kern="1200" dirty="0"/>
        </a:p>
      </dsp:txBody>
      <dsp:txXfrm>
        <a:off x="2120689" y="1594586"/>
        <a:ext cx="916408" cy="495415"/>
      </dsp:txXfrm>
    </dsp:sp>
    <dsp:sp modelId="{523CA3EF-6C03-FC41-BE0D-3AFEF3E7D47B}">
      <dsp:nvSpPr>
        <dsp:cNvPr id="0" name=""/>
        <dsp:cNvSpPr/>
      </dsp:nvSpPr>
      <dsp:spPr>
        <a:xfrm rot="5400000">
          <a:off x="2480223" y="2118570"/>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138304"/>
        <a:ext cx="142084" cy="138138"/>
      </dsp:txXfrm>
    </dsp:sp>
    <dsp:sp modelId="{7F7A91E6-F1E3-3948-ACB9-698AD49D093B}">
      <dsp:nvSpPr>
        <dsp:cNvPr id="0" name=""/>
        <dsp:cNvSpPr/>
      </dsp:nvSpPr>
      <dsp:spPr>
        <a:xfrm>
          <a:off x="2105276" y="2368535"/>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4</a:t>
          </a:r>
          <a:endParaRPr lang="ru-RU" sz="2200" kern="1200" dirty="0"/>
        </a:p>
      </dsp:txBody>
      <dsp:txXfrm>
        <a:off x="2120689" y="2383948"/>
        <a:ext cx="916408" cy="495415"/>
      </dsp:txXfrm>
    </dsp:sp>
    <dsp:sp modelId="{DBC98215-C22B-3D4B-91E5-4A36ABE23716}">
      <dsp:nvSpPr>
        <dsp:cNvPr id="0" name=""/>
        <dsp:cNvSpPr/>
      </dsp:nvSpPr>
      <dsp:spPr>
        <a:xfrm rot="5400000">
          <a:off x="2480223" y="2907932"/>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927666"/>
        <a:ext cx="142084" cy="138138"/>
      </dsp:txXfrm>
    </dsp:sp>
    <dsp:sp modelId="{9BE9F5E5-7D18-9941-976C-66A2EA835466}">
      <dsp:nvSpPr>
        <dsp:cNvPr id="0" name=""/>
        <dsp:cNvSpPr/>
      </dsp:nvSpPr>
      <dsp:spPr>
        <a:xfrm>
          <a:off x="2105276" y="3157897"/>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5</a:t>
          </a:r>
          <a:endParaRPr lang="ru-RU" sz="2200" kern="1200" dirty="0"/>
        </a:p>
      </dsp:txBody>
      <dsp:txXfrm>
        <a:off x="2120689" y="3173310"/>
        <a:ext cx="916408" cy="495415"/>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ru-RU" sz="6500" kern="1200" dirty="0"/>
        </a:p>
      </dsp:txBody>
      <dsp:txXfrm>
        <a:off x="107812" y="109611"/>
        <a:ext cx="4967564" cy="3465365"/>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1749861" y="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1</a:t>
          </a:r>
          <a:endParaRPr lang="ru-RU" sz="4000" kern="1200" dirty="0"/>
        </a:p>
      </dsp:txBody>
      <dsp:txXfrm>
        <a:off x="1776840" y="26979"/>
        <a:ext cx="1604106" cy="867188"/>
      </dsp:txXfrm>
    </dsp:sp>
    <dsp:sp modelId="{E595D63F-D112-784E-BE60-0AD4A3C93654}">
      <dsp:nvSpPr>
        <dsp:cNvPr id="0" name=""/>
        <dsp:cNvSpPr/>
      </dsp:nvSpPr>
      <dsp:spPr>
        <a:xfrm rot="5400000">
          <a:off x="2406178" y="944175"/>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54539" y="978718"/>
        <a:ext cx="248710" cy="241801"/>
      </dsp:txXfrm>
    </dsp:sp>
    <dsp:sp modelId="{60410BB1-ECED-F342-992E-153E85D8ED18}">
      <dsp:nvSpPr>
        <dsp:cNvPr id="0" name=""/>
        <dsp:cNvSpPr/>
      </dsp:nvSpPr>
      <dsp:spPr>
        <a:xfrm>
          <a:off x="1749861" y="138172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2</a:t>
          </a:r>
          <a:endParaRPr lang="ru-RU" sz="4000" kern="1200" dirty="0"/>
        </a:p>
      </dsp:txBody>
      <dsp:txXfrm>
        <a:off x="1776840" y="1408699"/>
        <a:ext cx="1604106" cy="867188"/>
      </dsp:txXfrm>
    </dsp:sp>
    <dsp:sp modelId="{A3C844AE-099D-CF4E-856B-DC081A698B01}">
      <dsp:nvSpPr>
        <dsp:cNvPr id="0" name=""/>
        <dsp:cNvSpPr/>
      </dsp:nvSpPr>
      <dsp:spPr>
        <a:xfrm rot="5400000">
          <a:off x="2406178" y="2325896"/>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54539" y="2360439"/>
        <a:ext cx="248710" cy="241801"/>
      </dsp:txXfrm>
    </dsp:sp>
    <dsp:sp modelId="{02C7755A-6569-AD4B-B91C-A7CA243D47C6}">
      <dsp:nvSpPr>
        <dsp:cNvPr id="0" name=""/>
        <dsp:cNvSpPr/>
      </dsp:nvSpPr>
      <dsp:spPr>
        <a:xfrm>
          <a:off x="1749861" y="276344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5</a:t>
          </a:r>
          <a:endParaRPr lang="ru-RU" sz="4000" kern="1200" dirty="0"/>
        </a:p>
      </dsp:txBody>
      <dsp:txXfrm>
        <a:off x="1776840" y="2790419"/>
        <a:ext cx="1604106" cy="867188"/>
      </dsp:txXfrm>
    </dsp:sp>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1265466" y="449"/>
          <a:ext cx="2652255" cy="14734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kern="1200" dirty="0"/>
            <a:t>4</a:t>
          </a:r>
          <a:endParaRPr lang="ru-RU" sz="6400" kern="1200" dirty="0"/>
        </a:p>
      </dsp:txBody>
      <dsp:txXfrm>
        <a:off x="1308623" y="43606"/>
        <a:ext cx="2565941" cy="1387161"/>
      </dsp:txXfrm>
    </dsp:sp>
    <dsp:sp modelId="{E595D63F-D112-784E-BE60-0AD4A3C93654}">
      <dsp:nvSpPr>
        <dsp:cNvPr id="0" name=""/>
        <dsp:cNvSpPr/>
      </dsp:nvSpPr>
      <dsp:spPr>
        <a:xfrm rot="5400000">
          <a:off x="2315317" y="1510762"/>
          <a:ext cx="552553" cy="6630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ru-RU" sz="2700" kern="1200"/>
        </a:p>
      </dsp:txBody>
      <dsp:txXfrm rot="-5400000">
        <a:off x="2392675" y="1566017"/>
        <a:ext cx="397837" cy="386787"/>
      </dsp:txXfrm>
    </dsp:sp>
    <dsp:sp modelId="{60410BB1-ECED-F342-992E-153E85D8ED18}">
      <dsp:nvSpPr>
        <dsp:cNvPr id="0" name=""/>
        <dsp:cNvSpPr/>
      </dsp:nvSpPr>
      <dsp:spPr>
        <a:xfrm>
          <a:off x="1265466" y="2210662"/>
          <a:ext cx="2652255" cy="14734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kern="1200" dirty="0"/>
            <a:t>3</a:t>
          </a:r>
          <a:endParaRPr lang="ru-RU" sz="6400" kern="1200" dirty="0"/>
        </a:p>
      </dsp:txBody>
      <dsp:txXfrm>
        <a:off x="1308623" y="2253819"/>
        <a:ext cx="2565941" cy="1387161"/>
      </dsp:txXfrm>
    </dsp:sp>
  </dsp:spTree>
</dsp:drawing>
</file>

<file path=ppt/diagrams/drawing6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1749861" y="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5</a:t>
          </a:r>
          <a:endParaRPr lang="ru-RU" sz="4000" kern="1200" dirty="0"/>
        </a:p>
      </dsp:txBody>
      <dsp:txXfrm>
        <a:off x="1776840" y="26979"/>
        <a:ext cx="1604106" cy="867188"/>
      </dsp:txXfrm>
    </dsp:sp>
    <dsp:sp modelId="{E595D63F-D112-784E-BE60-0AD4A3C93654}">
      <dsp:nvSpPr>
        <dsp:cNvPr id="0" name=""/>
        <dsp:cNvSpPr/>
      </dsp:nvSpPr>
      <dsp:spPr>
        <a:xfrm rot="5400000">
          <a:off x="2406178" y="944175"/>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54539" y="978718"/>
        <a:ext cx="248710" cy="241801"/>
      </dsp:txXfrm>
    </dsp:sp>
    <dsp:sp modelId="{A5B16E45-46B4-CF4D-86F6-5A82B72B2823}">
      <dsp:nvSpPr>
        <dsp:cNvPr id="0" name=""/>
        <dsp:cNvSpPr/>
      </dsp:nvSpPr>
      <dsp:spPr>
        <a:xfrm>
          <a:off x="1749861" y="138172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1</a:t>
          </a:r>
          <a:endParaRPr lang="ru-RU" sz="4000" kern="1200" dirty="0"/>
        </a:p>
      </dsp:txBody>
      <dsp:txXfrm>
        <a:off x="1776840" y="1408699"/>
        <a:ext cx="1604106" cy="867188"/>
      </dsp:txXfrm>
    </dsp:sp>
    <dsp:sp modelId="{2075B5F3-E698-1245-A374-9B5557C919C7}">
      <dsp:nvSpPr>
        <dsp:cNvPr id="0" name=""/>
        <dsp:cNvSpPr/>
      </dsp:nvSpPr>
      <dsp:spPr>
        <a:xfrm rot="5400000">
          <a:off x="2406178" y="2325896"/>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54539" y="2360439"/>
        <a:ext cx="248710" cy="241801"/>
      </dsp:txXfrm>
    </dsp:sp>
    <dsp:sp modelId="{60410BB1-ECED-F342-992E-153E85D8ED18}">
      <dsp:nvSpPr>
        <dsp:cNvPr id="0" name=""/>
        <dsp:cNvSpPr/>
      </dsp:nvSpPr>
      <dsp:spPr>
        <a:xfrm>
          <a:off x="1749861" y="276344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2</a:t>
          </a:r>
          <a:endParaRPr lang="ru-RU" sz="4000" kern="1200" dirty="0"/>
        </a:p>
      </dsp:txBody>
      <dsp:txXfrm>
        <a:off x="1776840" y="2790419"/>
        <a:ext cx="1604106" cy="867188"/>
      </dsp:txXfrm>
    </dsp:sp>
  </dsp:spTree>
</dsp:drawing>
</file>

<file path=ppt/diagrams/drawing6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1265466" y="449"/>
          <a:ext cx="2652255" cy="14734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kern="1200" dirty="0"/>
            <a:t>4</a:t>
          </a:r>
          <a:endParaRPr lang="ru-RU" sz="6400" kern="1200" dirty="0"/>
        </a:p>
      </dsp:txBody>
      <dsp:txXfrm>
        <a:off x="1308623" y="43606"/>
        <a:ext cx="2565941" cy="1387161"/>
      </dsp:txXfrm>
    </dsp:sp>
    <dsp:sp modelId="{E595D63F-D112-784E-BE60-0AD4A3C93654}">
      <dsp:nvSpPr>
        <dsp:cNvPr id="0" name=""/>
        <dsp:cNvSpPr/>
      </dsp:nvSpPr>
      <dsp:spPr>
        <a:xfrm rot="5400000">
          <a:off x="2315317" y="1510762"/>
          <a:ext cx="552553" cy="6630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ru-RU" sz="2700" kern="1200"/>
        </a:p>
      </dsp:txBody>
      <dsp:txXfrm rot="-5400000">
        <a:off x="2392675" y="1566017"/>
        <a:ext cx="397837" cy="386787"/>
      </dsp:txXfrm>
    </dsp:sp>
    <dsp:sp modelId="{60410BB1-ECED-F342-992E-153E85D8ED18}">
      <dsp:nvSpPr>
        <dsp:cNvPr id="0" name=""/>
        <dsp:cNvSpPr/>
      </dsp:nvSpPr>
      <dsp:spPr>
        <a:xfrm>
          <a:off x="1265466" y="2210662"/>
          <a:ext cx="2652255" cy="14734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kern="1200" dirty="0"/>
            <a:t>3</a:t>
          </a:r>
          <a:endParaRPr lang="ru-RU" sz="6400" kern="1200" dirty="0"/>
        </a:p>
      </dsp:txBody>
      <dsp:txXfrm>
        <a:off x="1308623" y="2253819"/>
        <a:ext cx="2565941" cy="1387161"/>
      </dsp:txXfrm>
    </dsp:sp>
  </dsp:spTree>
</dsp:drawing>
</file>

<file path=ppt/diagrams/drawing6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1976549" y="1799"/>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4</a:t>
          </a:r>
          <a:endParaRPr lang="ru-RU" sz="2900" kern="1200" dirty="0"/>
        </a:p>
      </dsp:txBody>
      <dsp:txXfrm>
        <a:off x="1996151" y="21401"/>
        <a:ext cx="1165483" cy="630066"/>
      </dsp:txXfrm>
    </dsp:sp>
    <dsp:sp modelId="{E595D63F-D112-784E-BE60-0AD4A3C93654}">
      <dsp:nvSpPr>
        <dsp:cNvPr id="0" name=""/>
        <dsp:cNvSpPr/>
      </dsp:nvSpPr>
      <dsp:spPr>
        <a:xfrm rot="5400000">
          <a:off x="2453405" y="687801"/>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712899"/>
        <a:ext cx="180703" cy="175683"/>
      </dsp:txXfrm>
    </dsp:sp>
    <dsp:sp modelId="{B4D27D54-E46C-974E-8F4A-730AA5997A75}">
      <dsp:nvSpPr>
        <dsp:cNvPr id="0" name=""/>
        <dsp:cNvSpPr/>
      </dsp:nvSpPr>
      <dsp:spPr>
        <a:xfrm>
          <a:off x="1976549" y="1005705"/>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5</a:t>
          </a:r>
          <a:endParaRPr lang="ru-RU" sz="2900" kern="1200" dirty="0"/>
        </a:p>
      </dsp:txBody>
      <dsp:txXfrm>
        <a:off x="1996151" y="1025307"/>
        <a:ext cx="1165483" cy="630066"/>
      </dsp:txXfrm>
    </dsp:sp>
    <dsp:sp modelId="{3C785C1A-C306-1E47-99C1-1B12AA5A204A}">
      <dsp:nvSpPr>
        <dsp:cNvPr id="0" name=""/>
        <dsp:cNvSpPr/>
      </dsp:nvSpPr>
      <dsp:spPr>
        <a:xfrm rot="5400000">
          <a:off x="2453405" y="1691708"/>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1716806"/>
        <a:ext cx="180703" cy="175683"/>
      </dsp:txXfrm>
    </dsp:sp>
    <dsp:sp modelId="{A5B16E45-46B4-CF4D-86F6-5A82B72B2823}">
      <dsp:nvSpPr>
        <dsp:cNvPr id="0" name=""/>
        <dsp:cNvSpPr/>
      </dsp:nvSpPr>
      <dsp:spPr>
        <a:xfrm>
          <a:off x="1976549" y="2009611"/>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1</a:t>
          </a:r>
          <a:endParaRPr lang="ru-RU" sz="2900" kern="1200" dirty="0"/>
        </a:p>
      </dsp:txBody>
      <dsp:txXfrm>
        <a:off x="1996151" y="2029213"/>
        <a:ext cx="1165483" cy="630066"/>
      </dsp:txXfrm>
    </dsp:sp>
    <dsp:sp modelId="{2075B5F3-E698-1245-A374-9B5557C919C7}">
      <dsp:nvSpPr>
        <dsp:cNvPr id="0" name=""/>
        <dsp:cNvSpPr/>
      </dsp:nvSpPr>
      <dsp:spPr>
        <a:xfrm rot="5400000">
          <a:off x="2453405" y="2695614"/>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2720712"/>
        <a:ext cx="180703" cy="175683"/>
      </dsp:txXfrm>
    </dsp:sp>
    <dsp:sp modelId="{60410BB1-ECED-F342-992E-153E85D8ED18}">
      <dsp:nvSpPr>
        <dsp:cNvPr id="0" name=""/>
        <dsp:cNvSpPr/>
      </dsp:nvSpPr>
      <dsp:spPr>
        <a:xfrm>
          <a:off x="1976549" y="3013518"/>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2</a:t>
          </a:r>
          <a:endParaRPr lang="ru-RU" sz="2900" kern="1200" dirty="0"/>
        </a:p>
      </dsp:txBody>
      <dsp:txXfrm>
        <a:off x="1996151" y="3033120"/>
        <a:ext cx="1165483" cy="6300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02766-6ADC-F840-AC7C-675992C921B6}">
      <dsp:nvSpPr>
        <dsp:cNvPr id="0" name=""/>
        <dsp:cNvSpPr/>
      </dsp:nvSpPr>
      <dsp:spPr>
        <a:xfrm>
          <a:off x="7143"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1</a:t>
          </a:r>
          <a:endParaRPr lang="ru-RU" sz="5500" kern="1200" dirty="0"/>
        </a:p>
      </dsp:txBody>
      <dsp:txXfrm>
        <a:off x="44665" y="201903"/>
        <a:ext cx="2060143" cy="1206068"/>
      </dsp:txXfrm>
    </dsp:sp>
    <dsp:sp modelId="{C33E74FC-D1E0-CA45-A859-E55444B2B98F}">
      <dsp:nvSpPr>
        <dsp:cNvPr id="0" name=""/>
        <dsp:cNvSpPr/>
      </dsp:nvSpPr>
      <dsp:spPr>
        <a:xfrm>
          <a:off x="2355850" y="540174"/>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ru-RU" sz="2200" kern="1200"/>
        </a:p>
      </dsp:txBody>
      <dsp:txXfrm>
        <a:off x="2355850" y="646079"/>
        <a:ext cx="316861" cy="317716"/>
      </dsp:txXfrm>
    </dsp:sp>
    <dsp:sp modelId="{BD62D44A-0113-5243-AF9D-2B26E429C023}">
      <dsp:nvSpPr>
        <dsp:cNvPr id="0" name=""/>
        <dsp:cNvSpPr/>
      </dsp:nvSpPr>
      <dsp:spPr>
        <a:xfrm>
          <a:off x="2996406"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2</a:t>
          </a:r>
          <a:endParaRPr lang="ru-RU" sz="5500" kern="1200" dirty="0"/>
        </a:p>
      </dsp:txBody>
      <dsp:txXfrm>
        <a:off x="3033928" y="201903"/>
        <a:ext cx="2060143" cy="1206068"/>
      </dsp:txXfrm>
    </dsp:sp>
    <dsp:sp modelId="{803A3064-B529-3945-AD9C-A7C935FEE6AE}">
      <dsp:nvSpPr>
        <dsp:cNvPr id="0" name=""/>
        <dsp:cNvSpPr/>
      </dsp:nvSpPr>
      <dsp:spPr>
        <a:xfrm>
          <a:off x="5345112" y="540174"/>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ru-RU" sz="2200" kern="1200"/>
        </a:p>
      </dsp:txBody>
      <dsp:txXfrm>
        <a:off x="5345112" y="646079"/>
        <a:ext cx="316861" cy="317716"/>
      </dsp:txXfrm>
    </dsp:sp>
    <dsp:sp modelId="{7E03692B-D624-5742-B810-2D3023364B80}">
      <dsp:nvSpPr>
        <dsp:cNvPr id="0" name=""/>
        <dsp:cNvSpPr/>
      </dsp:nvSpPr>
      <dsp:spPr>
        <a:xfrm>
          <a:off x="5985668"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3</a:t>
          </a:r>
          <a:endParaRPr lang="ru-RU" sz="5500" kern="1200" dirty="0"/>
        </a:p>
      </dsp:txBody>
      <dsp:txXfrm>
        <a:off x="6023190" y="201903"/>
        <a:ext cx="2060143" cy="1206068"/>
      </dsp:txXfrm>
    </dsp:sp>
  </dsp:spTree>
</dsp:drawing>
</file>

<file path=ppt/diagrams/drawing7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3</a:t>
          </a:r>
          <a:endParaRPr lang="ru-RU" sz="6500" kern="1200" dirty="0"/>
        </a:p>
      </dsp:txBody>
      <dsp:txXfrm>
        <a:off x="107812" y="109611"/>
        <a:ext cx="4967564" cy="3465365"/>
      </dsp:txXfrm>
    </dsp:sp>
  </dsp:spTree>
</dsp:drawing>
</file>

<file path=ppt/diagrams/drawing7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2105276" y="449"/>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3</a:t>
          </a:r>
          <a:endParaRPr lang="ru-RU" sz="2200" kern="1200" dirty="0"/>
        </a:p>
      </dsp:txBody>
      <dsp:txXfrm>
        <a:off x="2120689" y="15862"/>
        <a:ext cx="916408" cy="495415"/>
      </dsp:txXfrm>
    </dsp:sp>
    <dsp:sp modelId="{E595D63F-D112-784E-BE60-0AD4A3C93654}">
      <dsp:nvSpPr>
        <dsp:cNvPr id="0" name=""/>
        <dsp:cNvSpPr/>
      </dsp:nvSpPr>
      <dsp:spPr>
        <a:xfrm rot="5400000">
          <a:off x="2480223" y="539847"/>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559581"/>
        <a:ext cx="142084" cy="138138"/>
      </dsp:txXfrm>
    </dsp:sp>
    <dsp:sp modelId="{CDD28258-1746-B84E-835F-B2FCD7C607B4}">
      <dsp:nvSpPr>
        <dsp:cNvPr id="0" name=""/>
        <dsp:cNvSpPr/>
      </dsp:nvSpPr>
      <dsp:spPr>
        <a:xfrm>
          <a:off x="2105276" y="789811"/>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4</a:t>
          </a:r>
          <a:endParaRPr lang="ru-RU" sz="2200" kern="1200" dirty="0"/>
        </a:p>
      </dsp:txBody>
      <dsp:txXfrm>
        <a:off x="2120689" y="805224"/>
        <a:ext cx="916408" cy="495415"/>
      </dsp:txXfrm>
    </dsp:sp>
    <dsp:sp modelId="{209AF1E8-3FE7-9C41-B24A-F1798AC33F58}">
      <dsp:nvSpPr>
        <dsp:cNvPr id="0" name=""/>
        <dsp:cNvSpPr/>
      </dsp:nvSpPr>
      <dsp:spPr>
        <a:xfrm rot="5400000">
          <a:off x="2480223" y="1329208"/>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1348942"/>
        <a:ext cx="142084" cy="138138"/>
      </dsp:txXfrm>
    </dsp:sp>
    <dsp:sp modelId="{B4D27D54-E46C-974E-8F4A-730AA5997A75}">
      <dsp:nvSpPr>
        <dsp:cNvPr id="0" name=""/>
        <dsp:cNvSpPr/>
      </dsp:nvSpPr>
      <dsp:spPr>
        <a:xfrm>
          <a:off x="2105276" y="1579173"/>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5</a:t>
          </a:r>
          <a:endParaRPr lang="ru-RU" sz="2200" kern="1200" dirty="0"/>
        </a:p>
      </dsp:txBody>
      <dsp:txXfrm>
        <a:off x="2120689" y="1594586"/>
        <a:ext cx="916408" cy="495415"/>
      </dsp:txXfrm>
    </dsp:sp>
    <dsp:sp modelId="{3C785C1A-C306-1E47-99C1-1B12AA5A204A}">
      <dsp:nvSpPr>
        <dsp:cNvPr id="0" name=""/>
        <dsp:cNvSpPr/>
      </dsp:nvSpPr>
      <dsp:spPr>
        <a:xfrm rot="5400000">
          <a:off x="2480223" y="2118570"/>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138304"/>
        <a:ext cx="142084" cy="138138"/>
      </dsp:txXfrm>
    </dsp:sp>
    <dsp:sp modelId="{A5B16E45-46B4-CF4D-86F6-5A82B72B2823}">
      <dsp:nvSpPr>
        <dsp:cNvPr id="0" name=""/>
        <dsp:cNvSpPr/>
      </dsp:nvSpPr>
      <dsp:spPr>
        <a:xfrm>
          <a:off x="2105276" y="2368535"/>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1</a:t>
          </a:r>
          <a:endParaRPr lang="ru-RU" sz="2200" kern="1200" dirty="0"/>
        </a:p>
      </dsp:txBody>
      <dsp:txXfrm>
        <a:off x="2120689" y="2383948"/>
        <a:ext cx="916408" cy="495415"/>
      </dsp:txXfrm>
    </dsp:sp>
    <dsp:sp modelId="{2075B5F3-E698-1245-A374-9B5557C919C7}">
      <dsp:nvSpPr>
        <dsp:cNvPr id="0" name=""/>
        <dsp:cNvSpPr/>
      </dsp:nvSpPr>
      <dsp:spPr>
        <a:xfrm rot="5400000">
          <a:off x="2480223" y="2907932"/>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927666"/>
        <a:ext cx="142084" cy="138138"/>
      </dsp:txXfrm>
    </dsp:sp>
    <dsp:sp modelId="{60410BB1-ECED-F342-992E-153E85D8ED18}">
      <dsp:nvSpPr>
        <dsp:cNvPr id="0" name=""/>
        <dsp:cNvSpPr/>
      </dsp:nvSpPr>
      <dsp:spPr>
        <a:xfrm>
          <a:off x="2105276" y="3157897"/>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2</a:t>
          </a:r>
          <a:endParaRPr lang="ru-RU" sz="2200" kern="1200" dirty="0"/>
        </a:p>
      </dsp:txBody>
      <dsp:txXfrm>
        <a:off x="2120689" y="3173310"/>
        <a:ext cx="916408" cy="495415"/>
      </dsp:txXfrm>
    </dsp:sp>
  </dsp:spTree>
</dsp:drawing>
</file>

<file path=ppt/diagrams/drawing7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ru-RU" sz="6500" kern="1200" dirty="0"/>
        </a:p>
      </dsp:txBody>
      <dsp:txXfrm>
        <a:off x="107812" y="109611"/>
        <a:ext cx="4967564" cy="3465365"/>
      </dsp:txXfrm>
    </dsp:sp>
  </dsp:spTree>
</dsp:drawing>
</file>

<file path=ppt/diagrams/drawing7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2105276" y="449"/>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4</a:t>
          </a:r>
          <a:endParaRPr lang="ru-RU" sz="2200" kern="1200" dirty="0"/>
        </a:p>
      </dsp:txBody>
      <dsp:txXfrm>
        <a:off x="2120689" y="15862"/>
        <a:ext cx="916408" cy="495415"/>
      </dsp:txXfrm>
    </dsp:sp>
    <dsp:sp modelId="{E595D63F-D112-784E-BE60-0AD4A3C93654}">
      <dsp:nvSpPr>
        <dsp:cNvPr id="0" name=""/>
        <dsp:cNvSpPr/>
      </dsp:nvSpPr>
      <dsp:spPr>
        <a:xfrm rot="5400000">
          <a:off x="2480223" y="539847"/>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559581"/>
        <a:ext cx="142084" cy="138138"/>
      </dsp:txXfrm>
    </dsp:sp>
    <dsp:sp modelId="{B4D27D54-E46C-974E-8F4A-730AA5997A75}">
      <dsp:nvSpPr>
        <dsp:cNvPr id="0" name=""/>
        <dsp:cNvSpPr/>
      </dsp:nvSpPr>
      <dsp:spPr>
        <a:xfrm>
          <a:off x="2105276" y="789811"/>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5</a:t>
          </a:r>
          <a:endParaRPr lang="ru-RU" sz="2200" kern="1200" dirty="0"/>
        </a:p>
      </dsp:txBody>
      <dsp:txXfrm>
        <a:off x="2120689" y="805224"/>
        <a:ext cx="916408" cy="495415"/>
      </dsp:txXfrm>
    </dsp:sp>
    <dsp:sp modelId="{3C785C1A-C306-1E47-99C1-1B12AA5A204A}">
      <dsp:nvSpPr>
        <dsp:cNvPr id="0" name=""/>
        <dsp:cNvSpPr/>
      </dsp:nvSpPr>
      <dsp:spPr>
        <a:xfrm rot="5400000">
          <a:off x="2480223" y="1329208"/>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1348942"/>
        <a:ext cx="142084" cy="138138"/>
      </dsp:txXfrm>
    </dsp:sp>
    <dsp:sp modelId="{A5B16E45-46B4-CF4D-86F6-5A82B72B2823}">
      <dsp:nvSpPr>
        <dsp:cNvPr id="0" name=""/>
        <dsp:cNvSpPr/>
      </dsp:nvSpPr>
      <dsp:spPr>
        <a:xfrm>
          <a:off x="2105276" y="1579173"/>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1</a:t>
          </a:r>
          <a:endParaRPr lang="ru-RU" sz="2200" kern="1200" dirty="0"/>
        </a:p>
      </dsp:txBody>
      <dsp:txXfrm>
        <a:off x="2120689" y="1594586"/>
        <a:ext cx="916408" cy="495415"/>
      </dsp:txXfrm>
    </dsp:sp>
    <dsp:sp modelId="{2075B5F3-E698-1245-A374-9B5557C919C7}">
      <dsp:nvSpPr>
        <dsp:cNvPr id="0" name=""/>
        <dsp:cNvSpPr/>
      </dsp:nvSpPr>
      <dsp:spPr>
        <a:xfrm rot="5400000">
          <a:off x="2480223" y="2118570"/>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138304"/>
        <a:ext cx="142084" cy="138138"/>
      </dsp:txXfrm>
    </dsp:sp>
    <dsp:sp modelId="{60410BB1-ECED-F342-992E-153E85D8ED18}">
      <dsp:nvSpPr>
        <dsp:cNvPr id="0" name=""/>
        <dsp:cNvSpPr/>
      </dsp:nvSpPr>
      <dsp:spPr>
        <a:xfrm>
          <a:off x="2105276" y="2368535"/>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2</a:t>
          </a:r>
          <a:endParaRPr lang="ru-RU" sz="2200" kern="1200" dirty="0"/>
        </a:p>
      </dsp:txBody>
      <dsp:txXfrm>
        <a:off x="2120689" y="2383948"/>
        <a:ext cx="916408" cy="495415"/>
      </dsp:txXfrm>
    </dsp:sp>
    <dsp:sp modelId="{683ACA99-5774-1B4F-A11C-1349B2D6F0B7}">
      <dsp:nvSpPr>
        <dsp:cNvPr id="0" name=""/>
        <dsp:cNvSpPr/>
      </dsp:nvSpPr>
      <dsp:spPr>
        <a:xfrm rot="5400000">
          <a:off x="2480223" y="2907932"/>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927666"/>
        <a:ext cx="142084" cy="138138"/>
      </dsp:txXfrm>
    </dsp:sp>
    <dsp:sp modelId="{8C8D0F4A-F52E-D143-9421-3C8F567A573B}">
      <dsp:nvSpPr>
        <dsp:cNvPr id="0" name=""/>
        <dsp:cNvSpPr/>
      </dsp:nvSpPr>
      <dsp:spPr>
        <a:xfrm>
          <a:off x="2105276" y="3157897"/>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3</a:t>
          </a:r>
          <a:endParaRPr lang="ru-RU" sz="2200" kern="1200" dirty="0"/>
        </a:p>
      </dsp:txBody>
      <dsp:txXfrm>
        <a:off x="2120689" y="3173310"/>
        <a:ext cx="916408" cy="495415"/>
      </dsp:txXfrm>
    </dsp:sp>
  </dsp:spTree>
</dsp:drawing>
</file>

<file path=ppt/diagrams/drawing7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ru-RU" sz="6500" kern="1200" dirty="0"/>
        </a:p>
      </dsp:txBody>
      <dsp:txXfrm>
        <a:off x="107812" y="109611"/>
        <a:ext cx="4967564" cy="3465365"/>
      </dsp:txXfrm>
    </dsp:sp>
  </dsp:spTree>
</dsp:drawing>
</file>

<file path=ppt/diagrams/drawing7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2105276" y="449"/>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5</a:t>
          </a:r>
          <a:endParaRPr lang="ru-RU" sz="2200" kern="1200" dirty="0"/>
        </a:p>
      </dsp:txBody>
      <dsp:txXfrm>
        <a:off x="2120689" y="15862"/>
        <a:ext cx="916408" cy="495415"/>
      </dsp:txXfrm>
    </dsp:sp>
    <dsp:sp modelId="{E595D63F-D112-784E-BE60-0AD4A3C93654}">
      <dsp:nvSpPr>
        <dsp:cNvPr id="0" name=""/>
        <dsp:cNvSpPr/>
      </dsp:nvSpPr>
      <dsp:spPr>
        <a:xfrm rot="5400000">
          <a:off x="2480223" y="539847"/>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559581"/>
        <a:ext cx="142084" cy="138138"/>
      </dsp:txXfrm>
    </dsp:sp>
    <dsp:sp modelId="{A5B16E45-46B4-CF4D-86F6-5A82B72B2823}">
      <dsp:nvSpPr>
        <dsp:cNvPr id="0" name=""/>
        <dsp:cNvSpPr/>
      </dsp:nvSpPr>
      <dsp:spPr>
        <a:xfrm>
          <a:off x="2105276" y="789811"/>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1</a:t>
          </a:r>
          <a:endParaRPr lang="ru-RU" sz="2200" kern="1200" dirty="0"/>
        </a:p>
      </dsp:txBody>
      <dsp:txXfrm>
        <a:off x="2120689" y="805224"/>
        <a:ext cx="916408" cy="495415"/>
      </dsp:txXfrm>
    </dsp:sp>
    <dsp:sp modelId="{2075B5F3-E698-1245-A374-9B5557C919C7}">
      <dsp:nvSpPr>
        <dsp:cNvPr id="0" name=""/>
        <dsp:cNvSpPr/>
      </dsp:nvSpPr>
      <dsp:spPr>
        <a:xfrm rot="5400000">
          <a:off x="2480223" y="1329208"/>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1348942"/>
        <a:ext cx="142084" cy="138138"/>
      </dsp:txXfrm>
    </dsp:sp>
    <dsp:sp modelId="{60410BB1-ECED-F342-992E-153E85D8ED18}">
      <dsp:nvSpPr>
        <dsp:cNvPr id="0" name=""/>
        <dsp:cNvSpPr/>
      </dsp:nvSpPr>
      <dsp:spPr>
        <a:xfrm>
          <a:off x="2105276" y="1579173"/>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2</a:t>
          </a:r>
          <a:endParaRPr lang="ru-RU" sz="2200" kern="1200" dirty="0"/>
        </a:p>
      </dsp:txBody>
      <dsp:txXfrm>
        <a:off x="2120689" y="1594586"/>
        <a:ext cx="916408" cy="495415"/>
      </dsp:txXfrm>
    </dsp:sp>
    <dsp:sp modelId="{683ACA99-5774-1B4F-A11C-1349B2D6F0B7}">
      <dsp:nvSpPr>
        <dsp:cNvPr id="0" name=""/>
        <dsp:cNvSpPr/>
      </dsp:nvSpPr>
      <dsp:spPr>
        <a:xfrm rot="5400000">
          <a:off x="2480223" y="2118570"/>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138304"/>
        <a:ext cx="142084" cy="138138"/>
      </dsp:txXfrm>
    </dsp:sp>
    <dsp:sp modelId="{8C8D0F4A-F52E-D143-9421-3C8F567A573B}">
      <dsp:nvSpPr>
        <dsp:cNvPr id="0" name=""/>
        <dsp:cNvSpPr/>
      </dsp:nvSpPr>
      <dsp:spPr>
        <a:xfrm>
          <a:off x="2105276" y="2368535"/>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3</a:t>
          </a:r>
          <a:endParaRPr lang="ru-RU" sz="2200" kern="1200" dirty="0"/>
        </a:p>
      </dsp:txBody>
      <dsp:txXfrm>
        <a:off x="2120689" y="2383948"/>
        <a:ext cx="916408" cy="495415"/>
      </dsp:txXfrm>
    </dsp:sp>
    <dsp:sp modelId="{4199F7BD-6AC9-C64C-9A5D-B3AD6D83499B}">
      <dsp:nvSpPr>
        <dsp:cNvPr id="0" name=""/>
        <dsp:cNvSpPr/>
      </dsp:nvSpPr>
      <dsp:spPr>
        <a:xfrm rot="5400000">
          <a:off x="2480223" y="2907932"/>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927666"/>
        <a:ext cx="142084" cy="138138"/>
      </dsp:txXfrm>
    </dsp:sp>
    <dsp:sp modelId="{6B7D4487-AE31-164E-9251-B6B7F4A28B3B}">
      <dsp:nvSpPr>
        <dsp:cNvPr id="0" name=""/>
        <dsp:cNvSpPr/>
      </dsp:nvSpPr>
      <dsp:spPr>
        <a:xfrm>
          <a:off x="2105276" y="3157897"/>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4</a:t>
          </a:r>
          <a:endParaRPr lang="ru-RU" sz="2200" kern="1200" dirty="0"/>
        </a:p>
      </dsp:txBody>
      <dsp:txXfrm>
        <a:off x="2120689" y="3173310"/>
        <a:ext cx="916408" cy="495415"/>
      </dsp:txXfrm>
    </dsp:sp>
  </dsp:spTree>
</dsp:drawing>
</file>

<file path=ppt/diagrams/drawing7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ru-RU" sz="6500" kern="1200" dirty="0"/>
        </a:p>
      </dsp:txBody>
      <dsp:txXfrm>
        <a:off x="107812" y="109611"/>
        <a:ext cx="4967564" cy="3465365"/>
      </dsp:txXfrm>
    </dsp:sp>
  </dsp:spTree>
</dsp:drawing>
</file>

<file path=ppt/diagrams/drawing7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2105276" y="449"/>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1</a:t>
          </a:r>
          <a:endParaRPr lang="ru-RU" sz="2200" kern="1200" dirty="0"/>
        </a:p>
      </dsp:txBody>
      <dsp:txXfrm>
        <a:off x="2120689" y="15862"/>
        <a:ext cx="916408" cy="495415"/>
      </dsp:txXfrm>
    </dsp:sp>
    <dsp:sp modelId="{E595D63F-D112-784E-BE60-0AD4A3C93654}">
      <dsp:nvSpPr>
        <dsp:cNvPr id="0" name=""/>
        <dsp:cNvSpPr/>
      </dsp:nvSpPr>
      <dsp:spPr>
        <a:xfrm rot="5400000">
          <a:off x="2480223" y="539847"/>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559581"/>
        <a:ext cx="142084" cy="138138"/>
      </dsp:txXfrm>
    </dsp:sp>
    <dsp:sp modelId="{60410BB1-ECED-F342-992E-153E85D8ED18}">
      <dsp:nvSpPr>
        <dsp:cNvPr id="0" name=""/>
        <dsp:cNvSpPr/>
      </dsp:nvSpPr>
      <dsp:spPr>
        <a:xfrm>
          <a:off x="2105276" y="789811"/>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2</a:t>
          </a:r>
          <a:endParaRPr lang="ru-RU" sz="2200" kern="1200" dirty="0"/>
        </a:p>
      </dsp:txBody>
      <dsp:txXfrm>
        <a:off x="2120689" y="805224"/>
        <a:ext cx="916408" cy="495415"/>
      </dsp:txXfrm>
    </dsp:sp>
    <dsp:sp modelId="{683ACA99-5774-1B4F-A11C-1349B2D6F0B7}">
      <dsp:nvSpPr>
        <dsp:cNvPr id="0" name=""/>
        <dsp:cNvSpPr/>
      </dsp:nvSpPr>
      <dsp:spPr>
        <a:xfrm rot="5400000">
          <a:off x="2480223" y="1329208"/>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1348942"/>
        <a:ext cx="142084" cy="138138"/>
      </dsp:txXfrm>
    </dsp:sp>
    <dsp:sp modelId="{8C8D0F4A-F52E-D143-9421-3C8F567A573B}">
      <dsp:nvSpPr>
        <dsp:cNvPr id="0" name=""/>
        <dsp:cNvSpPr/>
      </dsp:nvSpPr>
      <dsp:spPr>
        <a:xfrm>
          <a:off x="2105276" y="1579173"/>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3</a:t>
          </a:r>
          <a:endParaRPr lang="ru-RU" sz="2200" kern="1200" dirty="0"/>
        </a:p>
      </dsp:txBody>
      <dsp:txXfrm>
        <a:off x="2120689" y="1594586"/>
        <a:ext cx="916408" cy="495415"/>
      </dsp:txXfrm>
    </dsp:sp>
    <dsp:sp modelId="{4199F7BD-6AC9-C64C-9A5D-B3AD6D83499B}">
      <dsp:nvSpPr>
        <dsp:cNvPr id="0" name=""/>
        <dsp:cNvSpPr/>
      </dsp:nvSpPr>
      <dsp:spPr>
        <a:xfrm rot="5400000">
          <a:off x="2480223" y="2118570"/>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138304"/>
        <a:ext cx="142084" cy="138138"/>
      </dsp:txXfrm>
    </dsp:sp>
    <dsp:sp modelId="{6B7D4487-AE31-164E-9251-B6B7F4A28B3B}">
      <dsp:nvSpPr>
        <dsp:cNvPr id="0" name=""/>
        <dsp:cNvSpPr/>
      </dsp:nvSpPr>
      <dsp:spPr>
        <a:xfrm>
          <a:off x="2105276" y="2368535"/>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4</a:t>
          </a:r>
          <a:endParaRPr lang="ru-RU" sz="2200" kern="1200" dirty="0"/>
        </a:p>
      </dsp:txBody>
      <dsp:txXfrm>
        <a:off x="2120689" y="2383948"/>
        <a:ext cx="916408" cy="495415"/>
      </dsp:txXfrm>
    </dsp:sp>
    <dsp:sp modelId="{8A531C2C-84B7-8A4B-B0F7-FAC1569232A8}">
      <dsp:nvSpPr>
        <dsp:cNvPr id="0" name=""/>
        <dsp:cNvSpPr/>
      </dsp:nvSpPr>
      <dsp:spPr>
        <a:xfrm rot="5400000">
          <a:off x="2480223" y="2907932"/>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927666"/>
        <a:ext cx="142084" cy="138138"/>
      </dsp:txXfrm>
    </dsp:sp>
    <dsp:sp modelId="{F5E9CF67-4112-614E-915D-AD2FCAD58A1F}">
      <dsp:nvSpPr>
        <dsp:cNvPr id="0" name=""/>
        <dsp:cNvSpPr/>
      </dsp:nvSpPr>
      <dsp:spPr>
        <a:xfrm>
          <a:off x="2105276" y="3157897"/>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5</a:t>
          </a:r>
          <a:endParaRPr lang="ru-RU" sz="2200" kern="1200" dirty="0"/>
        </a:p>
      </dsp:txBody>
      <dsp:txXfrm>
        <a:off x="2120689" y="3173310"/>
        <a:ext cx="916408" cy="495415"/>
      </dsp:txXfrm>
    </dsp:sp>
  </dsp:spTree>
</dsp:drawing>
</file>

<file path=ppt/diagrams/drawing7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ru-RU" sz="6500" kern="1200" dirty="0"/>
        </a:p>
      </dsp:txBody>
      <dsp:txXfrm>
        <a:off x="107812" y="109611"/>
        <a:ext cx="4967564" cy="3465365"/>
      </dsp:txXfrm>
    </dsp:sp>
  </dsp:spTree>
</dsp:drawing>
</file>

<file path=ppt/diagrams/drawing7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1749861" y="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1</a:t>
          </a:r>
          <a:endParaRPr lang="ru-RU" sz="4000" kern="1200" dirty="0"/>
        </a:p>
      </dsp:txBody>
      <dsp:txXfrm>
        <a:off x="1776840" y="26979"/>
        <a:ext cx="1604106" cy="867188"/>
      </dsp:txXfrm>
    </dsp:sp>
    <dsp:sp modelId="{E595D63F-D112-784E-BE60-0AD4A3C93654}">
      <dsp:nvSpPr>
        <dsp:cNvPr id="0" name=""/>
        <dsp:cNvSpPr/>
      </dsp:nvSpPr>
      <dsp:spPr>
        <a:xfrm rot="5400000">
          <a:off x="2406178" y="944175"/>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54539" y="978718"/>
        <a:ext cx="248710" cy="241801"/>
      </dsp:txXfrm>
    </dsp:sp>
    <dsp:sp modelId="{60410BB1-ECED-F342-992E-153E85D8ED18}">
      <dsp:nvSpPr>
        <dsp:cNvPr id="0" name=""/>
        <dsp:cNvSpPr/>
      </dsp:nvSpPr>
      <dsp:spPr>
        <a:xfrm>
          <a:off x="1749861" y="138172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4</a:t>
          </a:r>
          <a:endParaRPr lang="ru-RU" sz="4000" kern="1200" dirty="0"/>
        </a:p>
      </dsp:txBody>
      <dsp:txXfrm>
        <a:off x="1776840" y="1408699"/>
        <a:ext cx="1604106" cy="867188"/>
      </dsp:txXfrm>
    </dsp:sp>
    <dsp:sp modelId="{A3C844AE-099D-CF4E-856B-DC081A698B01}">
      <dsp:nvSpPr>
        <dsp:cNvPr id="0" name=""/>
        <dsp:cNvSpPr/>
      </dsp:nvSpPr>
      <dsp:spPr>
        <a:xfrm rot="5400000">
          <a:off x="2406178" y="2325896"/>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54539" y="2360439"/>
        <a:ext cx="248710" cy="241801"/>
      </dsp:txXfrm>
    </dsp:sp>
    <dsp:sp modelId="{02C7755A-6569-AD4B-B91C-A7CA243D47C6}">
      <dsp:nvSpPr>
        <dsp:cNvPr id="0" name=""/>
        <dsp:cNvSpPr/>
      </dsp:nvSpPr>
      <dsp:spPr>
        <a:xfrm>
          <a:off x="1749861" y="276344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5</a:t>
          </a:r>
          <a:endParaRPr lang="ru-RU" sz="4000" kern="1200" dirty="0"/>
        </a:p>
      </dsp:txBody>
      <dsp:txXfrm>
        <a:off x="1776840" y="2790419"/>
        <a:ext cx="1604106" cy="8671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3D5B-81D7-2D4F-B466-9186ECF88E1B}">
      <dsp:nvSpPr>
        <dsp:cNvPr id="0" name=""/>
        <dsp:cNvSpPr/>
      </dsp:nvSpPr>
      <dsp:spPr>
        <a:xfrm>
          <a:off x="7143"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3</a:t>
          </a:r>
          <a:endParaRPr lang="ru-RU" sz="5500" kern="1200" dirty="0"/>
        </a:p>
      </dsp:txBody>
      <dsp:txXfrm>
        <a:off x="44665" y="201903"/>
        <a:ext cx="2060143" cy="1206068"/>
      </dsp:txXfrm>
    </dsp:sp>
    <dsp:sp modelId="{88E84E62-D029-664D-B413-91BF8AD98786}">
      <dsp:nvSpPr>
        <dsp:cNvPr id="0" name=""/>
        <dsp:cNvSpPr/>
      </dsp:nvSpPr>
      <dsp:spPr>
        <a:xfrm>
          <a:off x="2355850" y="540174"/>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ru-RU" sz="2200" kern="1200"/>
        </a:p>
      </dsp:txBody>
      <dsp:txXfrm>
        <a:off x="2355850" y="646079"/>
        <a:ext cx="316861" cy="317716"/>
      </dsp:txXfrm>
    </dsp:sp>
    <dsp:sp modelId="{DA602766-6ADC-F840-AC7C-675992C921B6}">
      <dsp:nvSpPr>
        <dsp:cNvPr id="0" name=""/>
        <dsp:cNvSpPr/>
      </dsp:nvSpPr>
      <dsp:spPr>
        <a:xfrm>
          <a:off x="2996406"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1</a:t>
          </a:r>
          <a:endParaRPr lang="ru-RU" sz="5500" kern="1200" dirty="0"/>
        </a:p>
      </dsp:txBody>
      <dsp:txXfrm>
        <a:off x="3033928" y="201903"/>
        <a:ext cx="2060143" cy="1206068"/>
      </dsp:txXfrm>
    </dsp:sp>
    <dsp:sp modelId="{C33E74FC-D1E0-CA45-A859-E55444B2B98F}">
      <dsp:nvSpPr>
        <dsp:cNvPr id="0" name=""/>
        <dsp:cNvSpPr/>
      </dsp:nvSpPr>
      <dsp:spPr>
        <a:xfrm>
          <a:off x="5345112" y="540174"/>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ru-RU" sz="2200" kern="1200"/>
        </a:p>
      </dsp:txBody>
      <dsp:txXfrm>
        <a:off x="5345112" y="646079"/>
        <a:ext cx="316861" cy="317716"/>
      </dsp:txXfrm>
    </dsp:sp>
    <dsp:sp modelId="{BD62D44A-0113-5243-AF9D-2B26E429C023}">
      <dsp:nvSpPr>
        <dsp:cNvPr id="0" name=""/>
        <dsp:cNvSpPr/>
      </dsp:nvSpPr>
      <dsp:spPr>
        <a:xfrm>
          <a:off x="5985668"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2</a:t>
          </a:r>
          <a:endParaRPr lang="ru-RU" sz="5500" kern="1200" dirty="0"/>
        </a:p>
      </dsp:txBody>
      <dsp:txXfrm>
        <a:off x="6023190" y="201903"/>
        <a:ext cx="2060143" cy="1206068"/>
      </dsp:txXfrm>
    </dsp:sp>
  </dsp:spTree>
</dsp:drawing>
</file>

<file path=ppt/diagrams/drawing8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1265466" y="449"/>
          <a:ext cx="2652255" cy="14734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kern="1200" dirty="0"/>
            <a:t>3</a:t>
          </a:r>
          <a:endParaRPr lang="ru-RU" sz="6400" kern="1200" dirty="0"/>
        </a:p>
      </dsp:txBody>
      <dsp:txXfrm>
        <a:off x="1308623" y="43606"/>
        <a:ext cx="2565941" cy="1387161"/>
      </dsp:txXfrm>
    </dsp:sp>
    <dsp:sp modelId="{C905FA4C-E484-5243-8C34-ADEB0FA57DDA}">
      <dsp:nvSpPr>
        <dsp:cNvPr id="0" name=""/>
        <dsp:cNvSpPr/>
      </dsp:nvSpPr>
      <dsp:spPr>
        <a:xfrm rot="5400000">
          <a:off x="2315317" y="1510762"/>
          <a:ext cx="552553" cy="6630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ru-RU" sz="2700" kern="1200"/>
        </a:p>
      </dsp:txBody>
      <dsp:txXfrm rot="-5400000">
        <a:off x="2392675" y="1566017"/>
        <a:ext cx="397837" cy="386787"/>
      </dsp:txXfrm>
    </dsp:sp>
    <dsp:sp modelId="{A14B26D7-9266-E34D-8CFE-1D87213D9416}">
      <dsp:nvSpPr>
        <dsp:cNvPr id="0" name=""/>
        <dsp:cNvSpPr/>
      </dsp:nvSpPr>
      <dsp:spPr>
        <a:xfrm>
          <a:off x="1265466" y="2210662"/>
          <a:ext cx="2652255" cy="14734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kern="1200" dirty="0"/>
            <a:t>2</a:t>
          </a:r>
          <a:endParaRPr lang="ru-RU" sz="6400" kern="1200" dirty="0"/>
        </a:p>
      </dsp:txBody>
      <dsp:txXfrm>
        <a:off x="1308623" y="2253819"/>
        <a:ext cx="2565941" cy="1387161"/>
      </dsp:txXfrm>
    </dsp:sp>
  </dsp:spTree>
</dsp:drawing>
</file>

<file path=ppt/diagrams/drawing8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1976549" y="1799"/>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3</a:t>
          </a:r>
          <a:endParaRPr lang="ru-RU" sz="2900" kern="1200" dirty="0"/>
        </a:p>
      </dsp:txBody>
      <dsp:txXfrm>
        <a:off x="1996151" y="21401"/>
        <a:ext cx="1165483" cy="630066"/>
      </dsp:txXfrm>
    </dsp:sp>
    <dsp:sp modelId="{E595D63F-D112-784E-BE60-0AD4A3C93654}">
      <dsp:nvSpPr>
        <dsp:cNvPr id="0" name=""/>
        <dsp:cNvSpPr/>
      </dsp:nvSpPr>
      <dsp:spPr>
        <a:xfrm rot="5400000">
          <a:off x="2453405" y="687801"/>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712899"/>
        <a:ext cx="180703" cy="175683"/>
      </dsp:txXfrm>
    </dsp:sp>
    <dsp:sp modelId="{AC2BC6EF-609D-D542-A786-48F5D217A272}">
      <dsp:nvSpPr>
        <dsp:cNvPr id="0" name=""/>
        <dsp:cNvSpPr/>
      </dsp:nvSpPr>
      <dsp:spPr>
        <a:xfrm>
          <a:off x="1976549" y="1005705"/>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1</a:t>
          </a:r>
          <a:endParaRPr lang="ru-RU" sz="2900" kern="1200" dirty="0"/>
        </a:p>
      </dsp:txBody>
      <dsp:txXfrm>
        <a:off x="1996151" y="1025307"/>
        <a:ext cx="1165483" cy="630066"/>
      </dsp:txXfrm>
    </dsp:sp>
    <dsp:sp modelId="{DC14AD89-B099-B14A-9666-B02CD919CCE5}">
      <dsp:nvSpPr>
        <dsp:cNvPr id="0" name=""/>
        <dsp:cNvSpPr/>
      </dsp:nvSpPr>
      <dsp:spPr>
        <a:xfrm rot="5400000">
          <a:off x="2453405" y="1691708"/>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1716806"/>
        <a:ext cx="180703" cy="175683"/>
      </dsp:txXfrm>
    </dsp:sp>
    <dsp:sp modelId="{60410BB1-ECED-F342-992E-153E85D8ED18}">
      <dsp:nvSpPr>
        <dsp:cNvPr id="0" name=""/>
        <dsp:cNvSpPr/>
      </dsp:nvSpPr>
      <dsp:spPr>
        <a:xfrm>
          <a:off x="1976549" y="2009611"/>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4</a:t>
          </a:r>
          <a:endParaRPr lang="ru-RU" sz="2900" kern="1200" dirty="0"/>
        </a:p>
      </dsp:txBody>
      <dsp:txXfrm>
        <a:off x="1996151" y="2029213"/>
        <a:ext cx="1165483" cy="630066"/>
      </dsp:txXfrm>
    </dsp:sp>
    <dsp:sp modelId="{A3C844AE-099D-CF4E-856B-DC081A698B01}">
      <dsp:nvSpPr>
        <dsp:cNvPr id="0" name=""/>
        <dsp:cNvSpPr/>
      </dsp:nvSpPr>
      <dsp:spPr>
        <a:xfrm rot="5400000">
          <a:off x="2453405" y="2695614"/>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2720712"/>
        <a:ext cx="180703" cy="175683"/>
      </dsp:txXfrm>
    </dsp:sp>
    <dsp:sp modelId="{02C7755A-6569-AD4B-B91C-A7CA243D47C6}">
      <dsp:nvSpPr>
        <dsp:cNvPr id="0" name=""/>
        <dsp:cNvSpPr/>
      </dsp:nvSpPr>
      <dsp:spPr>
        <a:xfrm>
          <a:off x="1976549" y="3013518"/>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5</a:t>
          </a:r>
          <a:endParaRPr lang="ru-RU" sz="2900" kern="1200" dirty="0"/>
        </a:p>
      </dsp:txBody>
      <dsp:txXfrm>
        <a:off x="1996151" y="3033120"/>
        <a:ext cx="1165483" cy="630066"/>
      </dsp:txXfrm>
    </dsp:sp>
  </dsp:spTree>
</dsp:drawing>
</file>

<file path=ppt/diagrams/drawing8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2</a:t>
          </a:r>
          <a:endParaRPr lang="ru-RU" sz="6500" kern="1200" dirty="0"/>
        </a:p>
      </dsp:txBody>
      <dsp:txXfrm>
        <a:off x="107812" y="109611"/>
        <a:ext cx="4967564" cy="3465365"/>
      </dsp:txXfrm>
    </dsp:sp>
  </dsp:spTree>
</dsp:drawing>
</file>

<file path=ppt/diagrams/drawing8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1976549" y="1799"/>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1</a:t>
          </a:r>
          <a:endParaRPr lang="ru-RU" sz="2900" kern="1200" dirty="0"/>
        </a:p>
      </dsp:txBody>
      <dsp:txXfrm>
        <a:off x="1996151" y="21401"/>
        <a:ext cx="1165483" cy="630066"/>
      </dsp:txXfrm>
    </dsp:sp>
    <dsp:sp modelId="{E595D63F-D112-784E-BE60-0AD4A3C93654}">
      <dsp:nvSpPr>
        <dsp:cNvPr id="0" name=""/>
        <dsp:cNvSpPr/>
      </dsp:nvSpPr>
      <dsp:spPr>
        <a:xfrm rot="5400000">
          <a:off x="2453405" y="687801"/>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712899"/>
        <a:ext cx="180703" cy="175683"/>
      </dsp:txXfrm>
    </dsp:sp>
    <dsp:sp modelId="{AC2BC6EF-609D-D542-A786-48F5D217A272}">
      <dsp:nvSpPr>
        <dsp:cNvPr id="0" name=""/>
        <dsp:cNvSpPr/>
      </dsp:nvSpPr>
      <dsp:spPr>
        <a:xfrm>
          <a:off x="1976549" y="1005705"/>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3</a:t>
          </a:r>
          <a:endParaRPr lang="ru-RU" sz="2900" kern="1200" dirty="0"/>
        </a:p>
      </dsp:txBody>
      <dsp:txXfrm>
        <a:off x="1996151" y="1025307"/>
        <a:ext cx="1165483" cy="630066"/>
      </dsp:txXfrm>
    </dsp:sp>
    <dsp:sp modelId="{DC14AD89-B099-B14A-9666-B02CD919CCE5}">
      <dsp:nvSpPr>
        <dsp:cNvPr id="0" name=""/>
        <dsp:cNvSpPr/>
      </dsp:nvSpPr>
      <dsp:spPr>
        <a:xfrm rot="5400000">
          <a:off x="2453405" y="1691708"/>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1716806"/>
        <a:ext cx="180703" cy="175683"/>
      </dsp:txXfrm>
    </dsp:sp>
    <dsp:sp modelId="{60410BB1-ECED-F342-992E-153E85D8ED18}">
      <dsp:nvSpPr>
        <dsp:cNvPr id="0" name=""/>
        <dsp:cNvSpPr/>
      </dsp:nvSpPr>
      <dsp:spPr>
        <a:xfrm>
          <a:off x="1976549" y="2009611"/>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4</a:t>
          </a:r>
          <a:endParaRPr lang="ru-RU" sz="2900" kern="1200" dirty="0"/>
        </a:p>
      </dsp:txBody>
      <dsp:txXfrm>
        <a:off x="1996151" y="2029213"/>
        <a:ext cx="1165483" cy="630066"/>
      </dsp:txXfrm>
    </dsp:sp>
    <dsp:sp modelId="{A3C844AE-099D-CF4E-856B-DC081A698B01}">
      <dsp:nvSpPr>
        <dsp:cNvPr id="0" name=""/>
        <dsp:cNvSpPr/>
      </dsp:nvSpPr>
      <dsp:spPr>
        <a:xfrm rot="5400000">
          <a:off x="2453405" y="2695614"/>
          <a:ext cx="250976" cy="301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ru-RU" sz="1200" kern="1200"/>
        </a:p>
      </dsp:txBody>
      <dsp:txXfrm rot="-5400000">
        <a:off x="2488542" y="2720712"/>
        <a:ext cx="180703" cy="175683"/>
      </dsp:txXfrm>
    </dsp:sp>
    <dsp:sp modelId="{02C7755A-6569-AD4B-B91C-A7CA243D47C6}">
      <dsp:nvSpPr>
        <dsp:cNvPr id="0" name=""/>
        <dsp:cNvSpPr/>
      </dsp:nvSpPr>
      <dsp:spPr>
        <a:xfrm>
          <a:off x="1976549" y="3013518"/>
          <a:ext cx="1204687" cy="669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5</a:t>
          </a:r>
          <a:endParaRPr lang="ru-RU" sz="2900" kern="1200" dirty="0"/>
        </a:p>
      </dsp:txBody>
      <dsp:txXfrm>
        <a:off x="1996151" y="3033120"/>
        <a:ext cx="1165483" cy="630066"/>
      </dsp:txXfrm>
    </dsp:sp>
  </dsp:spTree>
</dsp:drawing>
</file>

<file path=ppt/diagrams/drawing8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2</a:t>
          </a:r>
          <a:endParaRPr lang="ru-RU" sz="6500" kern="1200" dirty="0"/>
        </a:p>
      </dsp:txBody>
      <dsp:txXfrm>
        <a:off x="107812" y="109611"/>
        <a:ext cx="4967564" cy="3465365"/>
      </dsp:txXfrm>
    </dsp:sp>
  </dsp:spTree>
</dsp:drawing>
</file>

<file path=ppt/diagrams/drawing8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2105276" y="449"/>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2</a:t>
          </a:r>
          <a:endParaRPr lang="ru-RU" sz="2200" kern="1200" dirty="0"/>
        </a:p>
      </dsp:txBody>
      <dsp:txXfrm>
        <a:off x="2120689" y="15862"/>
        <a:ext cx="916408" cy="495415"/>
      </dsp:txXfrm>
    </dsp:sp>
    <dsp:sp modelId="{E595D63F-D112-784E-BE60-0AD4A3C93654}">
      <dsp:nvSpPr>
        <dsp:cNvPr id="0" name=""/>
        <dsp:cNvSpPr/>
      </dsp:nvSpPr>
      <dsp:spPr>
        <a:xfrm rot="5400000">
          <a:off x="2480223" y="539847"/>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559581"/>
        <a:ext cx="142084" cy="138138"/>
      </dsp:txXfrm>
    </dsp:sp>
    <dsp:sp modelId="{47641C39-9AAC-0146-9E90-E919A34908F1}">
      <dsp:nvSpPr>
        <dsp:cNvPr id="0" name=""/>
        <dsp:cNvSpPr/>
      </dsp:nvSpPr>
      <dsp:spPr>
        <a:xfrm>
          <a:off x="2105276" y="789811"/>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1</a:t>
          </a:r>
          <a:endParaRPr lang="ru-RU" sz="2200" kern="1200" dirty="0"/>
        </a:p>
      </dsp:txBody>
      <dsp:txXfrm>
        <a:off x="2120689" y="805224"/>
        <a:ext cx="916408" cy="495415"/>
      </dsp:txXfrm>
    </dsp:sp>
    <dsp:sp modelId="{14D7A111-7C9C-C04B-9AF9-409359228061}">
      <dsp:nvSpPr>
        <dsp:cNvPr id="0" name=""/>
        <dsp:cNvSpPr/>
      </dsp:nvSpPr>
      <dsp:spPr>
        <a:xfrm rot="5400000">
          <a:off x="2480223" y="1329208"/>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1348942"/>
        <a:ext cx="142084" cy="138138"/>
      </dsp:txXfrm>
    </dsp:sp>
    <dsp:sp modelId="{AC2BC6EF-609D-D542-A786-48F5D217A272}">
      <dsp:nvSpPr>
        <dsp:cNvPr id="0" name=""/>
        <dsp:cNvSpPr/>
      </dsp:nvSpPr>
      <dsp:spPr>
        <a:xfrm>
          <a:off x="2105276" y="1579173"/>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3</a:t>
          </a:r>
          <a:endParaRPr lang="ru-RU" sz="2200" kern="1200" dirty="0"/>
        </a:p>
      </dsp:txBody>
      <dsp:txXfrm>
        <a:off x="2120689" y="1594586"/>
        <a:ext cx="916408" cy="495415"/>
      </dsp:txXfrm>
    </dsp:sp>
    <dsp:sp modelId="{DC14AD89-B099-B14A-9666-B02CD919CCE5}">
      <dsp:nvSpPr>
        <dsp:cNvPr id="0" name=""/>
        <dsp:cNvSpPr/>
      </dsp:nvSpPr>
      <dsp:spPr>
        <a:xfrm rot="5400000">
          <a:off x="2480223" y="2118570"/>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138304"/>
        <a:ext cx="142084" cy="138138"/>
      </dsp:txXfrm>
    </dsp:sp>
    <dsp:sp modelId="{60410BB1-ECED-F342-992E-153E85D8ED18}">
      <dsp:nvSpPr>
        <dsp:cNvPr id="0" name=""/>
        <dsp:cNvSpPr/>
      </dsp:nvSpPr>
      <dsp:spPr>
        <a:xfrm>
          <a:off x="2105276" y="2368535"/>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4</a:t>
          </a:r>
          <a:endParaRPr lang="ru-RU" sz="2200" kern="1200" dirty="0"/>
        </a:p>
      </dsp:txBody>
      <dsp:txXfrm>
        <a:off x="2120689" y="2383948"/>
        <a:ext cx="916408" cy="495415"/>
      </dsp:txXfrm>
    </dsp:sp>
    <dsp:sp modelId="{A3C844AE-099D-CF4E-856B-DC081A698B01}">
      <dsp:nvSpPr>
        <dsp:cNvPr id="0" name=""/>
        <dsp:cNvSpPr/>
      </dsp:nvSpPr>
      <dsp:spPr>
        <a:xfrm rot="5400000">
          <a:off x="2480223" y="2907932"/>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927666"/>
        <a:ext cx="142084" cy="138138"/>
      </dsp:txXfrm>
    </dsp:sp>
    <dsp:sp modelId="{02C7755A-6569-AD4B-B91C-A7CA243D47C6}">
      <dsp:nvSpPr>
        <dsp:cNvPr id="0" name=""/>
        <dsp:cNvSpPr/>
      </dsp:nvSpPr>
      <dsp:spPr>
        <a:xfrm>
          <a:off x="2105276" y="3157897"/>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5</a:t>
          </a:r>
          <a:endParaRPr lang="ru-RU" sz="2200" kern="1200" dirty="0"/>
        </a:p>
      </dsp:txBody>
      <dsp:txXfrm>
        <a:off x="2120689" y="3173310"/>
        <a:ext cx="916408" cy="495415"/>
      </dsp:txXfrm>
    </dsp:sp>
  </dsp:spTree>
</dsp:drawing>
</file>

<file path=ppt/diagrams/drawing8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ru-RU" sz="6500" kern="1200" dirty="0"/>
        </a:p>
      </dsp:txBody>
      <dsp:txXfrm>
        <a:off x="107812" y="109611"/>
        <a:ext cx="4967564" cy="3465365"/>
      </dsp:txXfrm>
    </dsp:sp>
  </dsp:spTree>
</dsp:drawing>
</file>

<file path=ppt/diagrams/drawing8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2105276" y="449"/>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1</a:t>
          </a:r>
          <a:endParaRPr lang="ru-RU" sz="2200" kern="1200" dirty="0"/>
        </a:p>
      </dsp:txBody>
      <dsp:txXfrm>
        <a:off x="2120689" y="15862"/>
        <a:ext cx="916408" cy="495415"/>
      </dsp:txXfrm>
    </dsp:sp>
    <dsp:sp modelId="{E595D63F-D112-784E-BE60-0AD4A3C93654}">
      <dsp:nvSpPr>
        <dsp:cNvPr id="0" name=""/>
        <dsp:cNvSpPr/>
      </dsp:nvSpPr>
      <dsp:spPr>
        <a:xfrm rot="5400000">
          <a:off x="2480223" y="539847"/>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559581"/>
        <a:ext cx="142084" cy="138138"/>
      </dsp:txXfrm>
    </dsp:sp>
    <dsp:sp modelId="{84F46D65-9A1D-9743-A512-1C70B2AB5D2B}">
      <dsp:nvSpPr>
        <dsp:cNvPr id="0" name=""/>
        <dsp:cNvSpPr/>
      </dsp:nvSpPr>
      <dsp:spPr>
        <a:xfrm>
          <a:off x="2105276" y="789811"/>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2</a:t>
          </a:r>
          <a:endParaRPr lang="ru-RU" sz="2200" kern="1200" dirty="0"/>
        </a:p>
      </dsp:txBody>
      <dsp:txXfrm>
        <a:off x="2120689" y="805224"/>
        <a:ext cx="916408" cy="495415"/>
      </dsp:txXfrm>
    </dsp:sp>
    <dsp:sp modelId="{598D3585-1F9F-E54B-8510-22D633EB3587}">
      <dsp:nvSpPr>
        <dsp:cNvPr id="0" name=""/>
        <dsp:cNvSpPr/>
      </dsp:nvSpPr>
      <dsp:spPr>
        <a:xfrm rot="5400000">
          <a:off x="2480223" y="1329208"/>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1348942"/>
        <a:ext cx="142084" cy="138138"/>
      </dsp:txXfrm>
    </dsp:sp>
    <dsp:sp modelId="{AC2BC6EF-609D-D542-A786-48F5D217A272}">
      <dsp:nvSpPr>
        <dsp:cNvPr id="0" name=""/>
        <dsp:cNvSpPr/>
      </dsp:nvSpPr>
      <dsp:spPr>
        <a:xfrm>
          <a:off x="2105276" y="1579173"/>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3</a:t>
          </a:r>
          <a:endParaRPr lang="ru-RU" sz="2200" kern="1200" dirty="0"/>
        </a:p>
      </dsp:txBody>
      <dsp:txXfrm>
        <a:off x="2120689" y="1594586"/>
        <a:ext cx="916408" cy="495415"/>
      </dsp:txXfrm>
    </dsp:sp>
    <dsp:sp modelId="{DC14AD89-B099-B14A-9666-B02CD919CCE5}">
      <dsp:nvSpPr>
        <dsp:cNvPr id="0" name=""/>
        <dsp:cNvSpPr/>
      </dsp:nvSpPr>
      <dsp:spPr>
        <a:xfrm rot="5400000">
          <a:off x="2480223" y="2118570"/>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138304"/>
        <a:ext cx="142084" cy="138138"/>
      </dsp:txXfrm>
    </dsp:sp>
    <dsp:sp modelId="{60410BB1-ECED-F342-992E-153E85D8ED18}">
      <dsp:nvSpPr>
        <dsp:cNvPr id="0" name=""/>
        <dsp:cNvSpPr/>
      </dsp:nvSpPr>
      <dsp:spPr>
        <a:xfrm>
          <a:off x="2105276" y="2368535"/>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4</a:t>
          </a:r>
          <a:endParaRPr lang="ru-RU" sz="2200" kern="1200" dirty="0"/>
        </a:p>
      </dsp:txBody>
      <dsp:txXfrm>
        <a:off x="2120689" y="2383948"/>
        <a:ext cx="916408" cy="495415"/>
      </dsp:txXfrm>
    </dsp:sp>
    <dsp:sp modelId="{A3C844AE-099D-CF4E-856B-DC081A698B01}">
      <dsp:nvSpPr>
        <dsp:cNvPr id="0" name=""/>
        <dsp:cNvSpPr/>
      </dsp:nvSpPr>
      <dsp:spPr>
        <a:xfrm rot="5400000">
          <a:off x="2480223" y="2907932"/>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ru-RU" sz="900" kern="1200"/>
        </a:p>
      </dsp:txBody>
      <dsp:txXfrm rot="-5400000">
        <a:off x="2507851" y="2927666"/>
        <a:ext cx="142084" cy="138138"/>
      </dsp:txXfrm>
    </dsp:sp>
    <dsp:sp modelId="{02C7755A-6569-AD4B-B91C-A7CA243D47C6}">
      <dsp:nvSpPr>
        <dsp:cNvPr id="0" name=""/>
        <dsp:cNvSpPr/>
      </dsp:nvSpPr>
      <dsp:spPr>
        <a:xfrm>
          <a:off x="2105276" y="3157897"/>
          <a:ext cx="947234"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5</a:t>
          </a:r>
          <a:endParaRPr lang="ru-RU" sz="2200" kern="1200" dirty="0"/>
        </a:p>
      </dsp:txBody>
      <dsp:txXfrm>
        <a:off x="2120689" y="3173310"/>
        <a:ext cx="916408" cy="495415"/>
      </dsp:txXfrm>
    </dsp:sp>
  </dsp:spTree>
</dsp:drawing>
</file>

<file path=ppt/diagrams/drawing8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0" y="1799"/>
          <a:ext cx="5183188" cy="3680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ru-RU" sz="6500" kern="1200" dirty="0"/>
        </a:p>
      </dsp:txBody>
      <dsp:txXfrm>
        <a:off x="107812" y="109611"/>
        <a:ext cx="4967564" cy="3465365"/>
      </dsp:txXfrm>
    </dsp:sp>
  </dsp:spTree>
</dsp:drawing>
</file>

<file path=ppt/diagrams/drawing8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158D8-633D-174C-A9F5-C3C5BCC44275}">
      <dsp:nvSpPr>
        <dsp:cNvPr id="0" name=""/>
        <dsp:cNvSpPr/>
      </dsp:nvSpPr>
      <dsp:spPr>
        <a:xfrm>
          <a:off x="2321178" y="3718"/>
          <a:ext cx="539242" cy="299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1</a:t>
          </a:r>
          <a:endParaRPr lang="ru-RU" sz="1300" kern="1200" dirty="0"/>
        </a:p>
      </dsp:txBody>
      <dsp:txXfrm>
        <a:off x="2329952" y="12492"/>
        <a:ext cx="521694" cy="282031"/>
      </dsp:txXfrm>
    </dsp:sp>
    <dsp:sp modelId="{9F97265E-A328-CA42-9032-EBD5AC2CF9ED}">
      <dsp:nvSpPr>
        <dsp:cNvPr id="0" name=""/>
        <dsp:cNvSpPr/>
      </dsp:nvSpPr>
      <dsp:spPr>
        <a:xfrm rot="5400000">
          <a:off x="2534628" y="310787"/>
          <a:ext cx="112342" cy="134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50357" y="322021"/>
        <a:ext cx="80886" cy="78639"/>
      </dsp:txXfrm>
    </dsp:sp>
    <dsp:sp modelId="{60562DA7-CF21-1144-81C6-4EAB8E7B224D}">
      <dsp:nvSpPr>
        <dsp:cNvPr id="0" name=""/>
        <dsp:cNvSpPr/>
      </dsp:nvSpPr>
      <dsp:spPr>
        <a:xfrm>
          <a:off x="2321178" y="453087"/>
          <a:ext cx="539242" cy="299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2</a:t>
          </a:r>
          <a:endParaRPr lang="ru-RU" sz="1300" kern="1200" dirty="0"/>
        </a:p>
      </dsp:txBody>
      <dsp:txXfrm>
        <a:off x="2329952" y="461861"/>
        <a:ext cx="521694" cy="282031"/>
      </dsp:txXfrm>
    </dsp:sp>
    <dsp:sp modelId="{B28D184B-3FB9-1C41-890B-D731896CC86D}">
      <dsp:nvSpPr>
        <dsp:cNvPr id="0" name=""/>
        <dsp:cNvSpPr/>
      </dsp:nvSpPr>
      <dsp:spPr>
        <a:xfrm rot="5400000">
          <a:off x="2534628" y="760156"/>
          <a:ext cx="112342" cy="134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50357" y="771390"/>
        <a:ext cx="80886" cy="78639"/>
      </dsp:txXfrm>
    </dsp:sp>
    <dsp:sp modelId="{22DD768E-3BCA-634D-802F-FBC526BA2A4A}">
      <dsp:nvSpPr>
        <dsp:cNvPr id="0" name=""/>
        <dsp:cNvSpPr/>
      </dsp:nvSpPr>
      <dsp:spPr>
        <a:xfrm>
          <a:off x="2321178" y="902456"/>
          <a:ext cx="539242" cy="299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3</a:t>
          </a:r>
          <a:endParaRPr lang="ru-RU" sz="1300" kern="1200" dirty="0"/>
        </a:p>
      </dsp:txBody>
      <dsp:txXfrm>
        <a:off x="2329952" y="911230"/>
        <a:ext cx="521694" cy="282031"/>
      </dsp:txXfrm>
    </dsp:sp>
    <dsp:sp modelId="{340B235F-E0A6-5F45-B21D-D046DA19646F}">
      <dsp:nvSpPr>
        <dsp:cNvPr id="0" name=""/>
        <dsp:cNvSpPr/>
      </dsp:nvSpPr>
      <dsp:spPr>
        <a:xfrm rot="5400000">
          <a:off x="2534628" y="1209525"/>
          <a:ext cx="112342" cy="134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50357" y="1220759"/>
        <a:ext cx="80886" cy="78639"/>
      </dsp:txXfrm>
    </dsp:sp>
    <dsp:sp modelId="{1B466A57-D27C-6C4A-84AF-21E8FD88E374}">
      <dsp:nvSpPr>
        <dsp:cNvPr id="0" name=""/>
        <dsp:cNvSpPr/>
      </dsp:nvSpPr>
      <dsp:spPr>
        <a:xfrm>
          <a:off x="2321178" y="1351825"/>
          <a:ext cx="539242" cy="299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4</a:t>
          </a:r>
          <a:endParaRPr lang="ru-RU" sz="1300" kern="1200" dirty="0"/>
        </a:p>
      </dsp:txBody>
      <dsp:txXfrm>
        <a:off x="2329952" y="1360599"/>
        <a:ext cx="521694" cy="282031"/>
      </dsp:txXfrm>
    </dsp:sp>
    <dsp:sp modelId="{C7BC9186-E46D-1645-B729-FCB3938CBD07}">
      <dsp:nvSpPr>
        <dsp:cNvPr id="0" name=""/>
        <dsp:cNvSpPr/>
      </dsp:nvSpPr>
      <dsp:spPr>
        <a:xfrm rot="5400000">
          <a:off x="2534628" y="1658894"/>
          <a:ext cx="112342" cy="134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50357" y="1670128"/>
        <a:ext cx="80886" cy="78639"/>
      </dsp:txXfrm>
    </dsp:sp>
    <dsp:sp modelId="{FF9C3ACB-1EE7-8C48-B360-2E086577E0B8}">
      <dsp:nvSpPr>
        <dsp:cNvPr id="0" name=""/>
        <dsp:cNvSpPr/>
      </dsp:nvSpPr>
      <dsp:spPr>
        <a:xfrm>
          <a:off x="2321178" y="1801194"/>
          <a:ext cx="539242" cy="299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5</a:t>
          </a:r>
          <a:endParaRPr lang="ru-RU" sz="1300" kern="1200" dirty="0"/>
        </a:p>
      </dsp:txBody>
      <dsp:txXfrm>
        <a:off x="2329952" y="1809968"/>
        <a:ext cx="521694" cy="282031"/>
      </dsp:txXfrm>
    </dsp:sp>
    <dsp:sp modelId="{4172E691-5127-A140-8D47-B3A8393CEF13}">
      <dsp:nvSpPr>
        <dsp:cNvPr id="0" name=""/>
        <dsp:cNvSpPr/>
      </dsp:nvSpPr>
      <dsp:spPr>
        <a:xfrm rot="5400000">
          <a:off x="2534628" y="2108263"/>
          <a:ext cx="112342" cy="134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50357" y="2119497"/>
        <a:ext cx="80886" cy="78639"/>
      </dsp:txXfrm>
    </dsp:sp>
    <dsp:sp modelId="{400F4D05-4108-7D44-8565-F32FBDE75A35}">
      <dsp:nvSpPr>
        <dsp:cNvPr id="0" name=""/>
        <dsp:cNvSpPr/>
      </dsp:nvSpPr>
      <dsp:spPr>
        <a:xfrm>
          <a:off x="2321178" y="2250563"/>
          <a:ext cx="539242" cy="299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6</a:t>
          </a:r>
          <a:endParaRPr lang="ru-RU" sz="1300" kern="1200" dirty="0"/>
        </a:p>
      </dsp:txBody>
      <dsp:txXfrm>
        <a:off x="2329952" y="2259337"/>
        <a:ext cx="521694" cy="282031"/>
      </dsp:txXfrm>
    </dsp:sp>
    <dsp:sp modelId="{F0979F00-10B3-EE4A-BDE5-C54AC09634A9}">
      <dsp:nvSpPr>
        <dsp:cNvPr id="0" name=""/>
        <dsp:cNvSpPr/>
      </dsp:nvSpPr>
      <dsp:spPr>
        <a:xfrm rot="5400000">
          <a:off x="2534628" y="2557632"/>
          <a:ext cx="112342" cy="134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50357" y="2568866"/>
        <a:ext cx="80886" cy="78639"/>
      </dsp:txXfrm>
    </dsp:sp>
    <dsp:sp modelId="{EE446972-B55D-0340-B800-CCD04328B754}">
      <dsp:nvSpPr>
        <dsp:cNvPr id="0" name=""/>
        <dsp:cNvSpPr/>
      </dsp:nvSpPr>
      <dsp:spPr>
        <a:xfrm>
          <a:off x="2321178" y="2699932"/>
          <a:ext cx="539242" cy="299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7</a:t>
          </a:r>
          <a:endParaRPr lang="ru-RU" sz="1300" kern="1200" dirty="0"/>
        </a:p>
      </dsp:txBody>
      <dsp:txXfrm>
        <a:off x="2329952" y="2708706"/>
        <a:ext cx="521694" cy="282031"/>
      </dsp:txXfrm>
    </dsp:sp>
    <dsp:sp modelId="{5CC3F01A-AB86-EB4B-9A76-5F46CBA8881D}">
      <dsp:nvSpPr>
        <dsp:cNvPr id="0" name=""/>
        <dsp:cNvSpPr/>
      </dsp:nvSpPr>
      <dsp:spPr>
        <a:xfrm rot="5400000">
          <a:off x="2534628" y="3007001"/>
          <a:ext cx="112342" cy="134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50357" y="3018235"/>
        <a:ext cx="80886" cy="78639"/>
      </dsp:txXfrm>
    </dsp:sp>
    <dsp:sp modelId="{4E70BB50-D732-2C46-B0E5-9ED50B7E6A8F}">
      <dsp:nvSpPr>
        <dsp:cNvPr id="0" name=""/>
        <dsp:cNvSpPr/>
      </dsp:nvSpPr>
      <dsp:spPr>
        <a:xfrm>
          <a:off x="2321178" y="3149302"/>
          <a:ext cx="539242" cy="299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8</a:t>
          </a:r>
          <a:endParaRPr lang="ru-RU" sz="1300" kern="1200" dirty="0"/>
        </a:p>
      </dsp:txBody>
      <dsp:txXfrm>
        <a:off x="2329952" y="3158076"/>
        <a:ext cx="521694" cy="282031"/>
      </dsp:txXfrm>
    </dsp:sp>
    <dsp:sp modelId="{97FC2524-7CB3-D048-B8B2-6CFC8601484D}">
      <dsp:nvSpPr>
        <dsp:cNvPr id="0" name=""/>
        <dsp:cNvSpPr/>
      </dsp:nvSpPr>
      <dsp:spPr>
        <a:xfrm rot="5400000">
          <a:off x="2534628" y="3456371"/>
          <a:ext cx="112342" cy="134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50357" y="3467605"/>
        <a:ext cx="80886" cy="78639"/>
      </dsp:txXfrm>
    </dsp:sp>
    <dsp:sp modelId="{7F49FFAE-39FD-D342-BD67-866157AE0CDF}">
      <dsp:nvSpPr>
        <dsp:cNvPr id="0" name=""/>
        <dsp:cNvSpPr/>
      </dsp:nvSpPr>
      <dsp:spPr>
        <a:xfrm>
          <a:off x="2321178" y="3598671"/>
          <a:ext cx="539242" cy="299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9</a:t>
          </a:r>
          <a:endParaRPr lang="ru-RU" sz="1300" kern="1200" dirty="0"/>
        </a:p>
      </dsp:txBody>
      <dsp:txXfrm>
        <a:off x="2329952" y="3607445"/>
        <a:ext cx="521694" cy="282031"/>
      </dsp:txXfrm>
    </dsp:sp>
    <dsp:sp modelId="{1D840A15-7AC4-C641-80D6-9227DAF8E81E}">
      <dsp:nvSpPr>
        <dsp:cNvPr id="0" name=""/>
        <dsp:cNvSpPr/>
      </dsp:nvSpPr>
      <dsp:spPr>
        <a:xfrm rot="5400000">
          <a:off x="2534628" y="3905740"/>
          <a:ext cx="112342" cy="134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50357" y="3916974"/>
        <a:ext cx="80886" cy="78639"/>
      </dsp:txXfrm>
    </dsp:sp>
    <dsp:sp modelId="{65E38A8F-3BE2-C74C-B0A5-4C2E182D5FF2}">
      <dsp:nvSpPr>
        <dsp:cNvPr id="0" name=""/>
        <dsp:cNvSpPr/>
      </dsp:nvSpPr>
      <dsp:spPr>
        <a:xfrm>
          <a:off x="2321178" y="4048040"/>
          <a:ext cx="539242" cy="299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10</a:t>
          </a:r>
          <a:endParaRPr lang="ru-RU" sz="1300" kern="1200" dirty="0"/>
        </a:p>
      </dsp:txBody>
      <dsp:txXfrm>
        <a:off x="2329952" y="4056814"/>
        <a:ext cx="521694" cy="28203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0B35-A7CB-3143-9D20-8229CE158678}">
      <dsp:nvSpPr>
        <dsp:cNvPr id="0" name=""/>
        <dsp:cNvSpPr/>
      </dsp:nvSpPr>
      <dsp:spPr>
        <a:xfrm>
          <a:off x="1749861" y="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1</a:t>
          </a:r>
          <a:endParaRPr lang="ru-RU" sz="4000" kern="1200" dirty="0"/>
        </a:p>
      </dsp:txBody>
      <dsp:txXfrm>
        <a:off x="1776840" y="26979"/>
        <a:ext cx="1604106" cy="867188"/>
      </dsp:txXfrm>
    </dsp:sp>
    <dsp:sp modelId="{E595D63F-D112-784E-BE60-0AD4A3C93654}">
      <dsp:nvSpPr>
        <dsp:cNvPr id="0" name=""/>
        <dsp:cNvSpPr/>
      </dsp:nvSpPr>
      <dsp:spPr>
        <a:xfrm rot="5400000">
          <a:off x="2406178" y="944175"/>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54539" y="978718"/>
        <a:ext cx="248710" cy="241801"/>
      </dsp:txXfrm>
    </dsp:sp>
    <dsp:sp modelId="{60410BB1-ECED-F342-992E-153E85D8ED18}">
      <dsp:nvSpPr>
        <dsp:cNvPr id="0" name=""/>
        <dsp:cNvSpPr/>
      </dsp:nvSpPr>
      <dsp:spPr>
        <a:xfrm>
          <a:off x="1749861" y="138172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2</a:t>
          </a:r>
          <a:endParaRPr lang="ru-RU" sz="4000" kern="1200" dirty="0"/>
        </a:p>
      </dsp:txBody>
      <dsp:txXfrm>
        <a:off x="1776840" y="1408699"/>
        <a:ext cx="1604106" cy="867188"/>
      </dsp:txXfrm>
    </dsp:sp>
    <dsp:sp modelId="{A3C844AE-099D-CF4E-856B-DC081A698B01}">
      <dsp:nvSpPr>
        <dsp:cNvPr id="0" name=""/>
        <dsp:cNvSpPr/>
      </dsp:nvSpPr>
      <dsp:spPr>
        <a:xfrm rot="5400000">
          <a:off x="2406178" y="2325896"/>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54539" y="2360439"/>
        <a:ext cx="248710" cy="241801"/>
      </dsp:txXfrm>
    </dsp:sp>
    <dsp:sp modelId="{02C7755A-6569-AD4B-B91C-A7CA243D47C6}">
      <dsp:nvSpPr>
        <dsp:cNvPr id="0" name=""/>
        <dsp:cNvSpPr/>
      </dsp:nvSpPr>
      <dsp:spPr>
        <a:xfrm>
          <a:off x="1749861" y="276344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3</a:t>
          </a:r>
          <a:endParaRPr lang="ru-RU" sz="4000" kern="1200" dirty="0"/>
        </a:p>
      </dsp:txBody>
      <dsp:txXfrm>
        <a:off x="1776840" y="2790419"/>
        <a:ext cx="1604106" cy="867188"/>
      </dsp:txXfrm>
    </dsp:sp>
  </dsp:spTree>
</dsp:drawing>
</file>

<file path=ppt/diagrams/drawing9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158D8-633D-174C-A9F5-C3C5BCC44275}">
      <dsp:nvSpPr>
        <dsp:cNvPr id="0" name=""/>
        <dsp:cNvSpPr/>
      </dsp:nvSpPr>
      <dsp:spPr>
        <a:xfrm>
          <a:off x="2321178" y="3718"/>
          <a:ext cx="539242" cy="299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6</a:t>
          </a:r>
          <a:endParaRPr lang="ru-RU" sz="1300" kern="1200" dirty="0"/>
        </a:p>
      </dsp:txBody>
      <dsp:txXfrm>
        <a:off x="2329952" y="12492"/>
        <a:ext cx="521694" cy="282031"/>
      </dsp:txXfrm>
    </dsp:sp>
    <dsp:sp modelId="{9F97265E-A328-CA42-9032-EBD5AC2CF9ED}">
      <dsp:nvSpPr>
        <dsp:cNvPr id="0" name=""/>
        <dsp:cNvSpPr/>
      </dsp:nvSpPr>
      <dsp:spPr>
        <a:xfrm rot="5400000">
          <a:off x="2534628" y="310787"/>
          <a:ext cx="112342" cy="134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50357" y="322021"/>
        <a:ext cx="80886" cy="78639"/>
      </dsp:txXfrm>
    </dsp:sp>
    <dsp:sp modelId="{EE446972-B55D-0340-B800-CCD04328B754}">
      <dsp:nvSpPr>
        <dsp:cNvPr id="0" name=""/>
        <dsp:cNvSpPr/>
      </dsp:nvSpPr>
      <dsp:spPr>
        <a:xfrm>
          <a:off x="2321178" y="453087"/>
          <a:ext cx="539242" cy="299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7</a:t>
          </a:r>
          <a:endParaRPr lang="ru-RU" sz="1300" kern="1200" dirty="0"/>
        </a:p>
      </dsp:txBody>
      <dsp:txXfrm>
        <a:off x="2329952" y="461861"/>
        <a:ext cx="521694" cy="282031"/>
      </dsp:txXfrm>
    </dsp:sp>
    <dsp:sp modelId="{5CC3F01A-AB86-EB4B-9A76-5F46CBA8881D}">
      <dsp:nvSpPr>
        <dsp:cNvPr id="0" name=""/>
        <dsp:cNvSpPr/>
      </dsp:nvSpPr>
      <dsp:spPr>
        <a:xfrm rot="5400000">
          <a:off x="2534628" y="760156"/>
          <a:ext cx="112342" cy="134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50357" y="771390"/>
        <a:ext cx="80886" cy="78639"/>
      </dsp:txXfrm>
    </dsp:sp>
    <dsp:sp modelId="{4E70BB50-D732-2C46-B0E5-9ED50B7E6A8F}">
      <dsp:nvSpPr>
        <dsp:cNvPr id="0" name=""/>
        <dsp:cNvSpPr/>
      </dsp:nvSpPr>
      <dsp:spPr>
        <a:xfrm>
          <a:off x="2321178" y="902456"/>
          <a:ext cx="539242" cy="299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8</a:t>
          </a:r>
          <a:endParaRPr lang="ru-RU" sz="1300" kern="1200" dirty="0"/>
        </a:p>
      </dsp:txBody>
      <dsp:txXfrm>
        <a:off x="2329952" y="911230"/>
        <a:ext cx="521694" cy="282031"/>
      </dsp:txXfrm>
    </dsp:sp>
    <dsp:sp modelId="{97FC2524-7CB3-D048-B8B2-6CFC8601484D}">
      <dsp:nvSpPr>
        <dsp:cNvPr id="0" name=""/>
        <dsp:cNvSpPr/>
      </dsp:nvSpPr>
      <dsp:spPr>
        <a:xfrm rot="5400000">
          <a:off x="2534628" y="1209525"/>
          <a:ext cx="112342" cy="134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50357" y="1220759"/>
        <a:ext cx="80886" cy="78639"/>
      </dsp:txXfrm>
    </dsp:sp>
    <dsp:sp modelId="{7F49FFAE-39FD-D342-BD67-866157AE0CDF}">
      <dsp:nvSpPr>
        <dsp:cNvPr id="0" name=""/>
        <dsp:cNvSpPr/>
      </dsp:nvSpPr>
      <dsp:spPr>
        <a:xfrm>
          <a:off x="2321178" y="1351825"/>
          <a:ext cx="539242" cy="299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9</a:t>
          </a:r>
          <a:endParaRPr lang="ru-RU" sz="1300" kern="1200" dirty="0"/>
        </a:p>
      </dsp:txBody>
      <dsp:txXfrm>
        <a:off x="2329952" y="1360599"/>
        <a:ext cx="521694" cy="282031"/>
      </dsp:txXfrm>
    </dsp:sp>
    <dsp:sp modelId="{1D840A15-7AC4-C641-80D6-9227DAF8E81E}">
      <dsp:nvSpPr>
        <dsp:cNvPr id="0" name=""/>
        <dsp:cNvSpPr/>
      </dsp:nvSpPr>
      <dsp:spPr>
        <a:xfrm rot="5400000">
          <a:off x="2534628" y="1658894"/>
          <a:ext cx="112342" cy="134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50357" y="1670128"/>
        <a:ext cx="80886" cy="78639"/>
      </dsp:txXfrm>
    </dsp:sp>
    <dsp:sp modelId="{65E38A8F-3BE2-C74C-B0A5-4C2E182D5FF2}">
      <dsp:nvSpPr>
        <dsp:cNvPr id="0" name=""/>
        <dsp:cNvSpPr/>
      </dsp:nvSpPr>
      <dsp:spPr>
        <a:xfrm>
          <a:off x="2321178" y="1801194"/>
          <a:ext cx="539242" cy="299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10</a:t>
          </a:r>
          <a:endParaRPr lang="ru-RU" sz="1300" kern="1200" dirty="0"/>
        </a:p>
      </dsp:txBody>
      <dsp:txXfrm>
        <a:off x="2329952" y="1809968"/>
        <a:ext cx="521694" cy="282031"/>
      </dsp:txXfrm>
    </dsp:sp>
    <dsp:sp modelId="{294C3B96-96F7-7249-BC92-2DD99B00625C}">
      <dsp:nvSpPr>
        <dsp:cNvPr id="0" name=""/>
        <dsp:cNvSpPr/>
      </dsp:nvSpPr>
      <dsp:spPr>
        <a:xfrm rot="5400000">
          <a:off x="2534628" y="2108263"/>
          <a:ext cx="112342" cy="134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50357" y="2119497"/>
        <a:ext cx="80886" cy="78639"/>
      </dsp:txXfrm>
    </dsp:sp>
    <dsp:sp modelId="{BBC13DAD-6351-4F46-8E98-BDCE67103DD0}">
      <dsp:nvSpPr>
        <dsp:cNvPr id="0" name=""/>
        <dsp:cNvSpPr/>
      </dsp:nvSpPr>
      <dsp:spPr>
        <a:xfrm>
          <a:off x="2321178" y="2250563"/>
          <a:ext cx="539242" cy="299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1</a:t>
          </a:r>
          <a:endParaRPr lang="ru-RU" sz="1300" kern="1200" dirty="0"/>
        </a:p>
      </dsp:txBody>
      <dsp:txXfrm>
        <a:off x="2329952" y="2259337"/>
        <a:ext cx="521694" cy="282031"/>
      </dsp:txXfrm>
    </dsp:sp>
    <dsp:sp modelId="{FF88857E-A842-4C45-9DFE-B75644962756}">
      <dsp:nvSpPr>
        <dsp:cNvPr id="0" name=""/>
        <dsp:cNvSpPr/>
      </dsp:nvSpPr>
      <dsp:spPr>
        <a:xfrm rot="5400000">
          <a:off x="2534628" y="2557632"/>
          <a:ext cx="112342" cy="134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50357" y="2568866"/>
        <a:ext cx="80886" cy="78639"/>
      </dsp:txXfrm>
    </dsp:sp>
    <dsp:sp modelId="{D63E0858-3B24-7F47-970F-5A2D990E9A33}">
      <dsp:nvSpPr>
        <dsp:cNvPr id="0" name=""/>
        <dsp:cNvSpPr/>
      </dsp:nvSpPr>
      <dsp:spPr>
        <a:xfrm>
          <a:off x="2321178" y="2699932"/>
          <a:ext cx="539242" cy="299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2</a:t>
          </a:r>
          <a:endParaRPr lang="ru-RU" sz="1300" kern="1200" dirty="0"/>
        </a:p>
      </dsp:txBody>
      <dsp:txXfrm>
        <a:off x="2329952" y="2708706"/>
        <a:ext cx="521694" cy="282031"/>
      </dsp:txXfrm>
    </dsp:sp>
    <dsp:sp modelId="{D261F2DB-00D5-D442-8024-49EF15D6EBB7}">
      <dsp:nvSpPr>
        <dsp:cNvPr id="0" name=""/>
        <dsp:cNvSpPr/>
      </dsp:nvSpPr>
      <dsp:spPr>
        <a:xfrm rot="5400000">
          <a:off x="2534628" y="3007001"/>
          <a:ext cx="112342" cy="134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50357" y="3018235"/>
        <a:ext cx="80886" cy="78639"/>
      </dsp:txXfrm>
    </dsp:sp>
    <dsp:sp modelId="{28810E13-D872-0F47-B1A1-D6A3E1E81CC4}">
      <dsp:nvSpPr>
        <dsp:cNvPr id="0" name=""/>
        <dsp:cNvSpPr/>
      </dsp:nvSpPr>
      <dsp:spPr>
        <a:xfrm>
          <a:off x="2321178" y="3149302"/>
          <a:ext cx="539242" cy="299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3</a:t>
          </a:r>
          <a:endParaRPr lang="ru-RU" sz="1300" kern="1200" dirty="0"/>
        </a:p>
      </dsp:txBody>
      <dsp:txXfrm>
        <a:off x="2329952" y="3158076"/>
        <a:ext cx="521694" cy="282031"/>
      </dsp:txXfrm>
    </dsp:sp>
    <dsp:sp modelId="{369170AE-B630-134A-8ECE-C850FB92BFF2}">
      <dsp:nvSpPr>
        <dsp:cNvPr id="0" name=""/>
        <dsp:cNvSpPr/>
      </dsp:nvSpPr>
      <dsp:spPr>
        <a:xfrm rot="5400000">
          <a:off x="2534628" y="3456371"/>
          <a:ext cx="112342" cy="134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50357" y="3467605"/>
        <a:ext cx="80886" cy="78639"/>
      </dsp:txXfrm>
    </dsp:sp>
    <dsp:sp modelId="{ADD8F15F-8489-AF4C-939A-76969F4A28A7}">
      <dsp:nvSpPr>
        <dsp:cNvPr id="0" name=""/>
        <dsp:cNvSpPr/>
      </dsp:nvSpPr>
      <dsp:spPr>
        <a:xfrm>
          <a:off x="2321178" y="3598671"/>
          <a:ext cx="539242" cy="299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4</a:t>
          </a:r>
          <a:endParaRPr lang="ru-RU" sz="1300" kern="1200" dirty="0"/>
        </a:p>
      </dsp:txBody>
      <dsp:txXfrm>
        <a:off x="2329952" y="3607445"/>
        <a:ext cx="521694" cy="282031"/>
      </dsp:txXfrm>
    </dsp:sp>
    <dsp:sp modelId="{54E74E91-76F5-2542-B2BA-C07972046CDC}">
      <dsp:nvSpPr>
        <dsp:cNvPr id="0" name=""/>
        <dsp:cNvSpPr/>
      </dsp:nvSpPr>
      <dsp:spPr>
        <a:xfrm rot="5400000">
          <a:off x="2534628" y="3905740"/>
          <a:ext cx="112342" cy="134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50357" y="3916974"/>
        <a:ext cx="80886" cy="78639"/>
      </dsp:txXfrm>
    </dsp:sp>
    <dsp:sp modelId="{88B72335-AB0D-4F49-AE40-A96734038689}">
      <dsp:nvSpPr>
        <dsp:cNvPr id="0" name=""/>
        <dsp:cNvSpPr/>
      </dsp:nvSpPr>
      <dsp:spPr>
        <a:xfrm>
          <a:off x="2321178" y="4048040"/>
          <a:ext cx="539242" cy="299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5</a:t>
          </a:r>
          <a:endParaRPr lang="ru-RU" sz="1300" kern="1200" dirty="0"/>
        </a:p>
      </dsp:txBody>
      <dsp:txXfrm>
        <a:off x="2329952" y="4056814"/>
        <a:ext cx="521694" cy="282031"/>
      </dsp:txXfrm>
    </dsp:sp>
  </dsp:spTree>
</dsp:drawing>
</file>

<file path=ppt/diagrams/drawing9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158D8-633D-174C-A9F5-C3C5BCC44275}">
      <dsp:nvSpPr>
        <dsp:cNvPr id="0" name=""/>
        <dsp:cNvSpPr/>
      </dsp:nvSpPr>
      <dsp:spPr>
        <a:xfrm>
          <a:off x="2321178" y="3718"/>
          <a:ext cx="539242" cy="299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1</a:t>
          </a:r>
          <a:endParaRPr lang="ru-RU" sz="1300" kern="1200" dirty="0"/>
        </a:p>
      </dsp:txBody>
      <dsp:txXfrm>
        <a:off x="2329952" y="12492"/>
        <a:ext cx="521694" cy="282031"/>
      </dsp:txXfrm>
    </dsp:sp>
    <dsp:sp modelId="{9F97265E-A328-CA42-9032-EBD5AC2CF9ED}">
      <dsp:nvSpPr>
        <dsp:cNvPr id="0" name=""/>
        <dsp:cNvSpPr/>
      </dsp:nvSpPr>
      <dsp:spPr>
        <a:xfrm rot="5400000">
          <a:off x="2534628" y="310787"/>
          <a:ext cx="112342" cy="134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50357" y="322021"/>
        <a:ext cx="80886" cy="78639"/>
      </dsp:txXfrm>
    </dsp:sp>
    <dsp:sp modelId="{D63E0858-3B24-7F47-970F-5A2D990E9A33}">
      <dsp:nvSpPr>
        <dsp:cNvPr id="0" name=""/>
        <dsp:cNvSpPr/>
      </dsp:nvSpPr>
      <dsp:spPr>
        <a:xfrm>
          <a:off x="2321178" y="453087"/>
          <a:ext cx="539242" cy="299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3</a:t>
          </a:r>
          <a:endParaRPr lang="ru-RU" sz="1300" kern="1200" dirty="0"/>
        </a:p>
      </dsp:txBody>
      <dsp:txXfrm>
        <a:off x="2329952" y="461861"/>
        <a:ext cx="521694" cy="282031"/>
      </dsp:txXfrm>
    </dsp:sp>
    <dsp:sp modelId="{D261F2DB-00D5-D442-8024-49EF15D6EBB7}">
      <dsp:nvSpPr>
        <dsp:cNvPr id="0" name=""/>
        <dsp:cNvSpPr/>
      </dsp:nvSpPr>
      <dsp:spPr>
        <a:xfrm rot="5400000">
          <a:off x="2534628" y="760156"/>
          <a:ext cx="112342" cy="134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50357" y="771390"/>
        <a:ext cx="80886" cy="78639"/>
      </dsp:txXfrm>
    </dsp:sp>
    <dsp:sp modelId="{FAA3265D-90A8-984A-9386-6C4A17D17274}">
      <dsp:nvSpPr>
        <dsp:cNvPr id="0" name=""/>
        <dsp:cNvSpPr/>
      </dsp:nvSpPr>
      <dsp:spPr>
        <a:xfrm>
          <a:off x="2321178" y="902456"/>
          <a:ext cx="539242" cy="299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5</a:t>
          </a:r>
          <a:endParaRPr lang="ru-RU" sz="1300" kern="1200" dirty="0"/>
        </a:p>
      </dsp:txBody>
      <dsp:txXfrm>
        <a:off x="2329952" y="911230"/>
        <a:ext cx="521694" cy="282031"/>
      </dsp:txXfrm>
    </dsp:sp>
    <dsp:sp modelId="{689A3139-C56F-F94D-8248-D9823E4416F5}">
      <dsp:nvSpPr>
        <dsp:cNvPr id="0" name=""/>
        <dsp:cNvSpPr/>
      </dsp:nvSpPr>
      <dsp:spPr>
        <a:xfrm rot="5400000">
          <a:off x="2534628" y="1209525"/>
          <a:ext cx="112342" cy="134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50357" y="1220759"/>
        <a:ext cx="80886" cy="78639"/>
      </dsp:txXfrm>
    </dsp:sp>
    <dsp:sp modelId="{5652EBCB-E503-AC45-B656-98589AC3AA41}">
      <dsp:nvSpPr>
        <dsp:cNvPr id="0" name=""/>
        <dsp:cNvSpPr/>
      </dsp:nvSpPr>
      <dsp:spPr>
        <a:xfrm>
          <a:off x="2321178" y="1351825"/>
          <a:ext cx="539242" cy="299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7</a:t>
          </a:r>
          <a:endParaRPr lang="ru-RU" sz="1300" kern="1200" dirty="0"/>
        </a:p>
      </dsp:txBody>
      <dsp:txXfrm>
        <a:off x="2329952" y="1360599"/>
        <a:ext cx="521694" cy="282031"/>
      </dsp:txXfrm>
    </dsp:sp>
    <dsp:sp modelId="{72AC79CC-AD70-7F43-ACE4-67D060FCC2D6}">
      <dsp:nvSpPr>
        <dsp:cNvPr id="0" name=""/>
        <dsp:cNvSpPr/>
      </dsp:nvSpPr>
      <dsp:spPr>
        <a:xfrm rot="5400000">
          <a:off x="2534628" y="1658894"/>
          <a:ext cx="112342" cy="134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50357" y="1670128"/>
        <a:ext cx="80886" cy="78639"/>
      </dsp:txXfrm>
    </dsp:sp>
    <dsp:sp modelId="{67B96F1B-DA64-F144-8552-A128C648F047}">
      <dsp:nvSpPr>
        <dsp:cNvPr id="0" name=""/>
        <dsp:cNvSpPr/>
      </dsp:nvSpPr>
      <dsp:spPr>
        <a:xfrm>
          <a:off x="2321178" y="1801194"/>
          <a:ext cx="539242" cy="299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10</a:t>
          </a:r>
          <a:endParaRPr lang="ru-RU" sz="1300" kern="1200" dirty="0"/>
        </a:p>
      </dsp:txBody>
      <dsp:txXfrm>
        <a:off x="2329952" y="1809968"/>
        <a:ext cx="521694" cy="282031"/>
      </dsp:txXfrm>
    </dsp:sp>
    <dsp:sp modelId="{C36C926B-2865-B047-8888-3D6F0DFA4C47}">
      <dsp:nvSpPr>
        <dsp:cNvPr id="0" name=""/>
        <dsp:cNvSpPr/>
      </dsp:nvSpPr>
      <dsp:spPr>
        <a:xfrm rot="5400000">
          <a:off x="2534628" y="2108263"/>
          <a:ext cx="112342" cy="134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50357" y="2119497"/>
        <a:ext cx="80886" cy="78639"/>
      </dsp:txXfrm>
    </dsp:sp>
    <dsp:sp modelId="{2676709D-6F4E-004F-A5A4-8A55007E190D}">
      <dsp:nvSpPr>
        <dsp:cNvPr id="0" name=""/>
        <dsp:cNvSpPr/>
      </dsp:nvSpPr>
      <dsp:spPr>
        <a:xfrm>
          <a:off x="2321178" y="2250563"/>
          <a:ext cx="539242" cy="299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2</a:t>
          </a:r>
          <a:endParaRPr lang="ru-RU" sz="1300" kern="1200" dirty="0"/>
        </a:p>
      </dsp:txBody>
      <dsp:txXfrm>
        <a:off x="2329952" y="2259337"/>
        <a:ext cx="521694" cy="282031"/>
      </dsp:txXfrm>
    </dsp:sp>
    <dsp:sp modelId="{7599D441-FCDE-1842-BE4C-ECC69A3B1BCF}">
      <dsp:nvSpPr>
        <dsp:cNvPr id="0" name=""/>
        <dsp:cNvSpPr/>
      </dsp:nvSpPr>
      <dsp:spPr>
        <a:xfrm rot="5400000">
          <a:off x="2534628" y="2557632"/>
          <a:ext cx="112342" cy="134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50357" y="2568866"/>
        <a:ext cx="80886" cy="78639"/>
      </dsp:txXfrm>
    </dsp:sp>
    <dsp:sp modelId="{28810E13-D872-0F47-B1A1-D6A3E1E81CC4}">
      <dsp:nvSpPr>
        <dsp:cNvPr id="0" name=""/>
        <dsp:cNvSpPr/>
      </dsp:nvSpPr>
      <dsp:spPr>
        <a:xfrm>
          <a:off x="2321178" y="2699932"/>
          <a:ext cx="539242" cy="299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4</a:t>
          </a:r>
          <a:endParaRPr lang="ru-RU" sz="1300" kern="1200" dirty="0"/>
        </a:p>
      </dsp:txBody>
      <dsp:txXfrm>
        <a:off x="2329952" y="2708706"/>
        <a:ext cx="521694" cy="282031"/>
      </dsp:txXfrm>
    </dsp:sp>
    <dsp:sp modelId="{369170AE-B630-134A-8ECE-C850FB92BFF2}">
      <dsp:nvSpPr>
        <dsp:cNvPr id="0" name=""/>
        <dsp:cNvSpPr/>
      </dsp:nvSpPr>
      <dsp:spPr>
        <a:xfrm rot="5400000">
          <a:off x="2534628" y="3007001"/>
          <a:ext cx="112342" cy="134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50357" y="3018235"/>
        <a:ext cx="80886" cy="78639"/>
      </dsp:txXfrm>
    </dsp:sp>
    <dsp:sp modelId="{ADD8F15F-8489-AF4C-939A-76969F4A28A7}">
      <dsp:nvSpPr>
        <dsp:cNvPr id="0" name=""/>
        <dsp:cNvSpPr/>
      </dsp:nvSpPr>
      <dsp:spPr>
        <a:xfrm>
          <a:off x="2321178" y="3149302"/>
          <a:ext cx="539242" cy="299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6</a:t>
          </a:r>
          <a:endParaRPr lang="ru-RU" sz="1300" kern="1200" dirty="0"/>
        </a:p>
      </dsp:txBody>
      <dsp:txXfrm>
        <a:off x="2329952" y="3158076"/>
        <a:ext cx="521694" cy="282031"/>
      </dsp:txXfrm>
    </dsp:sp>
    <dsp:sp modelId="{54E74E91-76F5-2542-B2BA-C07972046CDC}">
      <dsp:nvSpPr>
        <dsp:cNvPr id="0" name=""/>
        <dsp:cNvSpPr/>
      </dsp:nvSpPr>
      <dsp:spPr>
        <a:xfrm rot="5400000">
          <a:off x="2534628" y="3456371"/>
          <a:ext cx="112342" cy="134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50357" y="3467605"/>
        <a:ext cx="80886" cy="78639"/>
      </dsp:txXfrm>
    </dsp:sp>
    <dsp:sp modelId="{B42964A0-4E94-F64C-A251-39395C93878A}">
      <dsp:nvSpPr>
        <dsp:cNvPr id="0" name=""/>
        <dsp:cNvSpPr/>
      </dsp:nvSpPr>
      <dsp:spPr>
        <a:xfrm>
          <a:off x="2321178" y="3598671"/>
          <a:ext cx="539242" cy="299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8</a:t>
          </a:r>
          <a:endParaRPr lang="ru-RU" sz="1300" kern="1200" dirty="0"/>
        </a:p>
      </dsp:txBody>
      <dsp:txXfrm>
        <a:off x="2329952" y="3607445"/>
        <a:ext cx="521694" cy="282031"/>
      </dsp:txXfrm>
    </dsp:sp>
    <dsp:sp modelId="{8C5614F3-F4FB-7549-8003-861E0847C69A}">
      <dsp:nvSpPr>
        <dsp:cNvPr id="0" name=""/>
        <dsp:cNvSpPr/>
      </dsp:nvSpPr>
      <dsp:spPr>
        <a:xfrm rot="5400000">
          <a:off x="2534628" y="3905740"/>
          <a:ext cx="112342" cy="134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rot="-5400000">
        <a:off x="2550357" y="3916974"/>
        <a:ext cx="80886" cy="78639"/>
      </dsp:txXfrm>
    </dsp:sp>
    <dsp:sp modelId="{88B72335-AB0D-4F49-AE40-A96734038689}">
      <dsp:nvSpPr>
        <dsp:cNvPr id="0" name=""/>
        <dsp:cNvSpPr/>
      </dsp:nvSpPr>
      <dsp:spPr>
        <a:xfrm>
          <a:off x="2321178" y="4048040"/>
          <a:ext cx="539242" cy="299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9</a:t>
          </a:r>
          <a:endParaRPr lang="ru-RU" sz="1300" kern="1200" dirty="0"/>
        </a:p>
      </dsp:txBody>
      <dsp:txXfrm>
        <a:off x="2329952" y="4056814"/>
        <a:ext cx="521694" cy="282031"/>
      </dsp:txXfrm>
    </dsp:sp>
  </dsp:spTree>
</dsp:drawing>
</file>

<file path=ppt/diagrams/drawing9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158D8-633D-174C-A9F5-C3C5BCC44275}">
      <dsp:nvSpPr>
        <dsp:cNvPr id="0" name=""/>
        <dsp:cNvSpPr/>
      </dsp:nvSpPr>
      <dsp:spPr>
        <a:xfrm>
          <a:off x="2247361" y="449"/>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7</a:t>
          </a:r>
          <a:endParaRPr lang="ru-RU" sz="1600" kern="1200" dirty="0"/>
        </a:p>
      </dsp:txBody>
      <dsp:txXfrm>
        <a:off x="2258150" y="11238"/>
        <a:ext cx="641485" cy="346790"/>
      </dsp:txXfrm>
    </dsp:sp>
    <dsp:sp modelId="{9F97265E-A328-CA42-9032-EBD5AC2CF9ED}">
      <dsp:nvSpPr>
        <dsp:cNvPr id="0" name=""/>
        <dsp:cNvSpPr/>
      </dsp:nvSpPr>
      <dsp:spPr>
        <a:xfrm rot="5400000">
          <a:off x="2509824" y="378027"/>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391841"/>
        <a:ext cx="99459" cy="96697"/>
      </dsp:txXfrm>
    </dsp:sp>
    <dsp:sp modelId="{67B96F1B-DA64-F144-8552-A128C648F047}">
      <dsp:nvSpPr>
        <dsp:cNvPr id="0" name=""/>
        <dsp:cNvSpPr/>
      </dsp:nvSpPr>
      <dsp:spPr>
        <a:xfrm>
          <a:off x="2247361" y="553003"/>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10</a:t>
          </a:r>
          <a:endParaRPr lang="ru-RU" sz="1600" kern="1200" dirty="0"/>
        </a:p>
      </dsp:txBody>
      <dsp:txXfrm>
        <a:off x="2258150" y="563792"/>
        <a:ext cx="641485" cy="346790"/>
      </dsp:txXfrm>
    </dsp:sp>
    <dsp:sp modelId="{C36C926B-2865-B047-8888-3D6F0DFA4C47}">
      <dsp:nvSpPr>
        <dsp:cNvPr id="0" name=""/>
        <dsp:cNvSpPr/>
      </dsp:nvSpPr>
      <dsp:spPr>
        <a:xfrm rot="5400000">
          <a:off x="2509824" y="930581"/>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944395"/>
        <a:ext cx="99459" cy="96697"/>
      </dsp:txXfrm>
    </dsp:sp>
    <dsp:sp modelId="{2676709D-6F4E-004F-A5A4-8A55007E190D}">
      <dsp:nvSpPr>
        <dsp:cNvPr id="0" name=""/>
        <dsp:cNvSpPr/>
      </dsp:nvSpPr>
      <dsp:spPr>
        <a:xfrm>
          <a:off x="2247361" y="1105556"/>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2</a:t>
          </a:r>
          <a:endParaRPr lang="ru-RU" sz="1600" kern="1200" dirty="0"/>
        </a:p>
      </dsp:txBody>
      <dsp:txXfrm>
        <a:off x="2258150" y="1116345"/>
        <a:ext cx="641485" cy="346790"/>
      </dsp:txXfrm>
    </dsp:sp>
    <dsp:sp modelId="{7599D441-FCDE-1842-BE4C-ECC69A3B1BCF}">
      <dsp:nvSpPr>
        <dsp:cNvPr id="0" name=""/>
        <dsp:cNvSpPr/>
      </dsp:nvSpPr>
      <dsp:spPr>
        <a:xfrm rot="5400000">
          <a:off x="2509824" y="1483134"/>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1496948"/>
        <a:ext cx="99459" cy="96697"/>
      </dsp:txXfrm>
    </dsp:sp>
    <dsp:sp modelId="{28810E13-D872-0F47-B1A1-D6A3E1E81CC4}">
      <dsp:nvSpPr>
        <dsp:cNvPr id="0" name=""/>
        <dsp:cNvSpPr/>
      </dsp:nvSpPr>
      <dsp:spPr>
        <a:xfrm>
          <a:off x="2247361" y="1658109"/>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4</a:t>
          </a:r>
          <a:endParaRPr lang="ru-RU" sz="1600" kern="1200" dirty="0"/>
        </a:p>
      </dsp:txBody>
      <dsp:txXfrm>
        <a:off x="2258150" y="1668898"/>
        <a:ext cx="641485" cy="346790"/>
      </dsp:txXfrm>
    </dsp:sp>
    <dsp:sp modelId="{369170AE-B630-134A-8ECE-C850FB92BFF2}">
      <dsp:nvSpPr>
        <dsp:cNvPr id="0" name=""/>
        <dsp:cNvSpPr/>
      </dsp:nvSpPr>
      <dsp:spPr>
        <a:xfrm rot="5400000">
          <a:off x="2509824" y="2035687"/>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2049501"/>
        <a:ext cx="99459" cy="96697"/>
      </dsp:txXfrm>
    </dsp:sp>
    <dsp:sp modelId="{ADD8F15F-8489-AF4C-939A-76969F4A28A7}">
      <dsp:nvSpPr>
        <dsp:cNvPr id="0" name=""/>
        <dsp:cNvSpPr/>
      </dsp:nvSpPr>
      <dsp:spPr>
        <a:xfrm>
          <a:off x="2247361" y="2210662"/>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6</a:t>
          </a:r>
          <a:endParaRPr lang="ru-RU" sz="1600" kern="1200" dirty="0"/>
        </a:p>
      </dsp:txBody>
      <dsp:txXfrm>
        <a:off x="2258150" y="2221451"/>
        <a:ext cx="641485" cy="346790"/>
      </dsp:txXfrm>
    </dsp:sp>
    <dsp:sp modelId="{54E74E91-76F5-2542-B2BA-C07972046CDC}">
      <dsp:nvSpPr>
        <dsp:cNvPr id="0" name=""/>
        <dsp:cNvSpPr/>
      </dsp:nvSpPr>
      <dsp:spPr>
        <a:xfrm rot="5400000">
          <a:off x="2509824" y="2588240"/>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2602054"/>
        <a:ext cx="99459" cy="96697"/>
      </dsp:txXfrm>
    </dsp:sp>
    <dsp:sp modelId="{B42964A0-4E94-F64C-A251-39395C93878A}">
      <dsp:nvSpPr>
        <dsp:cNvPr id="0" name=""/>
        <dsp:cNvSpPr/>
      </dsp:nvSpPr>
      <dsp:spPr>
        <a:xfrm>
          <a:off x="2247361" y="2763216"/>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8</a:t>
          </a:r>
          <a:endParaRPr lang="ru-RU" sz="1600" kern="1200" dirty="0"/>
        </a:p>
      </dsp:txBody>
      <dsp:txXfrm>
        <a:off x="2258150" y="2774005"/>
        <a:ext cx="641485" cy="346790"/>
      </dsp:txXfrm>
    </dsp:sp>
    <dsp:sp modelId="{8C5614F3-F4FB-7549-8003-861E0847C69A}">
      <dsp:nvSpPr>
        <dsp:cNvPr id="0" name=""/>
        <dsp:cNvSpPr/>
      </dsp:nvSpPr>
      <dsp:spPr>
        <a:xfrm rot="5400000">
          <a:off x="2509824" y="3140794"/>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3154608"/>
        <a:ext cx="99459" cy="96697"/>
      </dsp:txXfrm>
    </dsp:sp>
    <dsp:sp modelId="{88B72335-AB0D-4F49-AE40-A96734038689}">
      <dsp:nvSpPr>
        <dsp:cNvPr id="0" name=""/>
        <dsp:cNvSpPr/>
      </dsp:nvSpPr>
      <dsp:spPr>
        <a:xfrm>
          <a:off x="2247361" y="3315769"/>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9</a:t>
          </a:r>
          <a:endParaRPr lang="ru-RU" sz="1600" kern="1200" dirty="0"/>
        </a:p>
      </dsp:txBody>
      <dsp:txXfrm>
        <a:off x="2258150" y="3326558"/>
        <a:ext cx="641485" cy="346790"/>
      </dsp:txXfrm>
    </dsp:sp>
  </dsp:spTree>
</dsp:drawing>
</file>

<file path=ppt/diagrams/drawing9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158D8-633D-174C-A9F5-C3C5BCC44275}">
      <dsp:nvSpPr>
        <dsp:cNvPr id="0" name=""/>
        <dsp:cNvSpPr/>
      </dsp:nvSpPr>
      <dsp:spPr>
        <a:xfrm>
          <a:off x="1762561" y="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5</a:t>
          </a:r>
          <a:endParaRPr lang="ru-RU" sz="4000" kern="1200" dirty="0"/>
        </a:p>
      </dsp:txBody>
      <dsp:txXfrm>
        <a:off x="1789540" y="26979"/>
        <a:ext cx="1604106" cy="867188"/>
      </dsp:txXfrm>
    </dsp:sp>
    <dsp:sp modelId="{95EC2010-C56E-5D4A-A478-DD34A7AC994A}">
      <dsp:nvSpPr>
        <dsp:cNvPr id="0" name=""/>
        <dsp:cNvSpPr/>
      </dsp:nvSpPr>
      <dsp:spPr>
        <a:xfrm rot="5400000">
          <a:off x="2418878" y="944175"/>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67239" y="978718"/>
        <a:ext cx="248710" cy="241801"/>
      </dsp:txXfrm>
    </dsp:sp>
    <dsp:sp modelId="{6DD368FC-60A5-A34E-B507-589A069B4ED8}">
      <dsp:nvSpPr>
        <dsp:cNvPr id="0" name=""/>
        <dsp:cNvSpPr/>
      </dsp:nvSpPr>
      <dsp:spPr>
        <a:xfrm>
          <a:off x="1762561" y="138172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3</a:t>
          </a:r>
          <a:endParaRPr lang="ru-RU" sz="4000" kern="1200" dirty="0"/>
        </a:p>
      </dsp:txBody>
      <dsp:txXfrm>
        <a:off x="1789540" y="1408699"/>
        <a:ext cx="1604106" cy="867188"/>
      </dsp:txXfrm>
    </dsp:sp>
    <dsp:sp modelId="{E759D90B-4EEF-3C4B-B52B-0B6369F2F26E}">
      <dsp:nvSpPr>
        <dsp:cNvPr id="0" name=""/>
        <dsp:cNvSpPr/>
      </dsp:nvSpPr>
      <dsp:spPr>
        <a:xfrm rot="5400000">
          <a:off x="2418878" y="2325896"/>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67239" y="2360439"/>
        <a:ext cx="248710" cy="241801"/>
      </dsp:txXfrm>
    </dsp:sp>
    <dsp:sp modelId="{6BC95D1E-B62F-A347-B5B2-BBB720DBE55E}">
      <dsp:nvSpPr>
        <dsp:cNvPr id="0" name=""/>
        <dsp:cNvSpPr/>
      </dsp:nvSpPr>
      <dsp:spPr>
        <a:xfrm>
          <a:off x="1762561" y="276344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1</a:t>
          </a:r>
          <a:endParaRPr lang="ru-RU" sz="4000" kern="1200" dirty="0"/>
        </a:p>
      </dsp:txBody>
      <dsp:txXfrm>
        <a:off x="1789540" y="2790419"/>
        <a:ext cx="1604106" cy="867188"/>
      </dsp:txXfrm>
    </dsp:sp>
  </dsp:spTree>
</dsp:drawing>
</file>

<file path=ppt/diagrams/drawing9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158D8-633D-174C-A9F5-C3C5BCC44275}">
      <dsp:nvSpPr>
        <dsp:cNvPr id="0" name=""/>
        <dsp:cNvSpPr/>
      </dsp:nvSpPr>
      <dsp:spPr>
        <a:xfrm>
          <a:off x="2247361" y="449"/>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9</a:t>
          </a:r>
          <a:endParaRPr lang="ru-RU" sz="1600" kern="1200" dirty="0"/>
        </a:p>
      </dsp:txBody>
      <dsp:txXfrm>
        <a:off x="2258150" y="11238"/>
        <a:ext cx="641485" cy="346790"/>
      </dsp:txXfrm>
    </dsp:sp>
    <dsp:sp modelId="{9F97265E-A328-CA42-9032-EBD5AC2CF9ED}">
      <dsp:nvSpPr>
        <dsp:cNvPr id="0" name=""/>
        <dsp:cNvSpPr/>
      </dsp:nvSpPr>
      <dsp:spPr>
        <a:xfrm rot="5400000">
          <a:off x="2509824" y="378027"/>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391841"/>
        <a:ext cx="99459" cy="96697"/>
      </dsp:txXfrm>
    </dsp:sp>
    <dsp:sp modelId="{F6AD8AA0-DD79-8C4E-BDE7-40BAECEEED42}">
      <dsp:nvSpPr>
        <dsp:cNvPr id="0" name=""/>
        <dsp:cNvSpPr/>
      </dsp:nvSpPr>
      <dsp:spPr>
        <a:xfrm>
          <a:off x="2247361" y="553003"/>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7</a:t>
          </a:r>
          <a:endParaRPr lang="ru-RU" sz="1600" kern="1200" dirty="0"/>
        </a:p>
      </dsp:txBody>
      <dsp:txXfrm>
        <a:off x="2258150" y="563792"/>
        <a:ext cx="641485" cy="346790"/>
      </dsp:txXfrm>
    </dsp:sp>
    <dsp:sp modelId="{6A18AA7F-BBA6-984A-B5F8-3BA78F86DA26}">
      <dsp:nvSpPr>
        <dsp:cNvPr id="0" name=""/>
        <dsp:cNvSpPr/>
      </dsp:nvSpPr>
      <dsp:spPr>
        <a:xfrm rot="5400000">
          <a:off x="2509824" y="930581"/>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944395"/>
        <a:ext cx="99459" cy="96697"/>
      </dsp:txXfrm>
    </dsp:sp>
    <dsp:sp modelId="{67B96F1B-DA64-F144-8552-A128C648F047}">
      <dsp:nvSpPr>
        <dsp:cNvPr id="0" name=""/>
        <dsp:cNvSpPr/>
      </dsp:nvSpPr>
      <dsp:spPr>
        <a:xfrm>
          <a:off x="2247361" y="1105556"/>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10</a:t>
          </a:r>
          <a:endParaRPr lang="ru-RU" sz="1600" kern="1200" dirty="0"/>
        </a:p>
      </dsp:txBody>
      <dsp:txXfrm>
        <a:off x="2258150" y="1116345"/>
        <a:ext cx="641485" cy="346790"/>
      </dsp:txXfrm>
    </dsp:sp>
    <dsp:sp modelId="{C36C926B-2865-B047-8888-3D6F0DFA4C47}">
      <dsp:nvSpPr>
        <dsp:cNvPr id="0" name=""/>
        <dsp:cNvSpPr/>
      </dsp:nvSpPr>
      <dsp:spPr>
        <a:xfrm rot="5400000">
          <a:off x="2509824" y="1483134"/>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1496948"/>
        <a:ext cx="99459" cy="96697"/>
      </dsp:txXfrm>
    </dsp:sp>
    <dsp:sp modelId="{2676709D-6F4E-004F-A5A4-8A55007E190D}">
      <dsp:nvSpPr>
        <dsp:cNvPr id="0" name=""/>
        <dsp:cNvSpPr/>
      </dsp:nvSpPr>
      <dsp:spPr>
        <a:xfrm>
          <a:off x="2247361" y="1658109"/>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2</a:t>
          </a:r>
          <a:endParaRPr lang="ru-RU" sz="1600" kern="1200" dirty="0"/>
        </a:p>
      </dsp:txBody>
      <dsp:txXfrm>
        <a:off x="2258150" y="1668898"/>
        <a:ext cx="641485" cy="346790"/>
      </dsp:txXfrm>
    </dsp:sp>
    <dsp:sp modelId="{7599D441-FCDE-1842-BE4C-ECC69A3B1BCF}">
      <dsp:nvSpPr>
        <dsp:cNvPr id="0" name=""/>
        <dsp:cNvSpPr/>
      </dsp:nvSpPr>
      <dsp:spPr>
        <a:xfrm rot="5400000">
          <a:off x="2509824" y="2035687"/>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2049501"/>
        <a:ext cx="99459" cy="96697"/>
      </dsp:txXfrm>
    </dsp:sp>
    <dsp:sp modelId="{28810E13-D872-0F47-B1A1-D6A3E1E81CC4}">
      <dsp:nvSpPr>
        <dsp:cNvPr id="0" name=""/>
        <dsp:cNvSpPr/>
      </dsp:nvSpPr>
      <dsp:spPr>
        <a:xfrm>
          <a:off x="2247361" y="2210662"/>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4</a:t>
          </a:r>
          <a:endParaRPr lang="ru-RU" sz="1600" kern="1200" dirty="0"/>
        </a:p>
      </dsp:txBody>
      <dsp:txXfrm>
        <a:off x="2258150" y="2221451"/>
        <a:ext cx="641485" cy="346790"/>
      </dsp:txXfrm>
    </dsp:sp>
    <dsp:sp modelId="{369170AE-B630-134A-8ECE-C850FB92BFF2}">
      <dsp:nvSpPr>
        <dsp:cNvPr id="0" name=""/>
        <dsp:cNvSpPr/>
      </dsp:nvSpPr>
      <dsp:spPr>
        <a:xfrm rot="5400000">
          <a:off x="2509824" y="2588240"/>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2602054"/>
        <a:ext cx="99459" cy="96697"/>
      </dsp:txXfrm>
    </dsp:sp>
    <dsp:sp modelId="{ADD8F15F-8489-AF4C-939A-76969F4A28A7}">
      <dsp:nvSpPr>
        <dsp:cNvPr id="0" name=""/>
        <dsp:cNvSpPr/>
      </dsp:nvSpPr>
      <dsp:spPr>
        <a:xfrm>
          <a:off x="2247361" y="2763216"/>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6</a:t>
          </a:r>
          <a:endParaRPr lang="ru-RU" sz="1600" kern="1200" dirty="0"/>
        </a:p>
      </dsp:txBody>
      <dsp:txXfrm>
        <a:off x="2258150" y="2774005"/>
        <a:ext cx="641485" cy="346790"/>
      </dsp:txXfrm>
    </dsp:sp>
    <dsp:sp modelId="{54E74E91-76F5-2542-B2BA-C07972046CDC}">
      <dsp:nvSpPr>
        <dsp:cNvPr id="0" name=""/>
        <dsp:cNvSpPr/>
      </dsp:nvSpPr>
      <dsp:spPr>
        <a:xfrm rot="5400000">
          <a:off x="2509824" y="3140794"/>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3154608"/>
        <a:ext cx="99459" cy="96697"/>
      </dsp:txXfrm>
    </dsp:sp>
    <dsp:sp modelId="{B42964A0-4E94-F64C-A251-39395C93878A}">
      <dsp:nvSpPr>
        <dsp:cNvPr id="0" name=""/>
        <dsp:cNvSpPr/>
      </dsp:nvSpPr>
      <dsp:spPr>
        <a:xfrm>
          <a:off x="2247361" y="3315769"/>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8</a:t>
          </a:r>
          <a:endParaRPr lang="ru-RU" sz="1600" kern="1200" dirty="0"/>
        </a:p>
      </dsp:txBody>
      <dsp:txXfrm>
        <a:off x="2258150" y="3326558"/>
        <a:ext cx="641485" cy="346790"/>
      </dsp:txXfrm>
    </dsp:sp>
  </dsp:spTree>
</dsp:drawing>
</file>

<file path=ppt/diagrams/drawing9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158D8-633D-174C-A9F5-C3C5BCC44275}">
      <dsp:nvSpPr>
        <dsp:cNvPr id="0" name=""/>
        <dsp:cNvSpPr/>
      </dsp:nvSpPr>
      <dsp:spPr>
        <a:xfrm>
          <a:off x="1762561" y="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5</a:t>
          </a:r>
          <a:endParaRPr lang="ru-RU" sz="4000" kern="1200" dirty="0"/>
        </a:p>
      </dsp:txBody>
      <dsp:txXfrm>
        <a:off x="1789540" y="26979"/>
        <a:ext cx="1604106" cy="867188"/>
      </dsp:txXfrm>
    </dsp:sp>
    <dsp:sp modelId="{95EC2010-C56E-5D4A-A478-DD34A7AC994A}">
      <dsp:nvSpPr>
        <dsp:cNvPr id="0" name=""/>
        <dsp:cNvSpPr/>
      </dsp:nvSpPr>
      <dsp:spPr>
        <a:xfrm rot="5400000">
          <a:off x="2418878" y="944175"/>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67239" y="978718"/>
        <a:ext cx="248710" cy="241801"/>
      </dsp:txXfrm>
    </dsp:sp>
    <dsp:sp modelId="{6DD368FC-60A5-A34E-B507-589A069B4ED8}">
      <dsp:nvSpPr>
        <dsp:cNvPr id="0" name=""/>
        <dsp:cNvSpPr/>
      </dsp:nvSpPr>
      <dsp:spPr>
        <a:xfrm>
          <a:off x="1762561" y="138172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3</a:t>
          </a:r>
          <a:endParaRPr lang="ru-RU" sz="4000" kern="1200" dirty="0"/>
        </a:p>
      </dsp:txBody>
      <dsp:txXfrm>
        <a:off x="1789540" y="1408699"/>
        <a:ext cx="1604106" cy="867188"/>
      </dsp:txXfrm>
    </dsp:sp>
    <dsp:sp modelId="{E759D90B-4EEF-3C4B-B52B-0B6369F2F26E}">
      <dsp:nvSpPr>
        <dsp:cNvPr id="0" name=""/>
        <dsp:cNvSpPr/>
      </dsp:nvSpPr>
      <dsp:spPr>
        <a:xfrm rot="5400000">
          <a:off x="2418878" y="2325896"/>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67239" y="2360439"/>
        <a:ext cx="248710" cy="241801"/>
      </dsp:txXfrm>
    </dsp:sp>
    <dsp:sp modelId="{6BC95D1E-B62F-A347-B5B2-BBB720DBE55E}">
      <dsp:nvSpPr>
        <dsp:cNvPr id="0" name=""/>
        <dsp:cNvSpPr/>
      </dsp:nvSpPr>
      <dsp:spPr>
        <a:xfrm>
          <a:off x="1762561" y="276344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1</a:t>
          </a:r>
          <a:endParaRPr lang="ru-RU" sz="4000" kern="1200" dirty="0"/>
        </a:p>
      </dsp:txBody>
      <dsp:txXfrm>
        <a:off x="1789540" y="2790419"/>
        <a:ext cx="1604106" cy="867188"/>
      </dsp:txXfrm>
    </dsp:sp>
  </dsp:spTree>
</dsp:drawing>
</file>

<file path=ppt/diagrams/drawing9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158D8-633D-174C-A9F5-C3C5BCC44275}">
      <dsp:nvSpPr>
        <dsp:cNvPr id="0" name=""/>
        <dsp:cNvSpPr/>
      </dsp:nvSpPr>
      <dsp:spPr>
        <a:xfrm>
          <a:off x="2247361" y="449"/>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7</a:t>
          </a:r>
          <a:endParaRPr lang="ru-RU" sz="1600" kern="1200" dirty="0"/>
        </a:p>
      </dsp:txBody>
      <dsp:txXfrm>
        <a:off x="2258150" y="11238"/>
        <a:ext cx="641485" cy="346790"/>
      </dsp:txXfrm>
    </dsp:sp>
    <dsp:sp modelId="{9F97265E-A328-CA42-9032-EBD5AC2CF9ED}">
      <dsp:nvSpPr>
        <dsp:cNvPr id="0" name=""/>
        <dsp:cNvSpPr/>
      </dsp:nvSpPr>
      <dsp:spPr>
        <a:xfrm rot="5400000">
          <a:off x="2509824" y="378027"/>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391841"/>
        <a:ext cx="99459" cy="96697"/>
      </dsp:txXfrm>
    </dsp:sp>
    <dsp:sp modelId="{6292E32E-91DB-3743-B0DC-E30A9A483E0D}">
      <dsp:nvSpPr>
        <dsp:cNvPr id="0" name=""/>
        <dsp:cNvSpPr/>
      </dsp:nvSpPr>
      <dsp:spPr>
        <a:xfrm>
          <a:off x="2247361" y="553003"/>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9</a:t>
          </a:r>
          <a:endParaRPr lang="ru-RU" sz="1600" kern="1200" dirty="0"/>
        </a:p>
      </dsp:txBody>
      <dsp:txXfrm>
        <a:off x="2258150" y="563792"/>
        <a:ext cx="641485" cy="346790"/>
      </dsp:txXfrm>
    </dsp:sp>
    <dsp:sp modelId="{D4287E9A-268F-F84D-82F3-AD1136A0F533}">
      <dsp:nvSpPr>
        <dsp:cNvPr id="0" name=""/>
        <dsp:cNvSpPr/>
      </dsp:nvSpPr>
      <dsp:spPr>
        <a:xfrm rot="5400000">
          <a:off x="2509824" y="930581"/>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944395"/>
        <a:ext cx="99459" cy="96697"/>
      </dsp:txXfrm>
    </dsp:sp>
    <dsp:sp modelId="{67B96F1B-DA64-F144-8552-A128C648F047}">
      <dsp:nvSpPr>
        <dsp:cNvPr id="0" name=""/>
        <dsp:cNvSpPr/>
      </dsp:nvSpPr>
      <dsp:spPr>
        <a:xfrm>
          <a:off x="2247361" y="1105556"/>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10</a:t>
          </a:r>
          <a:endParaRPr lang="ru-RU" sz="1600" kern="1200" dirty="0"/>
        </a:p>
      </dsp:txBody>
      <dsp:txXfrm>
        <a:off x="2258150" y="1116345"/>
        <a:ext cx="641485" cy="346790"/>
      </dsp:txXfrm>
    </dsp:sp>
    <dsp:sp modelId="{C36C926B-2865-B047-8888-3D6F0DFA4C47}">
      <dsp:nvSpPr>
        <dsp:cNvPr id="0" name=""/>
        <dsp:cNvSpPr/>
      </dsp:nvSpPr>
      <dsp:spPr>
        <a:xfrm rot="5400000">
          <a:off x="2509824" y="1483134"/>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1496948"/>
        <a:ext cx="99459" cy="96697"/>
      </dsp:txXfrm>
    </dsp:sp>
    <dsp:sp modelId="{2676709D-6F4E-004F-A5A4-8A55007E190D}">
      <dsp:nvSpPr>
        <dsp:cNvPr id="0" name=""/>
        <dsp:cNvSpPr/>
      </dsp:nvSpPr>
      <dsp:spPr>
        <a:xfrm>
          <a:off x="2247361" y="1658109"/>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2</a:t>
          </a:r>
          <a:endParaRPr lang="ru-RU" sz="1600" kern="1200" dirty="0"/>
        </a:p>
      </dsp:txBody>
      <dsp:txXfrm>
        <a:off x="2258150" y="1668898"/>
        <a:ext cx="641485" cy="346790"/>
      </dsp:txXfrm>
    </dsp:sp>
    <dsp:sp modelId="{7599D441-FCDE-1842-BE4C-ECC69A3B1BCF}">
      <dsp:nvSpPr>
        <dsp:cNvPr id="0" name=""/>
        <dsp:cNvSpPr/>
      </dsp:nvSpPr>
      <dsp:spPr>
        <a:xfrm rot="5400000">
          <a:off x="2509824" y="2035687"/>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2049501"/>
        <a:ext cx="99459" cy="96697"/>
      </dsp:txXfrm>
    </dsp:sp>
    <dsp:sp modelId="{28810E13-D872-0F47-B1A1-D6A3E1E81CC4}">
      <dsp:nvSpPr>
        <dsp:cNvPr id="0" name=""/>
        <dsp:cNvSpPr/>
      </dsp:nvSpPr>
      <dsp:spPr>
        <a:xfrm>
          <a:off x="2247361" y="2210662"/>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4</a:t>
          </a:r>
          <a:endParaRPr lang="ru-RU" sz="1600" kern="1200" dirty="0"/>
        </a:p>
      </dsp:txBody>
      <dsp:txXfrm>
        <a:off x="2258150" y="2221451"/>
        <a:ext cx="641485" cy="346790"/>
      </dsp:txXfrm>
    </dsp:sp>
    <dsp:sp modelId="{369170AE-B630-134A-8ECE-C850FB92BFF2}">
      <dsp:nvSpPr>
        <dsp:cNvPr id="0" name=""/>
        <dsp:cNvSpPr/>
      </dsp:nvSpPr>
      <dsp:spPr>
        <a:xfrm rot="5400000">
          <a:off x="2509824" y="2588240"/>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2602054"/>
        <a:ext cx="99459" cy="96697"/>
      </dsp:txXfrm>
    </dsp:sp>
    <dsp:sp modelId="{ADD8F15F-8489-AF4C-939A-76969F4A28A7}">
      <dsp:nvSpPr>
        <dsp:cNvPr id="0" name=""/>
        <dsp:cNvSpPr/>
      </dsp:nvSpPr>
      <dsp:spPr>
        <a:xfrm>
          <a:off x="2247361" y="2763216"/>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6</a:t>
          </a:r>
          <a:endParaRPr lang="ru-RU" sz="1600" kern="1200" dirty="0"/>
        </a:p>
      </dsp:txBody>
      <dsp:txXfrm>
        <a:off x="2258150" y="2774005"/>
        <a:ext cx="641485" cy="346790"/>
      </dsp:txXfrm>
    </dsp:sp>
    <dsp:sp modelId="{54E74E91-76F5-2542-B2BA-C07972046CDC}">
      <dsp:nvSpPr>
        <dsp:cNvPr id="0" name=""/>
        <dsp:cNvSpPr/>
      </dsp:nvSpPr>
      <dsp:spPr>
        <a:xfrm rot="5400000">
          <a:off x="2509824" y="3140794"/>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3154608"/>
        <a:ext cx="99459" cy="96697"/>
      </dsp:txXfrm>
    </dsp:sp>
    <dsp:sp modelId="{B42964A0-4E94-F64C-A251-39395C93878A}">
      <dsp:nvSpPr>
        <dsp:cNvPr id="0" name=""/>
        <dsp:cNvSpPr/>
      </dsp:nvSpPr>
      <dsp:spPr>
        <a:xfrm>
          <a:off x="2247361" y="3315769"/>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8</a:t>
          </a:r>
          <a:endParaRPr lang="ru-RU" sz="1600" kern="1200" dirty="0"/>
        </a:p>
      </dsp:txBody>
      <dsp:txXfrm>
        <a:off x="2258150" y="3326558"/>
        <a:ext cx="641485" cy="346790"/>
      </dsp:txXfrm>
    </dsp:sp>
  </dsp:spTree>
</dsp:drawing>
</file>

<file path=ppt/diagrams/drawing9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158D8-633D-174C-A9F5-C3C5BCC44275}">
      <dsp:nvSpPr>
        <dsp:cNvPr id="0" name=""/>
        <dsp:cNvSpPr/>
      </dsp:nvSpPr>
      <dsp:spPr>
        <a:xfrm>
          <a:off x="1762561" y="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5</a:t>
          </a:r>
          <a:endParaRPr lang="ru-RU" sz="4000" kern="1200" dirty="0"/>
        </a:p>
      </dsp:txBody>
      <dsp:txXfrm>
        <a:off x="1789540" y="26979"/>
        <a:ext cx="1604106" cy="867188"/>
      </dsp:txXfrm>
    </dsp:sp>
    <dsp:sp modelId="{95EC2010-C56E-5D4A-A478-DD34A7AC994A}">
      <dsp:nvSpPr>
        <dsp:cNvPr id="0" name=""/>
        <dsp:cNvSpPr/>
      </dsp:nvSpPr>
      <dsp:spPr>
        <a:xfrm rot="5400000">
          <a:off x="2418878" y="944175"/>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67239" y="978718"/>
        <a:ext cx="248710" cy="241801"/>
      </dsp:txXfrm>
    </dsp:sp>
    <dsp:sp modelId="{6DD368FC-60A5-A34E-B507-589A069B4ED8}">
      <dsp:nvSpPr>
        <dsp:cNvPr id="0" name=""/>
        <dsp:cNvSpPr/>
      </dsp:nvSpPr>
      <dsp:spPr>
        <a:xfrm>
          <a:off x="1762561" y="138172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3</a:t>
          </a:r>
          <a:endParaRPr lang="ru-RU" sz="4000" kern="1200" dirty="0"/>
        </a:p>
      </dsp:txBody>
      <dsp:txXfrm>
        <a:off x="1789540" y="1408699"/>
        <a:ext cx="1604106" cy="867188"/>
      </dsp:txXfrm>
    </dsp:sp>
    <dsp:sp modelId="{E759D90B-4EEF-3C4B-B52B-0B6369F2F26E}">
      <dsp:nvSpPr>
        <dsp:cNvPr id="0" name=""/>
        <dsp:cNvSpPr/>
      </dsp:nvSpPr>
      <dsp:spPr>
        <a:xfrm rot="5400000">
          <a:off x="2418878" y="2325896"/>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67239" y="2360439"/>
        <a:ext cx="248710" cy="241801"/>
      </dsp:txXfrm>
    </dsp:sp>
    <dsp:sp modelId="{6BC95D1E-B62F-A347-B5B2-BBB720DBE55E}">
      <dsp:nvSpPr>
        <dsp:cNvPr id="0" name=""/>
        <dsp:cNvSpPr/>
      </dsp:nvSpPr>
      <dsp:spPr>
        <a:xfrm>
          <a:off x="1762561" y="276344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1</a:t>
          </a:r>
          <a:endParaRPr lang="ru-RU" sz="4000" kern="1200" dirty="0"/>
        </a:p>
      </dsp:txBody>
      <dsp:txXfrm>
        <a:off x="1789540" y="2790419"/>
        <a:ext cx="1604106" cy="867188"/>
      </dsp:txXfrm>
    </dsp:sp>
  </dsp:spTree>
</dsp:drawing>
</file>

<file path=ppt/diagrams/drawing9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158D8-633D-174C-A9F5-C3C5BCC44275}">
      <dsp:nvSpPr>
        <dsp:cNvPr id="0" name=""/>
        <dsp:cNvSpPr/>
      </dsp:nvSpPr>
      <dsp:spPr>
        <a:xfrm>
          <a:off x="2247361" y="449"/>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8</a:t>
          </a:r>
          <a:endParaRPr lang="ru-RU" sz="1600" kern="1200" dirty="0"/>
        </a:p>
      </dsp:txBody>
      <dsp:txXfrm>
        <a:off x="2258150" y="11238"/>
        <a:ext cx="641485" cy="346790"/>
      </dsp:txXfrm>
    </dsp:sp>
    <dsp:sp modelId="{9F97265E-A328-CA42-9032-EBD5AC2CF9ED}">
      <dsp:nvSpPr>
        <dsp:cNvPr id="0" name=""/>
        <dsp:cNvSpPr/>
      </dsp:nvSpPr>
      <dsp:spPr>
        <a:xfrm rot="5400000">
          <a:off x="2509824" y="378027"/>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391841"/>
        <a:ext cx="99459" cy="96697"/>
      </dsp:txXfrm>
    </dsp:sp>
    <dsp:sp modelId="{6AD63F4D-F7A7-9E4C-959A-B4F8CA62C47B}">
      <dsp:nvSpPr>
        <dsp:cNvPr id="0" name=""/>
        <dsp:cNvSpPr/>
      </dsp:nvSpPr>
      <dsp:spPr>
        <a:xfrm>
          <a:off x="2247361" y="553003"/>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7</a:t>
          </a:r>
          <a:endParaRPr lang="ru-RU" sz="1600" kern="1200" dirty="0"/>
        </a:p>
      </dsp:txBody>
      <dsp:txXfrm>
        <a:off x="2258150" y="563792"/>
        <a:ext cx="641485" cy="346790"/>
      </dsp:txXfrm>
    </dsp:sp>
    <dsp:sp modelId="{29633BD3-D34E-DB41-93FE-4C5CEB226B6B}">
      <dsp:nvSpPr>
        <dsp:cNvPr id="0" name=""/>
        <dsp:cNvSpPr/>
      </dsp:nvSpPr>
      <dsp:spPr>
        <a:xfrm rot="5400000">
          <a:off x="2509824" y="930581"/>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944395"/>
        <a:ext cx="99459" cy="96697"/>
      </dsp:txXfrm>
    </dsp:sp>
    <dsp:sp modelId="{6292E32E-91DB-3743-B0DC-E30A9A483E0D}">
      <dsp:nvSpPr>
        <dsp:cNvPr id="0" name=""/>
        <dsp:cNvSpPr/>
      </dsp:nvSpPr>
      <dsp:spPr>
        <a:xfrm>
          <a:off x="2247361" y="1105556"/>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9</a:t>
          </a:r>
          <a:endParaRPr lang="ru-RU" sz="1600" kern="1200" dirty="0"/>
        </a:p>
      </dsp:txBody>
      <dsp:txXfrm>
        <a:off x="2258150" y="1116345"/>
        <a:ext cx="641485" cy="346790"/>
      </dsp:txXfrm>
    </dsp:sp>
    <dsp:sp modelId="{D4287E9A-268F-F84D-82F3-AD1136A0F533}">
      <dsp:nvSpPr>
        <dsp:cNvPr id="0" name=""/>
        <dsp:cNvSpPr/>
      </dsp:nvSpPr>
      <dsp:spPr>
        <a:xfrm rot="5400000">
          <a:off x="2509824" y="1483134"/>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1496948"/>
        <a:ext cx="99459" cy="96697"/>
      </dsp:txXfrm>
    </dsp:sp>
    <dsp:sp modelId="{67B96F1B-DA64-F144-8552-A128C648F047}">
      <dsp:nvSpPr>
        <dsp:cNvPr id="0" name=""/>
        <dsp:cNvSpPr/>
      </dsp:nvSpPr>
      <dsp:spPr>
        <a:xfrm>
          <a:off x="2247361" y="1658109"/>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10</a:t>
          </a:r>
          <a:endParaRPr lang="ru-RU" sz="1600" kern="1200" dirty="0"/>
        </a:p>
      </dsp:txBody>
      <dsp:txXfrm>
        <a:off x="2258150" y="1668898"/>
        <a:ext cx="641485" cy="346790"/>
      </dsp:txXfrm>
    </dsp:sp>
    <dsp:sp modelId="{C36C926B-2865-B047-8888-3D6F0DFA4C47}">
      <dsp:nvSpPr>
        <dsp:cNvPr id="0" name=""/>
        <dsp:cNvSpPr/>
      </dsp:nvSpPr>
      <dsp:spPr>
        <a:xfrm rot="5400000">
          <a:off x="2509824" y="2035687"/>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2049501"/>
        <a:ext cx="99459" cy="96697"/>
      </dsp:txXfrm>
    </dsp:sp>
    <dsp:sp modelId="{2676709D-6F4E-004F-A5A4-8A55007E190D}">
      <dsp:nvSpPr>
        <dsp:cNvPr id="0" name=""/>
        <dsp:cNvSpPr/>
      </dsp:nvSpPr>
      <dsp:spPr>
        <a:xfrm>
          <a:off x="2247361" y="2210662"/>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2</a:t>
          </a:r>
          <a:endParaRPr lang="ru-RU" sz="1600" kern="1200" dirty="0"/>
        </a:p>
      </dsp:txBody>
      <dsp:txXfrm>
        <a:off x="2258150" y="2221451"/>
        <a:ext cx="641485" cy="346790"/>
      </dsp:txXfrm>
    </dsp:sp>
    <dsp:sp modelId="{7599D441-FCDE-1842-BE4C-ECC69A3B1BCF}">
      <dsp:nvSpPr>
        <dsp:cNvPr id="0" name=""/>
        <dsp:cNvSpPr/>
      </dsp:nvSpPr>
      <dsp:spPr>
        <a:xfrm rot="5400000">
          <a:off x="2509824" y="2588240"/>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2602054"/>
        <a:ext cx="99459" cy="96697"/>
      </dsp:txXfrm>
    </dsp:sp>
    <dsp:sp modelId="{28810E13-D872-0F47-B1A1-D6A3E1E81CC4}">
      <dsp:nvSpPr>
        <dsp:cNvPr id="0" name=""/>
        <dsp:cNvSpPr/>
      </dsp:nvSpPr>
      <dsp:spPr>
        <a:xfrm>
          <a:off x="2247361" y="2763216"/>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4</a:t>
          </a:r>
          <a:endParaRPr lang="ru-RU" sz="1600" kern="1200" dirty="0"/>
        </a:p>
      </dsp:txBody>
      <dsp:txXfrm>
        <a:off x="2258150" y="2774005"/>
        <a:ext cx="641485" cy="346790"/>
      </dsp:txXfrm>
    </dsp:sp>
    <dsp:sp modelId="{369170AE-B630-134A-8ECE-C850FB92BFF2}">
      <dsp:nvSpPr>
        <dsp:cNvPr id="0" name=""/>
        <dsp:cNvSpPr/>
      </dsp:nvSpPr>
      <dsp:spPr>
        <a:xfrm rot="5400000">
          <a:off x="2509824" y="3140794"/>
          <a:ext cx="138138" cy="1657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2529164" y="3154608"/>
        <a:ext cx="99459" cy="96697"/>
      </dsp:txXfrm>
    </dsp:sp>
    <dsp:sp modelId="{ADD8F15F-8489-AF4C-939A-76969F4A28A7}">
      <dsp:nvSpPr>
        <dsp:cNvPr id="0" name=""/>
        <dsp:cNvSpPr/>
      </dsp:nvSpPr>
      <dsp:spPr>
        <a:xfrm>
          <a:off x="2247361" y="3315769"/>
          <a:ext cx="663063" cy="3683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6</a:t>
          </a:r>
          <a:endParaRPr lang="ru-RU" sz="1600" kern="1200" dirty="0"/>
        </a:p>
      </dsp:txBody>
      <dsp:txXfrm>
        <a:off x="2258150" y="3326558"/>
        <a:ext cx="641485" cy="346790"/>
      </dsp:txXfrm>
    </dsp:sp>
  </dsp:spTree>
</dsp:drawing>
</file>

<file path=ppt/diagrams/drawing9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158D8-633D-174C-A9F5-C3C5BCC44275}">
      <dsp:nvSpPr>
        <dsp:cNvPr id="0" name=""/>
        <dsp:cNvSpPr/>
      </dsp:nvSpPr>
      <dsp:spPr>
        <a:xfrm>
          <a:off x="1762561" y="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5</a:t>
          </a:r>
          <a:endParaRPr lang="ru-RU" sz="4000" kern="1200" dirty="0"/>
        </a:p>
      </dsp:txBody>
      <dsp:txXfrm>
        <a:off x="1789540" y="26979"/>
        <a:ext cx="1604106" cy="867188"/>
      </dsp:txXfrm>
    </dsp:sp>
    <dsp:sp modelId="{95EC2010-C56E-5D4A-A478-DD34A7AC994A}">
      <dsp:nvSpPr>
        <dsp:cNvPr id="0" name=""/>
        <dsp:cNvSpPr/>
      </dsp:nvSpPr>
      <dsp:spPr>
        <a:xfrm rot="5400000">
          <a:off x="2418878" y="944175"/>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67239" y="978718"/>
        <a:ext cx="248710" cy="241801"/>
      </dsp:txXfrm>
    </dsp:sp>
    <dsp:sp modelId="{6DD368FC-60A5-A34E-B507-589A069B4ED8}">
      <dsp:nvSpPr>
        <dsp:cNvPr id="0" name=""/>
        <dsp:cNvSpPr/>
      </dsp:nvSpPr>
      <dsp:spPr>
        <a:xfrm>
          <a:off x="1762561" y="138172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3</a:t>
          </a:r>
          <a:endParaRPr lang="ru-RU" sz="4000" kern="1200" dirty="0"/>
        </a:p>
      </dsp:txBody>
      <dsp:txXfrm>
        <a:off x="1789540" y="1408699"/>
        <a:ext cx="1604106" cy="867188"/>
      </dsp:txXfrm>
    </dsp:sp>
    <dsp:sp modelId="{E759D90B-4EEF-3C4B-B52B-0B6369F2F26E}">
      <dsp:nvSpPr>
        <dsp:cNvPr id="0" name=""/>
        <dsp:cNvSpPr/>
      </dsp:nvSpPr>
      <dsp:spPr>
        <a:xfrm rot="5400000">
          <a:off x="2418878" y="2325896"/>
          <a:ext cx="345430" cy="414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rot="-5400000">
        <a:off x="2467239" y="2360439"/>
        <a:ext cx="248710" cy="241801"/>
      </dsp:txXfrm>
    </dsp:sp>
    <dsp:sp modelId="{6BC95D1E-B62F-A347-B5B2-BBB720DBE55E}">
      <dsp:nvSpPr>
        <dsp:cNvPr id="0" name=""/>
        <dsp:cNvSpPr/>
      </dsp:nvSpPr>
      <dsp:spPr>
        <a:xfrm>
          <a:off x="1762561" y="2763440"/>
          <a:ext cx="1658064" cy="921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1</a:t>
          </a:r>
          <a:endParaRPr lang="ru-RU" sz="4000" kern="1200" dirty="0"/>
        </a:p>
      </dsp:txBody>
      <dsp:txXfrm>
        <a:off x="1789540" y="2790419"/>
        <a:ext cx="1604106" cy="86718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0.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9.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0.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9.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0.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9.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0.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9.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9.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9.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0.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9.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0.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9.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0.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9.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E65DDF-9097-2E4B-8FC7-85983F4CE139}"/>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17718705-47A9-C540-B615-4FBCFC763F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AE9C7656-FCFF-2343-86D6-22C71301843C}"/>
              </a:ext>
            </a:extLst>
          </p:cNvPr>
          <p:cNvSpPr>
            <a:spLocks noGrp="1"/>
          </p:cNvSpPr>
          <p:nvPr>
            <p:ph type="dt" sz="half" idx="10"/>
          </p:nvPr>
        </p:nvSpPr>
        <p:spPr/>
        <p:txBody>
          <a:bodyPr/>
          <a:lstStyle/>
          <a:p>
            <a:fld id="{52B7C498-19DA-0F4B-A125-2CE9A38A79D6}" type="datetimeFigureOut">
              <a:rPr lang="ru-RU" smtClean="0"/>
              <a:t>01.03.2020</a:t>
            </a:fld>
            <a:endParaRPr lang="ru-RU"/>
          </a:p>
        </p:txBody>
      </p:sp>
      <p:sp>
        <p:nvSpPr>
          <p:cNvPr id="5" name="Нижний колонтитул 4">
            <a:extLst>
              <a:ext uri="{FF2B5EF4-FFF2-40B4-BE49-F238E27FC236}">
                <a16:creationId xmlns:a16="http://schemas.microsoft.com/office/drawing/2014/main" id="{4377BD42-3385-3549-ACEF-5DFE406121A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A1BB063-00D2-CA48-8D50-FC4C0A4EC0B7}"/>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3462839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33FC33-FB7F-C545-AD9D-04B1A7455F7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050D367E-F5FF-5F41-8E73-EB2FC8A75D73}"/>
              </a:ext>
            </a:extLst>
          </p:cNvPr>
          <p:cNvSpPr>
            <a:spLocks noGrp="1"/>
          </p:cNvSpPr>
          <p:nvPr>
            <p:ph type="body" orient="vert" idx="1"/>
          </p:nvPr>
        </p:nvSpPr>
        <p:spPr/>
        <p:txBody>
          <a:bodyPr vert="eaVert"/>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73BFD552-854F-8048-B9A3-5AF3FC8BEB98}"/>
              </a:ext>
            </a:extLst>
          </p:cNvPr>
          <p:cNvSpPr>
            <a:spLocks noGrp="1"/>
          </p:cNvSpPr>
          <p:nvPr>
            <p:ph type="dt" sz="half" idx="10"/>
          </p:nvPr>
        </p:nvSpPr>
        <p:spPr/>
        <p:txBody>
          <a:bodyPr/>
          <a:lstStyle/>
          <a:p>
            <a:fld id="{52B7C498-19DA-0F4B-A125-2CE9A38A79D6}" type="datetimeFigureOut">
              <a:rPr lang="ru-RU" smtClean="0"/>
              <a:t>01.03.2020</a:t>
            </a:fld>
            <a:endParaRPr lang="ru-RU"/>
          </a:p>
        </p:txBody>
      </p:sp>
      <p:sp>
        <p:nvSpPr>
          <p:cNvPr id="5" name="Нижний колонтитул 4">
            <a:extLst>
              <a:ext uri="{FF2B5EF4-FFF2-40B4-BE49-F238E27FC236}">
                <a16:creationId xmlns:a16="http://schemas.microsoft.com/office/drawing/2014/main" id="{8584F428-1B3F-4748-98BF-B065998FD02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5AE1F19-D344-0A40-B9B7-E7C91B57BB4E}"/>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3632758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DF5FE968-7DAA-CB40-BA99-3309B3B88F1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7F4EF1F8-27B2-F643-A11B-701ABA372800}"/>
              </a:ext>
            </a:extLst>
          </p:cNvPr>
          <p:cNvSpPr>
            <a:spLocks noGrp="1"/>
          </p:cNvSpPr>
          <p:nvPr>
            <p:ph type="body" orient="vert" idx="1"/>
          </p:nvPr>
        </p:nvSpPr>
        <p:spPr>
          <a:xfrm>
            <a:off x="838200" y="365125"/>
            <a:ext cx="7734300" cy="5811838"/>
          </a:xfrm>
        </p:spPr>
        <p:txBody>
          <a:bodyPr vert="eaVert"/>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09AE395F-21B1-CD40-A554-A5D54BC2681A}"/>
              </a:ext>
            </a:extLst>
          </p:cNvPr>
          <p:cNvSpPr>
            <a:spLocks noGrp="1"/>
          </p:cNvSpPr>
          <p:nvPr>
            <p:ph type="dt" sz="half" idx="10"/>
          </p:nvPr>
        </p:nvSpPr>
        <p:spPr/>
        <p:txBody>
          <a:bodyPr/>
          <a:lstStyle/>
          <a:p>
            <a:fld id="{52B7C498-19DA-0F4B-A125-2CE9A38A79D6}" type="datetimeFigureOut">
              <a:rPr lang="ru-RU" smtClean="0"/>
              <a:t>01.03.2020</a:t>
            </a:fld>
            <a:endParaRPr lang="ru-RU"/>
          </a:p>
        </p:txBody>
      </p:sp>
      <p:sp>
        <p:nvSpPr>
          <p:cNvPr id="5" name="Нижний колонтитул 4">
            <a:extLst>
              <a:ext uri="{FF2B5EF4-FFF2-40B4-BE49-F238E27FC236}">
                <a16:creationId xmlns:a16="http://schemas.microsoft.com/office/drawing/2014/main" id="{F7AD33AA-0FD0-AF4A-827F-243192A1BF1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0270076-22DE-9646-B1A8-EFC212A08B49}"/>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3679482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1966A-2D0E-C249-A599-87F66AF1F6E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5BBD4F6-E171-1E4A-AC51-87D2BAE13034}"/>
              </a:ext>
            </a:extLst>
          </p:cNvPr>
          <p:cNvSpPr>
            <a:spLocks noGrp="1"/>
          </p:cNvSpPr>
          <p:nvPr>
            <p:ph idx="1"/>
          </p:nvPr>
        </p:nvSpPr>
        <p:spPr/>
        <p:txBody>
          <a:bodyPr/>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14112A22-0E04-E744-A1E1-C613DE7F7E13}"/>
              </a:ext>
            </a:extLst>
          </p:cNvPr>
          <p:cNvSpPr>
            <a:spLocks noGrp="1"/>
          </p:cNvSpPr>
          <p:nvPr>
            <p:ph type="dt" sz="half" idx="10"/>
          </p:nvPr>
        </p:nvSpPr>
        <p:spPr/>
        <p:txBody>
          <a:bodyPr/>
          <a:lstStyle/>
          <a:p>
            <a:fld id="{52B7C498-19DA-0F4B-A125-2CE9A38A79D6}" type="datetimeFigureOut">
              <a:rPr lang="ru-RU" smtClean="0"/>
              <a:t>01.03.2020</a:t>
            </a:fld>
            <a:endParaRPr lang="ru-RU"/>
          </a:p>
        </p:txBody>
      </p:sp>
      <p:sp>
        <p:nvSpPr>
          <p:cNvPr id="5" name="Нижний колонтитул 4">
            <a:extLst>
              <a:ext uri="{FF2B5EF4-FFF2-40B4-BE49-F238E27FC236}">
                <a16:creationId xmlns:a16="http://schemas.microsoft.com/office/drawing/2014/main" id="{5396FA45-6866-774E-8BC7-9D91713ED89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9035629-CC22-464C-B766-8F7C8A3AE69D}"/>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3709238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33751C-7328-2749-977B-EB9CCE658C6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70638350-D601-5A4B-B70A-04D2762E7D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F0BA024F-B19D-FA4D-803F-8339196A6EF2}"/>
              </a:ext>
            </a:extLst>
          </p:cNvPr>
          <p:cNvSpPr>
            <a:spLocks noGrp="1"/>
          </p:cNvSpPr>
          <p:nvPr>
            <p:ph type="dt" sz="half" idx="10"/>
          </p:nvPr>
        </p:nvSpPr>
        <p:spPr/>
        <p:txBody>
          <a:bodyPr/>
          <a:lstStyle/>
          <a:p>
            <a:fld id="{52B7C498-19DA-0F4B-A125-2CE9A38A79D6}" type="datetimeFigureOut">
              <a:rPr lang="ru-RU" smtClean="0"/>
              <a:t>01.03.2020</a:t>
            </a:fld>
            <a:endParaRPr lang="ru-RU"/>
          </a:p>
        </p:txBody>
      </p:sp>
      <p:sp>
        <p:nvSpPr>
          <p:cNvPr id="5" name="Нижний колонтитул 4">
            <a:extLst>
              <a:ext uri="{FF2B5EF4-FFF2-40B4-BE49-F238E27FC236}">
                <a16:creationId xmlns:a16="http://schemas.microsoft.com/office/drawing/2014/main" id="{F29AD8FF-CA66-A940-B7F1-31EA3B48F41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181F136-D044-2447-8FE9-839B52E1F088}"/>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3625396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E11870-F91B-5341-AC24-0FF540E5AA4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4F39304-A4AA-BB43-A8E5-E723F931DC86}"/>
              </a:ext>
            </a:extLst>
          </p:cNvPr>
          <p:cNvSpPr>
            <a:spLocks noGrp="1"/>
          </p:cNvSpPr>
          <p:nvPr>
            <p:ph sz="half" idx="1"/>
          </p:nvPr>
        </p:nvSpPr>
        <p:spPr>
          <a:xfrm>
            <a:off x="838200" y="1825625"/>
            <a:ext cx="5181600" cy="4351338"/>
          </a:xfrm>
        </p:spPr>
        <p:txBody>
          <a:bodyPr/>
          <a:lstStyle/>
          <a:p>
            <a:r>
              <a:rPr lang="ru-RU"/>
              <a:t>Образец текста
Второй уровень
Третий уровень
Четвертый уровень
Пятый уровень</a:t>
            </a:r>
          </a:p>
        </p:txBody>
      </p:sp>
      <p:sp>
        <p:nvSpPr>
          <p:cNvPr id="4" name="Объект 3">
            <a:extLst>
              <a:ext uri="{FF2B5EF4-FFF2-40B4-BE49-F238E27FC236}">
                <a16:creationId xmlns:a16="http://schemas.microsoft.com/office/drawing/2014/main" id="{35854FE9-B645-B64D-8305-45404F116079}"/>
              </a:ext>
            </a:extLst>
          </p:cNvPr>
          <p:cNvSpPr>
            <a:spLocks noGrp="1"/>
          </p:cNvSpPr>
          <p:nvPr>
            <p:ph sz="half" idx="2"/>
          </p:nvPr>
        </p:nvSpPr>
        <p:spPr>
          <a:xfrm>
            <a:off x="6172200" y="1825625"/>
            <a:ext cx="5181600" cy="4351338"/>
          </a:xfrm>
        </p:spPr>
        <p:txBody>
          <a:bodyPr/>
          <a:lstStyle/>
          <a:p>
            <a:r>
              <a:rPr lang="ru-RU"/>
              <a:t>Образец текста
Второй уровень
Третий уровень
Четвертый уровень
Пятый уровень</a:t>
            </a:r>
          </a:p>
        </p:txBody>
      </p:sp>
      <p:sp>
        <p:nvSpPr>
          <p:cNvPr id="5" name="Дата 4">
            <a:extLst>
              <a:ext uri="{FF2B5EF4-FFF2-40B4-BE49-F238E27FC236}">
                <a16:creationId xmlns:a16="http://schemas.microsoft.com/office/drawing/2014/main" id="{740355C5-FB26-FD49-B07A-C927A4C3C8B4}"/>
              </a:ext>
            </a:extLst>
          </p:cNvPr>
          <p:cNvSpPr>
            <a:spLocks noGrp="1"/>
          </p:cNvSpPr>
          <p:nvPr>
            <p:ph type="dt" sz="half" idx="10"/>
          </p:nvPr>
        </p:nvSpPr>
        <p:spPr/>
        <p:txBody>
          <a:bodyPr/>
          <a:lstStyle/>
          <a:p>
            <a:fld id="{52B7C498-19DA-0F4B-A125-2CE9A38A79D6}" type="datetimeFigureOut">
              <a:rPr lang="ru-RU" smtClean="0"/>
              <a:t>01.03.2020</a:t>
            </a:fld>
            <a:endParaRPr lang="ru-RU"/>
          </a:p>
        </p:txBody>
      </p:sp>
      <p:sp>
        <p:nvSpPr>
          <p:cNvPr id="6" name="Нижний колонтитул 5">
            <a:extLst>
              <a:ext uri="{FF2B5EF4-FFF2-40B4-BE49-F238E27FC236}">
                <a16:creationId xmlns:a16="http://schemas.microsoft.com/office/drawing/2014/main" id="{815F3CDF-F419-1645-9171-E94F4024DB5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B50CA03-788D-4B4A-B726-E0A198064194}"/>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1222651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99EB7C-0C87-FF46-AAB4-70C422911E83}"/>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1AC08E99-3113-A047-A2C2-A7E0CA823B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ru-RU"/>
              <a:t>Образец текста
Второй уровень
Третий уровень
Четвертый уровень
Пятый уровень</a:t>
            </a:r>
          </a:p>
        </p:txBody>
      </p:sp>
      <p:sp>
        <p:nvSpPr>
          <p:cNvPr id="4" name="Объект 3">
            <a:extLst>
              <a:ext uri="{FF2B5EF4-FFF2-40B4-BE49-F238E27FC236}">
                <a16:creationId xmlns:a16="http://schemas.microsoft.com/office/drawing/2014/main" id="{A969E902-F8E0-184B-B46B-B369E29668A1}"/>
              </a:ext>
            </a:extLst>
          </p:cNvPr>
          <p:cNvSpPr>
            <a:spLocks noGrp="1"/>
          </p:cNvSpPr>
          <p:nvPr>
            <p:ph sz="half" idx="2"/>
          </p:nvPr>
        </p:nvSpPr>
        <p:spPr>
          <a:xfrm>
            <a:off x="839788" y="2505075"/>
            <a:ext cx="5157787" cy="3684588"/>
          </a:xfrm>
        </p:spPr>
        <p:txBody>
          <a:bodyPr/>
          <a:lstStyle/>
          <a:p>
            <a:r>
              <a:rPr lang="ru-RU"/>
              <a:t>Образец текста
Второй уровень
Третий уровень
Четвертый уровень
Пятый уровень</a:t>
            </a:r>
          </a:p>
        </p:txBody>
      </p:sp>
      <p:sp>
        <p:nvSpPr>
          <p:cNvPr id="5" name="Текст 4">
            <a:extLst>
              <a:ext uri="{FF2B5EF4-FFF2-40B4-BE49-F238E27FC236}">
                <a16:creationId xmlns:a16="http://schemas.microsoft.com/office/drawing/2014/main" id="{C19A8106-1A7F-A44F-987F-6136B4B236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ru-RU"/>
              <a:t>Образец текста
Второй уровень
Третий уровень
Четвертый уровень
Пятый уровень</a:t>
            </a:r>
          </a:p>
        </p:txBody>
      </p:sp>
      <p:sp>
        <p:nvSpPr>
          <p:cNvPr id="6" name="Объект 5">
            <a:extLst>
              <a:ext uri="{FF2B5EF4-FFF2-40B4-BE49-F238E27FC236}">
                <a16:creationId xmlns:a16="http://schemas.microsoft.com/office/drawing/2014/main" id="{38DF3661-F65E-8F4F-A9FD-2EC4E781A22A}"/>
              </a:ext>
            </a:extLst>
          </p:cNvPr>
          <p:cNvSpPr>
            <a:spLocks noGrp="1"/>
          </p:cNvSpPr>
          <p:nvPr>
            <p:ph sz="quarter" idx="4"/>
          </p:nvPr>
        </p:nvSpPr>
        <p:spPr>
          <a:xfrm>
            <a:off x="6172200" y="2505075"/>
            <a:ext cx="5183188" cy="3684588"/>
          </a:xfrm>
        </p:spPr>
        <p:txBody>
          <a:bodyPr/>
          <a:lstStyle/>
          <a:p>
            <a:r>
              <a:rPr lang="ru-RU"/>
              <a:t>Образец текста
Второй уровень
Третий уровень
Четвертый уровень
Пятый уровень</a:t>
            </a:r>
          </a:p>
        </p:txBody>
      </p:sp>
      <p:sp>
        <p:nvSpPr>
          <p:cNvPr id="7" name="Дата 6">
            <a:extLst>
              <a:ext uri="{FF2B5EF4-FFF2-40B4-BE49-F238E27FC236}">
                <a16:creationId xmlns:a16="http://schemas.microsoft.com/office/drawing/2014/main" id="{F921E4CE-A0A2-F24F-99F4-E04546A3A872}"/>
              </a:ext>
            </a:extLst>
          </p:cNvPr>
          <p:cNvSpPr>
            <a:spLocks noGrp="1"/>
          </p:cNvSpPr>
          <p:nvPr>
            <p:ph type="dt" sz="half" idx="10"/>
          </p:nvPr>
        </p:nvSpPr>
        <p:spPr/>
        <p:txBody>
          <a:bodyPr/>
          <a:lstStyle/>
          <a:p>
            <a:fld id="{52B7C498-19DA-0F4B-A125-2CE9A38A79D6}" type="datetimeFigureOut">
              <a:rPr lang="ru-RU" smtClean="0"/>
              <a:t>01.03.2020</a:t>
            </a:fld>
            <a:endParaRPr lang="ru-RU"/>
          </a:p>
        </p:txBody>
      </p:sp>
      <p:sp>
        <p:nvSpPr>
          <p:cNvPr id="8" name="Нижний колонтитул 7">
            <a:extLst>
              <a:ext uri="{FF2B5EF4-FFF2-40B4-BE49-F238E27FC236}">
                <a16:creationId xmlns:a16="http://schemas.microsoft.com/office/drawing/2014/main" id="{B15E7CFD-D843-934E-9803-EC6BD4733A8A}"/>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A7AD4A16-E0C8-2840-9C76-38484E32F53F}"/>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3544541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D43993-1091-9A40-9F8E-FEF7CB5FF57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964BCF2B-5B2F-5C41-B6F8-F227169D0A50}"/>
              </a:ext>
            </a:extLst>
          </p:cNvPr>
          <p:cNvSpPr>
            <a:spLocks noGrp="1"/>
          </p:cNvSpPr>
          <p:nvPr>
            <p:ph type="dt" sz="half" idx="10"/>
          </p:nvPr>
        </p:nvSpPr>
        <p:spPr/>
        <p:txBody>
          <a:bodyPr/>
          <a:lstStyle/>
          <a:p>
            <a:fld id="{52B7C498-19DA-0F4B-A125-2CE9A38A79D6}" type="datetimeFigureOut">
              <a:rPr lang="ru-RU" smtClean="0"/>
              <a:t>01.03.2020</a:t>
            </a:fld>
            <a:endParaRPr lang="ru-RU"/>
          </a:p>
        </p:txBody>
      </p:sp>
      <p:sp>
        <p:nvSpPr>
          <p:cNvPr id="4" name="Нижний колонтитул 3">
            <a:extLst>
              <a:ext uri="{FF2B5EF4-FFF2-40B4-BE49-F238E27FC236}">
                <a16:creationId xmlns:a16="http://schemas.microsoft.com/office/drawing/2014/main" id="{7E98A799-4335-5540-AC0A-74EDB09E1767}"/>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4631D04E-7312-9140-BAF4-40FA62D29BE1}"/>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4100304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734EE2A-A414-7D4A-A79E-527ED008A198}"/>
              </a:ext>
            </a:extLst>
          </p:cNvPr>
          <p:cNvSpPr>
            <a:spLocks noGrp="1"/>
          </p:cNvSpPr>
          <p:nvPr>
            <p:ph type="dt" sz="half" idx="10"/>
          </p:nvPr>
        </p:nvSpPr>
        <p:spPr/>
        <p:txBody>
          <a:bodyPr/>
          <a:lstStyle/>
          <a:p>
            <a:fld id="{52B7C498-19DA-0F4B-A125-2CE9A38A79D6}" type="datetimeFigureOut">
              <a:rPr lang="ru-RU" smtClean="0"/>
              <a:t>01.03.2020</a:t>
            </a:fld>
            <a:endParaRPr lang="ru-RU"/>
          </a:p>
        </p:txBody>
      </p:sp>
      <p:sp>
        <p:nvSpPr>
          <p:cNvPr id="3" name="Нижний колонтитул 2">
            <a:extLst>
              <a:ext uri="{FF2B5EF4-FFF2-40B4-BE49-F238E27FC236}">
                <a16:creationId xmlns:a16="http://schemas.microsoft.com/office/drawing/2014/main" id="{AE23540B-73C1-184A-B249-B144633C01D7}"/>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BE2F7BC2-17BB-E749-9895-E3E70759C74D}"/>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229824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AC48EC-6A46-A445-851C-11C5D729874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2200E830-EC4D-EB43-9ADB-4284D2527C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ru-RU"/>
              <a:t>Образец текста
Второй уровень
Третий уровень
Четвертый уровень
Пятый уровень</a:t>
            </a:r>
          </a:p>
        </p:txBody>
      </p:sp>
      <p:sp>
        <p:nvSpPr>
          <p:cNvPr id="4" name="Текст 3">
            <a:extLst>
              <a:ext uri="{FF2B5EF4-FFF2-40B4-BE49-F238E27FC236}">
                <a16:creationId xmlns:a16="http://schemas.microsoft.com/office/drawing/2014/main" id="{0498B6A6-C4AF-0F41-AE06-E5D991179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ru-RU"/>
              <a:t>Образец текста
Второй уровень
Третий уровень
Четвертый уровень
Пятый уровень</a:t>
            </a:r>
          </a:p>
        </p:txBody>
      </p:sp>
      <p:sp>
        <p:nvSpPr>
          <p:cNvPr id="5" name="Дата 4">
            <a:extLst>
              <a:ext uri="{FF2B5EF4-FFF2-40B4-BE49-F238E27FC236}">
                <a16:creationId xmlns:a16="http://schemas.microsoft.com/office/drawing/2014/main" id="{79242EEA-D615-C64F-9497-A7494163C91D}"/>
              </a:ext>
            </a:extLst>
          </p:cNvPr>
          <p:cNvSpPr>
            <a:spLocks noGrp="1"/>
          </p:cNvSpPr>
          <p:nvPr>
            <p:ph type="dt" sz="half" idx="10"/>
          </p:nvPr>
        </p:nvSpPr>
        <p:spPr/>
        <p:txBody>
          <a:bodyPr/>
          <a:lstStyle/>
          <a:p>
            <a:fld id="{52B7C498-19DA-0F4B-A125-2CE9A38A79D6}" type="datetimeFigureOut">
              <a:rPr lang="ru-RU" smtClean="0"/>
              <a:t>01.03.2020</a:t>
            </a:fld>
            <a:endParaRPr lang="ru-RU"/>
          </a:p>
        </p:txBody>
      </p:sp>
      <p:sp>
        <p:nvSpPr>
          <p:cNvPr id="6" name="Нижний колонтитул 5">
            <a:extLst>
              <a:ext uri="{FF2B5EF4-FFF2-40B4-BE49-F238E27FC236}">
                <a16:creationId xmlns:a16="http://schemas.microsoft.com/office/drawing/2014/main" id="{705C4F9F-09F6-0B41-B9C0-9795468D099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AF04BAB-AEF8-554B-95F8-A307E512ADE5}"/>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2484299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7ABAB5-957A-CA4B-B37D-5661B820909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0E5C0E31-5B2B-7045-A3F0-E9875F406E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40C28153-D361-FD4D-AC58-68BBF1E96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ru-RU"/>
              <a:t>Образец текста
Второй уровень
Третий уровень
Четвертый уровень
Пятый уровень</a:t>
            </a:r>
          </a:p>
        </p:txBody>
      </p:sp>
      <p:sp>
        <p:nvSpPr>
          <p:cNvPr id="5" name="Дата 4">
            <a:extLst>
              <a:ext uri="{FF2B5EF4-FFF2-40B4-BE49-F238E27FC236}">
                <a16:creationId xmlns:a16="http://schemas.microsoft.com/office/drawing/2014/main" id="{A24BF6B1-7479-F84F-BC8B-F323D78AC58E}"/>
              </a:ext>
            </a:extLst>
          </p:cNvPr>
          <p:cNvSpPr>
            <a:spLocks noGrp="1"/>
          </p:cNvSpPr>
          <p:nvPr>
            <p:ph type="dt" sz="half" idx="10"/>
          </p:nvPr>
        </p:nvSpPr>
        <p:spPr/>
        <p:txBody>
          <a:bodyPr/>
          <a:lstStyle/>
          <a:p>
            <a:fld id="{52B7C498-19DA-0F4B-A125-2CE9A38A79D6}" type="datetimeFigureOut">
              <a:rPr lang="ru-RU" smtClean="0"/>
              <a:t>01.03.2020</a:t>
            </a:fld>
            <a:endParaRPr lang="ru-RU"/>
          </a:p>
        </p:txBody>
      </p:sp>
      <p:sp>
        <p:nvSpPr>
          <p:cNvPr id="6" name="Нижний колонтитул 5">
            <a:extLst>
              <a:ext uri="{FF2B5EF4-FFF2-40B4-BE49-F238E27FC236}">
                <a16:creationId xmlns:a16="http://schemas.microsoft.com/office/drawing/2014/main" id="{A299C9D7-9469-BB45-ACDE-56CD265CE11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1C35E85-73E6-6648-BF70-C6B15CBA9CAC}"/>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193761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E4955-4DBE-1E4C-86F7-36A57951FC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1F63BA5-B3C1-3243-85C5-B30AC555C2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1268D450-5405-854B-8584-82B830234F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7C498-19DA-0F4B-A125-2CE9A38A79D6}" type="datetimeFigureOut">
              <a:rPr lang="ru-RU" smtClean="0"/>
              <a:t>01.03.2020</a:t>
            </a:fld>
            <a:endParaRPr lang="ru-RU"/>
          </a:p>
        </p:txBody>
      </p:sp>
      <p:sp>
        <p:nvSpPr>
          <p:cNvPr id="5" name="Нижний колонтитул 4">
            <a:extLst>
              <a:ext uri="{FF2B5EF4-FFF2-40B4-BE49-F238E27FC236}">
                <a16:creationId xmlns:a16="http://schemas.microsoft.com/office/drawing/2014/main" id="{023C595B-9E1E-0E42-8A26-29AB712E2F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ED41ABD-FED2-3148-90DA-D0328D4A61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725E8-8B7F-6248-A340-73AE1E4FAFF6}" type="slidenum">
              <a:rPr lang="ru-RU" smtClean="0"/>
              <a:t>‹#›</a:t>
            </a:fld>
            <a:endParaRPr lang="ru-RU"/>
          </a:p>
        </p:txBody>
      </p:sp>
    </p:spTree>
    <p:extLst>
      <p:ext uri="{BB962C8B-B14F-4D97-AF65-F5344CB8AC3E}">
        <p14:creationId xmlns:p14="http://schemas.microsoft.com/office/powerpoint/2010/main" val="2857524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8" Type="http://schemas.openxmlformats.org/officeDocument/2006/relationships/diagramLayout" Target="../diagrams/layout135.xml"/><Relationship Id="rId3" Type="http://schemas.openxmlformats.org/officeDocument/2006/relationships/diagramLayout" Target="../diagrams/layout134.xml"/><Relationship Id="rId7" Type="http://schemas.openxmlformats.org/officeDocument/2006/relationships/diagramData" Target="../diagrams/data135.xml"/><Relationship Id="rId2" Type="http://schemas.openxmlformats.org/officeDocument/2006/relationships/diagramData" Target="../diagrams/data134.xml"/><Relationship Id="rId1" Type="http://schemas.openxmlformats.org/officeDocument/2006/relationships/slideLayout" Target="../slideLayouts/slideLayout4.xml"/><Relationship Id="rId6" Type="http://schemas.microsoft.com/office/2007/relationships/diagramDrawing" Target="../diagrams/drawing134.xml"/><Relationship Id="rId11" Type="http://schemas.microsoft.com/office/2007/relationships/diagramDrawing" Target="../diagrams/drawing135.xml"/><Relationship Id="rId5" Type="http://schemas.openxmlformats.org/officeDocument/2006/relationships/diagramColors" Target="../diagrams/colors134.xml"/><Relationship Id="rId10" Type="http://schemas.openxmlformats.org/officeDocument/2006/relationships/diagramColors" Target="../diagrams/colors135.xml"/><Relationship Id="rId4" Type="http://schemas.openxmlformats.org/officeDocument/2006/relationships/diagramQuickStyle" Target="../diagrams/quickStyle134.xml"/><Relationship Id="rId9" Type="http://schemas.openxmlformats.org/officeDocument/2006/relationships/diagramQuickStyle" Target="../diagrams/quickStyle135.xml"/></Relationships>
</file>

<file path=ppt/slides/_rels/slide103.xml.rels><?xml version="1.0" encoding="UTF-8" standalone="yes"?>
<Relationships xmlns="http://schemas.openxmlformats.org/package/2006/relationships"><Relationship Id="rId3" Type="http://schemas.openxmlformats.org/officeDocument/2006/relationships/diagramLayout" Target="../diagrams/layout136.xml"/><Relationship Id="rId2" Type="http://schemas.openxmlformats.org/officeDocument/2006/relationships/diagramData" Target="../diagrams/data136.xml"/><Relationship Id="rId1" Type="http://schemas.openxmlformats.org/officeDocument/2006/relationships/slideLayout" Target="../slideLayouts/slideLayout4.xml"/><Relationship Id="rId6" Type="http://schemas.microsoft.com/office/2007/relationships/diagramDrawing" Target="../diagrams/drawing136.xml"/><Relationship Id="rId5" Type="http://schemas.openxmlformats.org/officeDocument/2006/relationships/diagramColors" Target="../diagrams/colors136.xml"/><Relationship Id="rId4" Type="http://schemas.openxmlformats.org/officeDocument/2006/relationships/diagramQuickStyle" Target="../diagrams/quickStyle136.xml"/></Relationships>
</file>

<file path=ppt/slides/_rels/slide104.xml.rels><?xml version="1.0" encoding="UTF-8" standalone="yes"?>
<Relationships xmlns="http://schemas.openxmlformats.org/package/2006/relationships"><Relationship Id="rId8" Type="http://schemas.openxmlformats.org/officeDocument/2006/relationships/diagramLayout" Target="../diagrams/layout138.xml"/><Relationship Id="rId3" Type="http://schemas.openxmlformats.org/officeDocument/2006/relationships/diagramLayout" Target="../diagrams/layout137.xml"/><Relationship Id="rId7" Type="http://schemas.openxmlformats.org/officeDocument/2006/relationships/diagramData" Target="../diagrams/data138.xml"/><Relationship Id="rId2" Type="http://schemas.openxmlformats.org/officeDocument/2006/relationships/diagramData" Target="../diagrams/data137.xml"/><Relationship Id="rId1" Type="http://schemas.openxmlformats.org/officeDocument/2006/relationships/slideLayout" Target="../slideLayouts/slideLayout5.xml"/><Relationship Id="rId6" Type="http://schemas.microsoft.com/office/2007/relationships/diagramDrawing" Target="../diagrams/drawing137.xml"/><Relationship Id="rId11" Type="http://schemas.microsoft.com/office/2007/relationships/diagramDrawing" Target="../diagrams/drawing138.xml"/><Relationship Id="rId5" Type="http://schemas.openxmlformats.org/officeDocument/2006/relationships/diagramColors" Target="../diagrams/colors137.xml"/><Relationship Id="rId10" Type="http://schemas.openxmlformats.org/officeDocument/2006/relationships/diagramColors" Target="../diagrams/colors138.xml"/><Relationship Id="rId4" Type="http://schemas.openxmlformats.org/officeDocument/2006/relationships/diagramQuickStyle" Target="../diagrams/quickStyle137.xml"/><Relationship Id="rId9" Type="http://schemas.openxmlformats.org/officeDocument/2006/relationships/diagramQuickStyle" Target="../diagrams/quickStyle13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3" Type="http://schemas.openxmlformats.org/officeDocument/2006/relationships/diagramLayout" Target="../diagrams/layout139.xml"/><Relationship Id="rId2" Type="http://schemas.openxmlformats.org/officeDocument/2006/relationships/diagramData" Target="../diagrams/data139.xml"/><Relationship Id="rId1" Type="http://schemas.openxmlformats.org/officeDocument/2006/relationships/slideLayout" Target="../slideLayouts/slideLayout5.xml"/><Relationship Id="rId6" Type="http://schemas.microsoft.com/office/2007/relationships/diagramDrawing" Target="../diagrams/drawing139.xml"/><Relationship Id="rId5" Type="http://schemas.openxmlformats.org/officeDocument/2006/relationships/diagramColors" Target="../diagrams/colors139.xml"/><Relationship Id="rId4" Type="http://schemas.openxmlformats.org/officeDocument/2006/relationships/diagramQuickStyle" Target="../diagrams/quickStyle139.xml"/></Relationships>
</file>

<file path=ppt/slides/_rels/slide108.xml.rels><?xml version="1.0" encoding="UTF-8" standalone="yes"?>
<Relationships xmlns="http://schemas.openxmlformats.org/package/2006/relationships"><Relationship Id="rId2" Type="http://schemas.openxmlformats.org/officeDocument/2006/relationships/hyperlink" Target="https://github.com/VBrazhnik/Push_swap/wiki/Algorithm"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5.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5.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5.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2" Type="http://schemas.openxmlformats.org/officeDocument/2006/relationships/diagramData" Target="../diagrams/data15.xml"/><Relationship Id="rId1" Type="http://schemas.openxmlformats.org/officeDocument/2006/relationships/slideLayout" Target="../slideLayouts/slideLayout5.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18.xml"/><Relationship Id="rId2" Type="http://schemas.openxmlformats.org/officeDocument/2006/relationships/diagramData" Target="../diagrams/data17.xml"/><Relationship Id="rId1" Type="http://schemas.openxmlformats.org/officeDocument/2006/relationships/slideLayout" Target="../slideLayouts/slideLayout5.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19.xml"/><Relationship Id="rId7" Type="http://schemas.openxmlformats.org/officeDocument/2006/relationships/diagramData" Target="../diagrams/data20.xml"/><Relationship Id="rId2" Type="http://schemas.openxmlformats.org/officeDocument/2006/relationships/diagramData" Target="../diagrams/data19.xml"/><Relationship Id="rId1" Type="http://schemas.openxmlformats.org/officeDocument/2006/relationships/slideLayout" Target="../slideLayouts/slideLayout5.xml"/><Relationship Id="rId6" Type="http://schemas.microsoft.com/office/2007/relationships/diagramDrawing" Target="../diagrams/drawing19.xml"/><Relationship Id="rId11" Type="http://schemas.microsoft.com/office/2007/relationships/diagramDrawing" Target="../diagrams/drawing20.xml"/><Relationship Id="rId5" Type="http://schemas.openxmlformats.org/officeDocument/2006/relationships/diagramColors" Target="../diagrams/colors19.xml"/><Relationship Id="rId10"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20.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diagramLayout" Target="../diagrams/layout21.xml"/><Relationship Id="rId7" Type="http://schemas.openxmlformats.org/officeDocument/2006/relationships/diagramData" Target="../diagrams/data22.xml"/><Relationship Id="rId2" Type="http://schemas.openxmlformats.org/officeDocument/2006/relationships/diagramData" Target="../diagrams/data21.xml"/><Relationship Id="rId1" Type="http://schemas.openxmlformats.org/officeDocument/2006/relationships/slideLayout" Target="../slideLayouts/slideLayout5.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diagramLayout" Target="../diagrams/layout23.xml"/><Relationship Id="rId7" Type="http://schemas.openxmlformats.org/officeDocument/2006/relationships/diagramData" Target="../diagrams/data24.xml"/><Relationship Id="rId2" Type="http://schemas.openxmlformats.org/officeDocument/2006/relationships/diagramData" Target="../diagrams/data23.xml"/><Relationship Id="rId1" Type="http://schemas.openxmlformats.org/officeDocument/2006/relationships/slideLayout" Target="../slideLayouts/slideLayout5.xml"/><Relationship Id="rId6" Type="http://schemas.microsoft.com/office/2007/relationships/diagramDrawing" Target="../diagrams/drawing23.xml"/><Relationship Id="rId11" Type="http://schemas.microsoft.com/office/2007/relationships/diagramDrawing" Target="../diagrams/drawing24.xml"/><Relationship Id="rId5" Type="http://schemas.openxmlformats.org/officeDocument/2006/relationships/diagramColors" Target="../diagrams/colors23.xml"/><Relationship Id="rId10" Type="http://schemas.openxmlformats.org/officeDocument/2006/relationships/diagramColors" Target="../diagrams/colors24.xml"/><Relationship Id="rId4" Type="http://schemas.openxmlformats.org/officeDocument/2006/relationships/diagramQuickStyle" Target="../diagrams/quickStyle23.xml"/><Relationship Id="rId9" Type="http://schemas.openxmlformats.org/officeDocument/2006/relationships/diagramQuickStyle" Target="../diagrams/quickStyle24.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26.xml"/><Relationship Id="rId3" Type="http://schemas.openxmlformats.org/officeDocument/2006/relationships/diagramLayout" Target="../diagrams/layout25.xml"/><Relationship Id="rId7" Type="http://schemas.openxmlformats.org/officeDocument/2006/relationships/diagramData" Target="../diagrams/data26.xml"/><Relationship Id="rId2" Type="http://schemas.openxmlformats.org/officeDocument/2006/relationships/diagramData" Target="../diagrams/data25.xml"/><Relationship Id="rId1" Type="http://schemas.openxmlformats.org/officeDocument/2006/relationships/slideLayout" Target="../slideLayouts/slideLayout5.xml"/><Relationship Id="rId6" Type="http://schemas.microsoft.com/office/2007/relationships/diagramDrawing" Target="../diagrams/drawing25.xml"/><Relationship Id="rId11" Type="http://schemas.microsoft.com/office/2007/relationships/diagramDrawing" Target="../diagrams/drawing26.xml"/><Relationship Id="rId5" Type="http://schemas.openxmlformats.org/officeDocument/2006/relationships/diagramColors" Target="../diagrams/colors25.xml"/><Relationship Id="rId10" Type="http://schemas.openxmlformats.org/officeDocument/2006/relationships/diagramColors" Target="../diagrams/colors26.xml"/><Relationship Id="rId4" Type="http://schemas.openxmlformats.org/officeDocument/2006/relationships/diagramQuickStyle" Target="../diagrams/quickStyle25.xml"/><Relationship Id="rId9" Type="http://schemas.openxmlformats.org/officeDocument/2006/relationships/diagramQuickStyle" Target="../diagrams/quickStyle26.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28.xml"/><Relationship Id="rId3" Type="http://schemas.openxmlformats.org/officeDocument/2006/relationships/diagramLayout" Target="../diagrams/layout27.xml"/><Relationship Id="rId7" Type="http://schemas.openxmlformats.org/officeDocument/2006/relationships/diagramData" Target="../diagrams/data28.xml"/><Relationship Id="rId2" Type="http://schemas.openxmlformats.org/officeDocument/2006/relationships/diagramData" Target="../diagrams/data27.xml"/><Relationship Id="rId1" Type="http://schemas.openxmlformats.org/officeDocument/2006/relationships/slideLayout" Target="../slideLayouts/slideLayout5.xml"/><Relationship Id="rId6" Type="http://schemas.microsoft.com/office/2007/relationships/diagramDrawing" Target="../diagrams/drawing27.xml"/><Relationship Id="rId11" Type="http://schemas.microsoft.com/office/2007/relationships/diagramDrawing" Target="../diagrams/drawing28.xml"/><Relationship Id="rId5" Type="http://schemas.openxmlformats.org/officeDocument/2006/relationships/diagramColors" Target="../diagrams/colors27.xml"/><Relationship Id="rId10" Type="http://schemas.openxmlformats.org/officeDocument/2006/relationships/diagramColors" Target="../diagrams/colors28.xml"/><Relationship Id="rId4" Type="http://schemas.openxmlformats.org/officeDocument/2006/relationships/diagramQuickStyle" Target="../diagrams/quickStyle27.xml"/><Relationship Id="rId9" Type="http://schemas.openxmlformats.org/officeDocument/2006/relationships/diagramQuickStyle" Target="../diagrams/quickStyle28.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30.xml"/><Relationship Id="rId3" Type="http://schemas.openxmlformats.org/officeDocument/2006/relationships/diagramLayout" Target="../diagrams/layout29.xml"/><Relationship Id="rId7" Type="http://schemas.openxmlformats.org/officeDocument/2006/relationships/diagramData" Target="../diagrams/data30.xml"/><Relationship Id="rId2" Type="http://schemas.openxmlformats.org/officeDocument/2006/relationships/diagramData" Target="../diagrams/data29.xml"/><Relationship Id="rId1" Type="http://schemas.openxmlformats.org/officeDocument/2006/relationships/slideLayout" Target="../slideLayouts/slideLayout5.xml"/><Relationship Id="rId6" Type="http://schemas.microsoft.com/office/2007/relationships/diagramDrawing" Target="../diagrams/drawing29.xml"/><Relationship Id="rId11" Type="http://schemas.microsoft.com/office/2007/relationships/diagramDrawing" Target="../diagrams/drawing30.xml"/><Relationship Id="rId5" Type="http://schemas.openxmlformats.org/officeDocument/2006/relationships/diagramColors" Target="../diagrams/colors29.xml"/><Relationship Id="rId10" Type="http://schemas.openxmlformats.org/officeDocument/2006/relationships/diagramColors" Target="../diagrams/colors30.xml"/><Relationship Id="rId4" Type="http://schemas.openxmlformats.org/officeDocument/2006/relationships/diagramQuickStyle" Target="../diagrams/quickStyle29.xml"/><Relationship Id="rId9" Type="http://schemas.openxmlformats.org/officeDocument/2006/relationships/diagramQuickStyle" Target="../diagrams/quickStyle30.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32.xml"/><Relationship Id="rId3" Type="http://schemas.openxmlformats.org/officeDocument/2006/relationships/diagramLayout" Target="../diagrams/layout31.xml"/><Relationship Id="rId7" Type="http://schemas.openxmlformats.org/officeDocument/2006/relationships/diagramData" Target="../diagrams/data32.xml"/><Relationship Id="rId2" Type="http://schemas.openxmlformats.org/officeDocument/2006/relationships/diagramData" Target="../diagrams/data31.xml"/><Relationship Id="rId1" Type="http://schemas.openxmlformats.org/officeDocument/2006/relationships/slideLayout" Target="../slideLayouts/slideLayout5.xml"/><Relationship Id="rId6" Type="http://schemas.microsoft.com/office/2007/relationships/diagramDrawing" Target="../diagrams/drawing31.xml"/><Relationship Id="rId11" Type="http://schemas.microsoft.com/office/2007/relationships/diagramDrawing" Target="../diagrams/drawing32.xml"/><Relationship Id="rId5" Type="http://schemas.openxmlformats.org/officeDocument/2006/relationships/diagramColors" Target="../diagrams/colors31.xml"/><Relationship Id="rId10" Type="http://schemas.openxmlformats.org/officeDocument/2006/relationships/diagramColors" Target="../diagrams/colors32.xml"/><Relationship Id="rId4" Type="http://schemas.openxmlformats.org/officeDocument/2006/relationships/diagramQuickStyle" Target="../diagrams/quickStyle31.xml"/><Relationship Id="rId9" Type="http://schemas.openxmlformats.org/officeDocument/2006/relationships/diagramQuickStyle" Target="../diagrams/quickStyl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34.xml"/><Relationship Id="rId3" Type="http://schemas.openxmlformats.org/officeDocument/2006/relationships/diagramLayout" Target="../diagrams/layout33.xml"/><Relationship Id="rId7" Type="http://schemas.openxmlformats.org/officeDocument/2006/relationships/diagramData" Target="../diagrams/data34.xml"/><Relationship Id="rId2" Type="http://schemas.openxmlformats.org/officeDocument/2006/relationships/diagramData" Target="../diagrams/data33.xml"/><Relationship Id="rId1" Type="http://schemas.openxmlformats.org/officeDocument/2006/relationships/slideLayout" Target="../slideLayouts/slideLayout5.xml"/><Relationship Id="rId6" Type="http://schemas.microsoft.com/office/2007/relationships/diagramDrawing" Target="../diagrams/drawing33.xml"/><Relationship Id="rId11" Type="http://schemas.microsoft.com/office/2007/relationships/diagramDrawing" Target="../diagrams/drawing34.xml"/><Relationship Id="rId5" Type="http://schemas.openxmlformats.org/officeDocument/2006/relationships/diagramColors" Target="../diagrams/colors33.xml"/><Relationship Id="rId10" Type="http://schemas.openxmlformats.org/officeDocument/2006/relationships/diagramColors" Target="../diagrams/colors34.xml"/><Relationship Id="rId4" Type="http://schemas.openxmlformats.org/officeDocument/2006/relationships/diagramQuickStyle" Target="../diagrams/quickStyle33.xml"/><Relationship Id="rId9" Type="http://schemas.openxmlformats.org/officeDocument/2006/relationships/diagramQuickStyle" Target="../diagrams/quickStyl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36.xml"/><Relationship Id="rId3" Type="http://schemas.openxmlformats.org/officeDocument/2006/relationships/diagramLayout" Target="../diagrams/layout35.xml"/><Relationship Id="rId7" Type="http://schemas.openxmlformats.org/officeDocument/2006/relationships/diagramData" Target="../diagrams/data36.xml"/><Relationship Id="rId2" Type="http://schemas.openxmlformats.org/officeDocument/2006/relationships/diagramData" Target="../diagrams/data35.xml"/><Relationship Id="rId1" Type="http://schemas.openxmlformats.org/officeDocument/2006/relationships/slideLayout" Target="../slideLayouts/slideLayout5.xml"/><Relationship Id="rId6" Type="http://schemas.microsoft.com/office/2007/relationships/diagramDrawing" Target="../diagrams/drawing35.xml"/><Relationship Id="rId11" Type="http://schemas.microsoft.com/office/2007/relationships/diagramDrawing" Target="../diagrams/drawing36.xml"/><Relationship Id="rId5" Type="http://schemas.openxmlformats.org/officeDocument/2006/relationships/diagramColors" Target="../diagrams/colors35.xml"/><Relationship Id="rId10" Type="http://schemas.openxmlformats.org/officeDocument/2006/relationships/diagramColors" Target="../diagrams/colors36.xml"/><Relationship Id="rId4" Type="http://schemas.openxmlformats.org/officeDocument/2006/relationships/diagramQuickStyle" Target="../diagrams/quickStyle35.xml"/><Relationship Id="rId9" Type="http://schemas.openxmlformats.org/officeDocument/2006/relationships/diagramQuickStyle" Target="../diagrams/quickStyle36.xml"/></Relationships>
</file>

<file path=ppt/slides/_rels/slide41.xml.rels><?xml version="1.0" encoding="UTF-8" standalone="yes"?>
<Relationships xmlns="http://schemas.openxmlformats.org/package/2006/relationships"><Relationship Id="rId8" Type="http://schemas.openxmlformats.org/officeDocument/2006/relationships/diagramLayout" Target="../diagrams/layout38.xml"/><Relationship Id="rId3" Type="http://schemas.openxmlformats.org/officeDocument/2006/relationships/diagramLayout" Target="../diagrams/layout37.xml"/><Relationship Id="rId7" Type="http://schemas.openxmlformats.org/officeDocument/2006/relationships/diagramData" Target="../diagrams/data38.xml"/><Relationship Id="rId2" Type="http://schemas.openxmlformats.org/officeDocument/2006/relationships/diagramData" Target="../diagrams/data37.xml"/><Relationship Id="rId1" Type="http://schemas.openxmlformats.org/officeDocument/2006/relationships/slideLayout" Target="../slideLayouts/slideLayout5.xml"/><Relationship Id="rId6" Type="http://schemas.microsoft.com/office/2007/relationships/diagramDrawing" Target="../diagrams/drawing37.xml"/><Relationship Id="rId11" Type="http://schemas.microsoft.com/office/2007/relationships/diagramDrawing" Target="../diagrams/drawing38.xml"/><Relationship Id="rId5" Type="http://schemas.openxmlformats.org/officeDocument/2006/relationships/diagramColors" Target="../diagrams/colors37.xml"/><Relationship Id="rId10" Type="http://schemas.openxmlformats.org/officeDocument/2006/relationships/diagramColors" Target="../diagrams/colors38.xml"/><Relationship Id="rId4" Type="http://schemas.openxmlformats.org/officeDocument/2006/relationships/diagramQuickStyle" Target="../diagrams/quickStyle37.xml"/><Relationship Id="rId9" Type="http://schemas.openxmlformats.org/officeDocument/2006/relationships/diagramQuickStyle" Target="../diagrams/quickStyle38.xml"/></Relationships>
</file>

<file path=ppt/slides/_rels/slide42.xml.rels><?xml version="1.0" encoding="UTF-8" standalone="yes"?>
<Relationships xmlns="http://schemas.openxmlformats.org/package/2006/relationships"><Relationship Id="rId8" Type="http://schemas.openxmlformats.org/officeDocument/2006/relationships/diagramLayout" Target="../diagrams/layout40.xml"/><Relationship Id="rId3" Type="http://schemas.openxmlformats.org/officeDocument/2006/relationships/diagramLayout" Target="../diagrams/layout39.xml"/><Relationship Id="rId7" Type="http://schemas.openxmlformats.org/officeDocument/2006/relationships/diagramData" Target="../diagrams/data40.xml"/><Relationship Id="rId2" Type="http://schemas.openxmlformats.org/officeDocument/2006/relationships/diagramData" Target="../diagrams/data39.xml"/><Relationship Id="rId1" Type="http://schemas.openxmlformats.org/officeDocument/2006/relationships/slideLayout" Target="../slideLayouts/slideLayout5.xml"/><Relationship Id="rId6" Type="http://schemas.microsoft.com/office/2007/relationships/diagramDrawing" Target="../diagrams/drawing39.xml"/><Relationship Id="rId11" Type="http://schemas.microsoft.com/office/2007/relationships/diagramDrawing" Target="../diagrams/drawing40.xml"/><Relationship Id="rId5" Type="http://schemas.openxmlformats.org/officeDocument/2006/relationships/diagramColors" Target="../diagrams/colors39.xml"/><Relationship Id="rId10" Type="http://schemas.openxmlformats.org/officeDocument/2006/relationships/diagramColors" Target="../diagrams/colors40.xml"/><Relationship Id="rId4" Type="http://schemas.openxmlformats.org/officeDocument/2006/relationships/diagramQuickStyle" Target="../diagrams/quickStyle39.xml"/><Relationship Id="rId9" Type="http://schemas.openxmlformats.org/officeDocument/2006/relationships/diagramQuickStyle" Target="../diagrams/quickStyle40.xml"/></Relationships>
</file>

<file path=ppt/slides/_rels/slide43.xml.rels><?xml version="1.0" encoding="UTF-8" standalone="yes"?>
<Relationships xmlns="http://schemas.openxmlformats.org/package/2006/relationships"><Relationship Id="rId8" Type="http://schemas.openxmlformats.org/officeDocument/2006/relationships/diagramLayout" Target="../diagrams/layout42.xml"/><Relationship Id="rId3" Type="http://schemas.openxmlformats.org/officeDocument/2006/relationships/diagramLayout" Target="../diagrams/layout41.xml"/><Relationship Id="rId7" Type="http://schemas.openxmlformats.org/officeDocument/2006/relationships/diagramData" Target="../diagrams/data42.xml"/><Relationship Id="rId2" Type="http://schemas.openxmlformats.org/officeDocument/2006/relationships/diagramData" Target="../diagrams/data41.xml"/><Relationship Id="rId1" Type="http://schemas.openxmlformats.org/officeDocument/2006/relationships/slideLayout" Target="../slideLayouts/slideLayout5.xml"/><Relationship Id="rId6" Type="http://schemas.microsoft.com/office/2007/relationships/diagramDrawing" Target="../diagrams/drawing41.xml"/><Relationship Id="rId11" Type="http://schemas.microsoft.com/office/2007/relationships/diagramDrawing" Target="../diagrams/drawing42.xml"/><Relationship Id="rId5" Type="http://schemas.openxmlformats.org/officeDocument/2006/relationships/diagramColors" Target="../diagrams/colors41.xml"/><Relationship Id="rId10" Type="http://schemas.openxmlformats.org/officeDocument/2006/relationships/diagramColors" Target="../diagrams/colors42.xml"/><Relationship Id="rId4" Type="http://schemas.openxmlformats.org/officeDocument/2006/relationships/diagramQuickStyle" Target="../diagrams/quickStyle41.xml"/><Relationship Id="rId9" Type="http://schemas.openxmlformats.org/officeDocument/2006/relationships/diagramQuickStyle" Target="../diagrams/quickStyl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diagramLayout" Target="../diagrams/layout44.xml"/><Relationship Id="rId3" Type="http://schemas.openxmlformats.org/officeDocument/2006/relationships/diagramLayout" Target="../diagrams/layout43.xml"/><Relationship Id="rId7" Type="http://schemas.openxmlformats.org/officeDocument/2006/relationships/diagramData" Target="../diagrams/data44.xml"/><Relationship Id="rId2" Type="http://schemas.openxmlformats.org/officeDocument/2006/relationships/diagramData" Target="../diagrams/data43.xml"/><Relationship Id="rId1" Type="http://schemas.openxmlformats.org/officeDocument/2006/relationships/slideLayout" Target="../slideLayouts/slideLayout5.xml"/><Relationship Id="rId6" Type="http://schemas.microsoft.com/office/2007/relationships/diagramDrawing" Target="../diagrams/drawing43.xml"/><Relationship Id="rId11" Type="http://schemas.microsoft.com/office/2007/relationships/diagramDrawing" Target="../diagrams/drawing44.xml"/><Relationship Id="rId5" Type="http://schemas.openxmlformats.org/officeDocument/2006/relationships/diagramColors" Target="../diagrams/colors43.xml"/><Relationship Id="rId10" Type="http://schemas.openxmlformats.org/officeDocument/2006/relationships/diagramColors" Target="../diagrams/colors44.xml"/><Relationship Id="rId4" Type="http://schemas.openxmlformats.org/officeDocument/2006/relationships/diagramQuickStyle" Target="../diagrams/quickStyle43.xml"/><Relationship Id="rId9" Type="http://schemas.openxmlformats.org/officeDocument/2006/relationships/diagramQuickStyle" Target="../diagrams/quickStyle44.xml"/></Relationships>
</file>

<file path=ppt/slides/_rels/slide46.xml.rels><?xml version="1.0" encoding="UTF-8" standalone="yes"?>
<Relationships xmlns="http://schemas.openxmlformats.org/package/2006/relationships"><Relationship Id="rId8" Type="http://schemas.openxmlformats.org/officeDocument/2006/relationships/diagramLayout" Target="../diagrams/layout46.xml"/><Relationship Id="rId3" Type="http://schemas.openxmlformats.org/officeDocument/2006/relationships/diagramLayout" Target="../diagrams/layout45.xml"/><Relationship Id="rId7" Type="http://schemas.openxmlformats.org/officeDocument/2006/relationships/diagramData" Target="../diagrams/data46.xml"/><Relationship Id="rId2" Type="http://schemas.openxmlformats.org/officeDocument/2006/relationships/diagramData" Target="../diagrams/data45.xml"/><Relationship Id="rId1" Type="http://schemas.openxmlformats.org/officeDocument/2006/relationships/slideLayout" Target="../slideLayouts/slideLayout5.xml"/><Relationship Id="rId6" Type="http://schemas.microsoft.com/office/2007/relationships/diagramDrawing" Target="../diagrams/drawing45.xml"/><Relationship Id="rId11" Type="http://schemas.microsoft.com/office/2007/relationships/diagramDrawing" Target="../diagrams/drawing46.xml"/><Relationship Id="rId5" Type="http://schemas.openxmlformats.org/officeDocument/2006/relationships/diagramColors" Target="../diagrams/colors45.xml"/><Relationship Id="rId10" Type="http://schemas.openxmlformats.org/officeDocument/2006/relationships/diagramColors" Target="../diagrams/colors46.xml"/><Relationship Id="rId4" Type="http://schemas.openxmlformats.org/officeDocument/2006/relationships/diagramQuickStyle" Target="../diagrams/quickStyle45.xml"/><Relationship Id="rId9" Type="http://schemas.openxmlformats.org/officeDocument/2006/relationships/diagramQuickStyle" Target="../diagrams/quickStyle46.xml"/></Relationships>
</file>

<file path=ppt/slides/_rels/slide47.xml.rels><?xml version="1.0" encoding="UTF-8" standalone="yes"?>
<Relationships xmlns="http://schemas.openxmlformats.org/package/2006/relationships"><Relationship Id="rId8" Type="http://schemas.openxmlformats.org/officeDocument/2006/relationships/diagramLayout" Target="../diagrams/layout48.xml"/><Relationship Id="rId3" Type="http://schemas.openxmlformats.org/officeDocument/2006/relationships/diagramLayout" Target="../diagrams/layout47.xml"/><Relationship Id="rId7" Type="http://schemas.openxmlformats.org/officeDocument/2006/relationships/diagramData" Target="../diagrams/data48.xml"/><Relationship Id="rId2" Type="http://schemas.openxmlformats.org/officeDocument/2006/relationships/diagramData" Target="../diagrams/data47.xml"/><Relationship Id="rId1" Type="http://schemas.openxmlformats.org/officeDocument/2006/relationships/slideLayout" Target="../slideLayouts/slideLayout5.xml"/><Relationship Id="rId6" Type="http://schemas.microsoft.com/office/2007/relationships/diagramDrawing" Target="../diagrams/drawing47.xml"/><Relationship Id="rId11" Type="http://schemas.microsoft.com/office/2007/relationships/diagramDrawing" Target="../diagrams/drawing48.xml"/><Relationship Id="rId5" Type="http://schemas.openxmlformats.org/officeDocument/2006/relationships/diagramColors" Target="../diagrams/colors47.xml"/><Relationship Id="rId10" Type="http://schemas.openxmlformats.org/officeDocument/2006/relationships/diagramColors" Target="../diagrams/colors48.xml"/><Relationship Id="rId4" Type="http://schemas.openxmlformats.org/officeDocument/2006/relationships/diagramQuickStyle" Target="../diagrams/quickStyle47.xml"/><Relationship Id="rId9" Type="http://schemas.openxmlformats.org/officeDocument/2006/relationships/diagramQuickStyle" Target="../diagrams/quickStyle4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diagramLayout" Target="../diagrams/layout50.xml"/><Relationship Id="rId3" Type="http://schemas.openxmlformats.org/officeDocument/2006/relationships/diagramLayout" Target="../diagrams/layout49.xml"/><Relationship Id="rId7" Type="http://schemas.openxmlformats.org/officeDocument/2006/relationships/diagramData" Target="../diagrams/data50.xml"/><Relationship Id="rId2" Type="http://schemas.openxmlformats.org/officeDocument/2006/relationships/diagramData" Target="../diagrams/data49.xml"/><Relationship Id="rId1" Type="http://schemas.openxmlformats.org/officeDocument/2006/relationships/slideLayout" Target="../slideLayouts/slideLayout5.xml"/><Relationship Id="rId6" Type="http://schemas.microsoft.com/office/2007/relationships/diagramDrawing" Target="../diagrams/drawing49.xml"/><Relationship Id="rId11" Type="http://schemas.microsoft.com/office/2007/relationships/diagramDrawing" Target="../diagrams/drawing50.xml"/><Relationship Id="rId5" Type="http://schemas.openxmlformats.org/officeDocument/2006/relationships/diagramColors" Target="../diagrams/colors49.xml"/><Relationship Id="rId10" Type="http://schemas.openxmlformats.org/officeDocument/2006/relationships/diagramColors" Target="../diagrams/colors50.xml"/><Relationship Id="rId4" Type="http://schemas.openxmlformats.org/officeDocument/2006/relationships/diagramQuickStyle" Target="../diagrams/quickStyle49.xml"/><Relationship Id="rId9" Type="http://schemas.openxmlformats.org/officeDocument/2006/relationships/diagramQuickStyle" Target="../diagrams/quickStyle5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diagramLayout" Target="../diagrams/layout52.xml"/><Relationship Id="rId3" Type="http://schemas.openxmlformats.org/officeDocument/2006/relationships/diagramLayout" Target="../diagrams/layout51.xml"/><Relationship Id="rId7" Type="http://schemas.openxmlformats.org/officeDocument/2006/relationships/diagramData" Target="../diagrams/data52.xml"/><Relationship Id="rId2" Type="http://schemas.openxmlformats.org/officeDocument/2006/relationships/diagramData" Target="../diagrams/data51.xml"/><Relationship Id="rId1" Type="http://schemas.openxmlformats.org/officeDocument/2006/relationships/slideLayout" Target="../slideLayouts/slideLayout5.xml"/><Relationship Id="rId6" Type="http://schemas.microsoft.com/office/2007/relationships/diagramDrawing" Target="../diagrams/drawing51.xml"/><Relationship Id="rId11" Type="http://schemas.microsoft.com/office/2007/relationships/diagramDrawing" Target="../diagrams/drawing52.xml"/><Relationship Id="rId5" Type="http://schemas.openxmlformats.org/officeDocument/2006/relationships/diagramColors" Target="../diagrams/colors51.xml"/><Relationship Id="rId10" Type="http://schemas.openxmlformats.org/officeDocument/2006/relationships/diagramColors" Target="../diagrams/colors52.xml"/><Relationship Id="rId4" Type="http://schemas.openxmlformats.org/officeDocument/2006/relationships/diagramQuickStyle" Target="../diagrams/quickStyle51.xml"/><Relationship Id="rId9" Type="http://schemas.openxmlformats.org/officeDocument/2006/relationships/diagramQuickStyle" Target="../diagrams/quickStyle52.xml"/></Relationships>
</file>

<file path=ppt/slides/_rels/slide51.xml.rels><?xml version="1.0" encoding="UTF-8" standalone="yes"?>
<Relationships xmlns="http://schemas.openxmlformats.org/package/2006/relationships"><Relationship Id="rId8" Type="http://schemas.openxmlformats.org/officeDocument/2006/relationships/diagramLayout" Target="../diagrams/layout54.xml"/><Relationship Id="rId3" Type="http://schemas.openxmlformats.org/officeDocument/2006/relationships/diagramLayout" Target="../diagrams/layout53.xml"/><Relationship Id="rId7" Type="http://schemas.openxmlformats.org/officeDocument/2006/relationships/diagramData" Target="../diagrams/data54.xml"/><Relationship Id="rId2" Type="http://schemas.openxmlformats.org/officeDocument/2006/relationships/diagramData" Target="../diagrams/data53.xml"/><Relationship Id="rId1" Type="http://schemas.openxmlformats.org/officeDocument/2006/relationships/slideLayout" Target="../slideLayouts/slideLayout5.xml"/><Relationship Id="rId6" Type="http://schemas.microsoft.com/office/2007/relationships/diagramDrawing" Target="../diagrams/drawing53.xml"/><Relationship Id="rId11" Type="http://schemas.microsoft.com/office/2007/relationships/diagramDrawing" Target="../diagrams/drawing54.xml"/><Relationship Id="rId5" Type="http://schemas.openxmlformats.org/officeDocument/2006/relationships/diagramColors" Target="../diagrams/colors53.xml"/><Relationship Id="rId10" Type="http://schemas.openxmlformats.org/officeDocument/2006/relationships/diagramColors" Target="../diagrams/colors54.xml"/><Relationship Id="rId4" Type="http://schemas.openxmlformats.org/officeDocument/2006/relationships/diagramQuickStyle" Target="../diagrams/quickStyle53.xml"/><Relationship Id="rId9" Type="http://schemas.openxmlformats.org/officeDocument/2006/relationships/diagramQuickStyle" Target="../diagrams/quickStyle54.xml"/></Relationships>
</file>

<file path=ppt/slides/_rels/slide52.xml.rels><?xml version="1.0" encoding="UTF-8" standalone="yes"?>
<Relationships xmlns="http://schemas.openxmlformats.org/package/2006/relationships"><Relationship Id="rId8" Type="http://schemas.openxmlformats.org/officeDocument/2006/relationships/diagramLayout" Target="../diagrams/layout56.xml"/><Relationship Id="rId3" Type="http://schemas.openxmlformats.org/officeDocument/2006/relationships/diagramLayout" Target="../diagrams/layout55.xml"/><Relationship Id="rId7" Type="http://schemas.openxmlformats.org/officeDocument/2006/relationships/diagramData" Target="../diagrams/data56.xml"/><Relationship Id="rId2" Type="http://schemas.openxmlformats.org/officeDocument/2006/relationships/diagramData" Target="../diagrams/data55.xml"/><Relationship Id="rId1" Type="http://schemas.openxmlformats.org/officeDocument/2006/relationships/slideLayout" Target="../slideLayouts/slideLayout5.xml"/><Relationship Id="rId6" Type="http://schemas.microsoft.com/office/2007/relationships/diagramDrawing" Target="../diagrams/drawing55.xml"/><Relationship Id="rId11" Type="http://schemas.microsoft.com/office/2007/relationships/diagramDrawing" Target="../diagrams/drawing56.xml"/><Relationship Id="rId5" Type="http://schemas.openxmlformats.org/officeDocument/2006/relationships/diagramColors" Target="../diagrams/colors55.xml"/><Relationship Id="rId10" Type="http://schemas.openxmlformats.org/officeDocument/2006/relationships/diagramColors" Target="../diagrams/colors56.xml"/><Relationship Id="rId4" Type="http://schemas.openxmlformats.org/officeDocument/2006/relationships/diagramQuickStyle" Target="../diagrams/quickStyle55.xml"/><Relationship Id="rId9" Type="http://schemas.openxmlformats.org/officeDocument/2006/relationships/diagramQuickStyle" Target="../diagrams/quickStyle56.xml"/></Relationships>
</file>

<file path=ppt/slides/_rels/slide53.xml.rels><?xml version="1.0" encoding="UTF-8" standalone="yes"?>
<Relationships xmlns="http://schemas.openxmlformats.org/package/2006/relationships"><Relationship Id="rId8" Type="http://schemas.openxmlformats.org/officeDocument/2006/relationships/diagramLayout" Target="../diagrams/layout58.xml"/><Relationship Id="rId3" Type="http://schemas.openxmlformats.org/officeDocument/2006/relationships/diagramLayout" Target="../diagrams/layout57.xml"/><Relationship Id="rId7" Type="http://schemas.openxmlformats.org/officeDocument/2006/relationships/diagramData" Target="../diagrams/data58.xml"/><Relationship Id="rId2" Type="http://schemas.openxmlformats.org/officeDocument/2006/relationships/diagramData" Target="../diagrams/data57.xml"/><Relationship Id="rId1" Type="http://schemas.openxmlformats.org/officeDocument/2006/relationships/slideLayout" Target="../slideLayouts/slideLayout5.xml"/><Relationship Id="rId6" Type="http://schemas.microsoft.com/office/2007/relationships/diagramDrawing" Target="../diagrams/drawing57.xml"/><Relationship Id="rId11" Type="http://schemas.microsoft.com/office/2007/relationships/diagramDrawing" Target="../diagrams/drawing58.xml"/><Relationship Id="rId5" Type="http://schemas.openxmlformats.org/officeDocument/2006/relationships/diagramColors" Target="../diagrams/colors57.xml"/><Relationship Id="rId10" Type="http://schemas.openxmlformats.org/officeDocument/2006/relationships/diagramColors" Target="../diagrams/colors58.xml"/><Relationship Id="rId4" Type="http://schemas.openxmlformats.org/officeDocument/2006/relationships/diagramQuickStyle" Target="../diagrams/quickStyle57.xml"/><Relationship Id="rId9" Type="http://schemas.openxmlformats.org/officeDocument/2006/relationships/diagramQuickStyle" Target="../diagrams/quickStyle58.xml"/></Relationships>
</file>

<file path=ppt/slides/_rels/slide54.xml.rels><?xml version="1.0" encoding="UTF-8" standalone="yes"?>
<Relationships xmlns="http://schemas.openxmlformats.org/package/2006/relationships"><Relationship Id="rId8" Type="http://schemas.openxmlformats.org/officeDocument/2006/relationships/diagramLayout" Target="../diagrams/layout60.xml"/><Relationship Id="rId3" Type="http://schemas.openxmlformats.org/officeDocument/2006/relationships/diagramLayout" Target="../diagrams/layout59.xml"/><Relationship Id="rId7" Type="http://schemas.openxmlformats.org/officeDocument/2006/relationships/diagramData" Target="../diagrams/data60.xml"/><Relationship Id="rId2" Type="http://schemas.openxmlformats.org/officeDocument/2006/relationships/diagramData" Target="../diagrams/data59.xml"/><Relationship Id="rId1" Type="http://schemas.openxmlformats.org/officeDocument/2006/relationships/slideLayout" Target="../slideLayouts/slideLayout5.xml"/><Relationship Id="rId6" Type="http://schemas.microsoft.com/office/2007/relationships/diagramDrawing" Target="../diagrams/drawing59.xml"/><Relationship Id="rId11" Type="http://schemas.microsoft.com/office/2007/relationships/diagramDrawing" Target="../diagrams/drawing60.xml"/><Relationship Id="rId5" Type="http://schemas.openxmlformats.org/officeDocument/2006/relationships/diagramColors" Target="../diagrams/colors59.xml"/><Relationship Id="rId10" Type="http://schemas.openxmlformats.org/officeDocument/2006/relationships/diagramColors" Target="../diagrams/colors60.xml"/><Relationship Id="rId4" Type="http://schemas.openxmlformats.org/officeDocument/2006/relationships/diagramQuickStyle" Target="../diagrams/quickStyle59.xml"/><Relationship Id="rId9" Type="http://schemas.openxmlformats.org/officeDocument/2006/relationships/diagramQuickStyle" Target="../diagrams/quickStyle60.xml"/></Relationships>
</file>

<file path=ppt/slides/_rels/slide55.xml.rels><?xml version="1.0" encoding="UTF-8" standalone="yes"?>
<Relationships xmlns="http://schemas.openxmlformats.org/package/2006/relationships"><Relationship Id="rId8" Type="http://schemas.openxmlformats.org/officeDocument/2006/relationships/diagramLayout" Target="../diagrams/layout62.xml"/><Relationship Id="rId3" Type="http://schemas.openxmlformats.org/officeDocument/2006/relationships/diagramLayout" Target="../diagrams/layout61.xml"/><Relationship Id="rId7" Type="http://schemas.openxmlformats.org/officeDocument/2006/relationships/diagramData" Target="../diagrams/data62.xml"/><Relationship Id="rId2" Type="http://schemas.openxmlformats.org/officeDocument/2006/relationships/diagramData" Target="../diagrams/data61.xml"/><Relationship Id="rId1" Type="http://schemas.openxmlformats.org/officeDocument/2006/relationships/slideLayout" Target="../slideLayouts/slideLayout5.xml"/><Relationship Id="rId6" Type="http://schemas.microsoft.com/office/2007/relationships/diagramDrawing" Target="../diagrams/drawing61.xml"/><Relationship Id="rId11" Type="http://schemas.microsoft.com/office/2007/relationships/diagramDrawing" Target="../diagrams/drawing62.xml"/><Relationship Id="rId5" Type="http://schemas.openxmlformats.org/officeDocument/2006/relationships/diagramColors" Target="../diagrams/colors61.xml"/><Relationship Id="rId10" Type="http://schemas.openxmlformats.org/officeDocument/2006/relationships/diagramColors" Target="../diagrams/colors62.xml"/><Relationship Id="rId4" Type="http://schemas.openxmlformats.org/officeDocument/2006/relationships/diagramQuickStyle" Target="../diagrams/quickStyle61.xml"/><Relationship Id="rId9" Type="http://schemas.openxmlformats.org/officeDocument/2006/relationships/diagramQuickStyle" Target="../diagrams/quickStyle62.xml"/></Relationships>
</file>

<file path=ppt/slides/_rels/slide56.xml.rels><?xml version="1.0" encoding="UTF-8" standalone="yes"?>
<Relationships xmlns="http://schemas.openxmlformats.org/package/2006/relationships"><Relationship Id="rId8" Type="http://schemas.openxmlformats.org/officeDocument/2006/relationships/diagramLayout" Target="../diagrams/layout64.xml"/><Relationship Id="rId3" Type="http://schemas.openxmlformats.org/officeDocument/2006/relationships/diagramLayout" Target="../diagrams/layout63.xml"/><Relationship Id="rId7" Type="http://schemas.openxmlformats.org/officeDocument/2006/relationships/diagramData" Target="../diagrams/data64.xml"/><Relationship Id="rId2" Type="http://schemas.openxmlformats.org/officeDocument/2006/relationships/diagramData" Target="../diagrams/data63.xml"/><Relationship Id="rId1" Type="http://schemas.openxmlformats.org/officeDocument/2006/relationships/slideLayout" Target="../slideLayouts/slideLayout5.xml"/><Relationship Id="rId6" Type="http://schemas.microsoft.com/office/2007/relationships/diagramDrawing" Target="../diagrams/drawing63.xml"/><Relationship Id="rId11" Type="http://schemas.microsoft.com/office/2007/relationships/diagramDrawing" Target="../diagrams/drawing64.xml"/><Relationship Id="rId5" Type="http://schemas.openxmlformats.org/officeDocument/2006/relationships/diagramColors" Target="../diagrams/colors63.xml"/><Relationship Id="rId10" Type="http://schemas.openxmlformats.org/officeDocument/2006/relationships/diagramColors" Target="../diagrams/colors64.xml"/><Relationship Id="rId4" Type="http://schemas.openxmlformats.org/officeDocument/2006/relationships/diagramQuickStyle" Target="../diagrams/quickStyle63.xml"/><Relationship Id="rId9" Type="http://schemas.openxmlformats.org/officeDocument/2006/relationships/diagramQuickStyle" Target="../diagrams/quickStyle6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diagramLayout" Target="../diagrams/layout66.xml"/><Relationship Id="rId3" Type="http://schemas.openxmlformats.org/officeDocument/2006/relationships/diagramLayout" Target="../diagrams/layout65.xml"/><Relationship Id="rId7" Type="http://schemas.openxmlformats.org/officeDocument/2006/relationships/diagramData" Target="../diagrams/data66.xml"/><Relationship Id="rId2" Type="http://schemas.openxmlformats.org/officeDocument/2006/relationships/diagramData" Target="../diagrams/data65.xml"/><Relationship Id="rId1" Type="http://schemas.openxmlformats.org/officeDocument/2006/relationships/slideLayout" Target="../slideLayouts/slideLayout5.xml"/><Relationship Id="rId6" Type="http://schemas.microsoft.com/office/2007/relationships/diagramDrawing" Target="../diagrams/drawing65.xml"/><Relationship Id="rId11" Type="http://schemas.microsoft.com/office/2007/relationships/diagramDrawing" Target="../diagrams/drawing66.xml"/><Relationship Id="rId5" Type="http://schemas.openxmlformats.org/officeDocument/2006/relationships/diagramColors" Target="../diagrams/colors65.xml"/><Relationship Id="rId10" Type="http://schemas.openxmlformats.org/officeDocument/2006/relationships/diagramColors" Target="../diagrams/colors66.xml"/><Relationship Id="rId4" Type="http://schemas.openxmlformats.org/officeDocument/2006/relationships/diagramQuickStyle" Target="../diagrams/quickStyle65.xml"/><Relationship Id="rId9" Type="http://schemas.openxmlformats.org/officeDocument/2006/relationships/diagramQuickStyle" Target="../diagrams/quickStyle66.xml"/></Relationships>
</file>

<file path=ppt/slides/_rels/slide59.xml.rels><?xml version="1.0" encoding="UTF-8" standalone="yes"?>
<Relationships xmlns="http://schemas.openxmlformats.org/package/2006/relationships"><Relationship Id="rId8" Type="http://schemas.openxmlformats.org/officeDocument/2006/relationships/diagramLayout" Target="../diagrams/layout68.xml"/><Relationship Id="rId3" Type="http://schemas.openxmlformats.org/officeDocument/2006/relationships/diagramLayout" Target="../diagrams/layout67.xml"/><Relationship Id="rId7" Type="http://schemas.openxmlformats.org/officeDocument/2006/relationships/diagramData" Target="../diagrams/data68.xml"/><Relationship Id="rId2" Type="http://schemas.openxmlformats.org/officeDocument/2006/relationships/diagramData" Target="../diagrams/data67.xml"/><Relationship Id="rId1" Type="http://schemas.openxmlformats.org/officeDocument/2006/relationships/slideLayout" Target="../slideLayouts/slideLayout5.xml"/><Relationship Id="rId6" Type="http://schemas.microsoft.com/office/2007/relationships/diagramDrawing" Target="../diagrams/drawing67.xml"/><Relationship Id="rId11" Type="http://schemas.microsoft.com/office/2007/relationships/diagramDrawing" Target="../diagrams/drawing68.xml"/><Relationship Id="rId5" Type="http://schemas.openxmlformats.org/officeDocument/2006/relationships/diagramColors" Target="../diagrams/colors67.xml"/><Relationship Id="rId10" Type="http://schemas.openxmlformats.org/officeDocument/2006/relationships/diagramColors" Target="../diagrams/colors68.xml"/><Relationship Id="rId4" Type="http://schemas.openxmlformats.org/officeDocument/2006/relationships/diagramQuickStyle" Target="../diagrams/quickStyle67.xml"/><Relationship Id="rId9" Type="http://schemas.openxmlformats.org/officeDocument/2006/relationships/diagramQuickStyle" Target="../diagrams/quickStyle6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diagramLayout" Target="../diagrams/layout70.xml"/><Relationship Id="rId3" Type="http://schemas.openxmlformats.org/officeDocument/2006/relationships/diagramLayout" Target="../diagrams/layout69.xml"/><Relationship Id="rId7" Type="http://schemas.openxmlformats.org/officeDocument/2006/relationships/diagramData" Target="../diagrams/data70.xml"/><Relationship Id="rId2" Type="http://schemas.openxmlformats.org/officeDocument/2006/relationships/diagramData" Target="../diagrams/data69.xml"/><Relationship Id="rId1" Type="http://schemas.openxmlformats.org/officeDocument/2006/relationships/slideLayout" Target="../slideLayouts/slideLayout5.xml"/><Relationship Id="rId6" Type="http://schemas.microsoft.com/office/2007/relationships/diagramDrawing" Target="../diagrams/drawing69.xml"/><Relationship Id="rId11" Type="http://schemas.microsoft.com/office/2007/relationships/diagramDrawing" Target="../diagrams/drawing70.xml"/><Relationship Id="rId5" Type="http://schemas.openxmlformats.org/officeDocument/2006/relationships/diagramColors" Target="../diagrams/colors69.xml"/><Relationship Id="rId10" Type="http://schemas.openxmlformats.org/officeDocument/2006/relationships/diagramColors" Target="../diagrams/colors70.xml"/><Relationship Id="rId4" Type="http://schemas.openxmlformats.org/officeDocument/2006/relationships/diagramQuickStyle" Target="../diagrams/quickStyle69.xml"/><Relationship Id="rId9" Type="http://schemas.openxmlformats.org/officeDocument/2006/relationships/diagramQuickStyle" Target="../diagrams/quickStyle70.xml"/></Relationships>
</file>

<file path=ppt/slides/_rels/slide61.xml.rels><?xml version="1.0" encoding="UTF-8" standalone="yes"?>
<Relationships xmlns="http://schemas.openxmlformats.org/package/2006/relationships"><Relationship Id="rId8" Type="http://schemas.openxmlformats.org/officeDocument/2006/relationships/diagramLayout" Target="../diagrams/layout72.xml"/><Relationship Id="rId3" Type="http://schemas.openxmlformats.org/officeDocument/2006/relationships/diagramLayout" Target="../diagrams/layout71.xml"/><Relationship Id="rId7" Type="http://schemas.openxmlformats.org/officeDocument/2006/relationships/diagramData" Target="../diagrams/data72.xml"/><Relationship Id="rId2" Type="http://schemas.openxmlformats.org/officeDocument/2006/relationships/diagramData" Target="../diagrams/data71.xml"/><Relationship Id="rId1" Type="http://schemas.openxmlformats.org/officeDocument/2006/relationships/slideLayout" Target="../slideLayouts/slideLayout5.xml"/><Relationship Id="rId6" Type="http://schemas.microsoft.com/office/2007/relationships/diagramDrawing" Target="../diagrams/drawing71.xml"/><Relationship Id="rId11" Type="http://schemas.microsoft.com/office/2007/relationships/diagramDrawing" Target="../diagrams/drawing72.xml"/><Relationship Id="rId5" Type="http://schemas.openxmlformats.org/officeDocument/2006/relationships/diagramColors" Target="../diagrams/colors71.xml"/><Relationship Id="rId10" Type="http://schemas.openxmlformats.org/officeDocument/2006/relationships/diagramColors" Target="../diagrams/colors72.xml"/><Relationship Id="rId4" Type="http://schemas.openxmlformats.org/officeDocument/2006/relationships/diagramQuickStyle" Target="../diagrams/quickStyle71.xml"/><Relationship Id="rId9" Type="http://schemas.openxmlformats.org/officeDocument/2006/relationships/diagramQuickStyle" Target="../diagrams/quickStyle72.xml"/></Relationships>
</file>

<file path=ppt/slides/_rels/slide62.xml.rels><?xml version="1.0" encoding="UTF-8" standalone="yes"?>
<Relationships xmlns="http://schemas.openxmlformats.org/package/2006/relationships"><Relationship Id="rId8" Type="http://schemas.openxmlformats.org/officeDocument/2006/relationships/diagramLayout" Target="../diagrams/layout74.xml"/><Relationship Id="rId3" Type="http://schemas.openxmlformats.org/officeDocument/2006/relationships/diagramLayout" Target="../diagrams/layout73.xml"/><Relationship Id="rId7" Type="http://schemas.openxmlformats.org/officeDocument/2006/relationships/diagramData" Target="../diagrams/data74.xml"/><Relationship Id="rId2" Type="http://schemas.openxmlformats.org/officeDocument/2006/relationships/diagramData" Target="../diagrams/data73.xml"/><Relationship Id="rId1" Type="http://schemas.openxmlformats.org/officeDocument/2006/relationships/slideLayout" Target="../slideLayouts/slideLayout5.xml"/><Relationship Id="rId6" Type="http://schemas.microsoft.com/office/2007/relationships/diagramDrawing" Target="../diagrams/drawing73.xml"/><Relationship Id="rId11" Type="http://schemas.microsoft.com/office/2007/relationships/diagramDrawing" Target="../diagrams/drawing74.xml"/><Relationship Id="rId5" Type="http://schemas.openxmlformats.org/officeDocument/2006/relationships/diagramColors" Target="../diagrams/colors73.xml"/><Relationship Id="rId10" Type="http://schemas.openxmlformats.org/officeDocument/2006/relationships/diagramColors" Target="../diagrams/colors74.xml"/><Relationship Id="rId4" Type="http://schemas.openxmlformats.org/officeDocument/2006/relationships/diagramQuickStyle" Target="../diagrams/quickStyle73.xml"/><Relationship Id="rId9" Type="http://schemas.openxmlformats.org/officeDocument/2006/relationships/diagramQuickStyle" Target="../diagrams/quickStyle74.xml"/></Relationships>
</file>

<file path=ppt/slides/_rels/slide63.xml.rels><?xml version="1.0" encoding="UTF-8" standalone="yes"?>
<Relationships xmlns="http://schemas.openxmlformats.org/package/2006/relationships"><Relationship Id="rId8" Type="http://schemas.openxmlformats.org/officeDocument/2006/relationships/diagramLayout" Target="../diagrams/layout76.xml"/><Relationship Id="rId3" Type="http://schemas.openxmlformats.org/officeDocument/2006/relationships/diagramLayout" Target="../diagrams/layout75.xml"/><Relationship Id="rId7" Type="http://schemas.openxmlformats.org/officeDocument/2006/relationships/diagramData" Target="../diagrams/data76.xml"/><Relationship Id="rId2" Type="http://schemas.openxmlformats.org/officeDocument/2006/relationships/diagramData" Target="../diagrams/data75.xml"/><Relationship Id="rId1" Type="http://schemas.openxmlformats.org/officeDocument/2006/relationships/slideLayout" Target="../slideLayouts/slideLayout5.xml"/><Relationship Id="rId6" Type="http://schemas.microsoft.com/office/2007/relationships/diagramDrawing" Target="../diagrams/drawing75.xml"/><Relationship Id="rId11" Type="http://schemas.microsoft.com/office/2007/relationships/diagramDrawing" Target="../diagrams/drawing76.xml"/><Relationship Id="rId5" Type="http://schemas.openxmlformats.org/officeDocument/2006/relationships/diagramColors" Target="../diagrams/colors75.xml"/><Relationship Id="rId10" Type="http://schemas.openxmlformats.org/officeDocument/2006/relationships/diagramColors" Target="../diagrams/colors76.xml"/><Relationship Id="rId4" Type="http://schemas.openxmlformats.org/officeDocument/2006/relationships/diagramQuickStyle" Target="../diagrams/quickStyle75.xml"/><Relationship Id="rId9" Type="http://schemas.openxmlformats.org/officeDocument/2006/relationships/diagramQuickStyle" Target="../diagrams/quickStyle76.xml"/></Relationships>
</file>

<file path=ppt/slides/_rels/slide64.xml.rels><?xml version="1.0" encoding="UTF-8" standalone="yes"?>
<Relationships xmlns="http://schemas.openxmlformats.org/package/2006/relationships"><Relationship Id="rId8" Type="http://schemas.openxmlformats.org/officeDocument/2006/relationships/diagramLayout" Target="../diagrams/layout78.xml"/><Relationship Id="rId3" Type="http://schemas.openxmlformats.org/officeDocument/2006/relationships/diagramLayout" Target="../diagrams/layout77.xml"/><Relationship Id="rId7" Type="http://schemas.openxmlformats.org/officeDocument/2006/relationships/diagramData" Target="../diagrams/data78.xml"/><Relationship Id="rId2" Type="http://schemas.openxmlformats.org/officeDocument/2006/relationships/diagramData" Target="../diagrams/data77.xml"/><Relationship Id="rId1" Type="http://schemas.openxmlformats.org/officeDocument/2006/relationships/slideLayout" Target="../slideLayouts/slideLayout5.xml"/><Relationship Id="rId6" Type="http://schemas.microsoft.com/office/2007/relationships/diagramDrawing" Target="../diagrams/drawing77.xml"/><Relationship Id="rId11" Type="http://schemas.microsoft.com/office/2007/relationships/diagramDrawing" Target="../diagrams/drawing78.xml"/><Relationship Id="rId5" Type="http://schemas.openxmlformats.org/officeDocument/2006/relationships/diagramColors" Target="../diagrams/colors77.xml"/><Relationship Id="rId10" Type="http://schemas.openxmlformats.org/officeDocument/2006/relationships/diagramColors" Target="../diagrams/colors78.xml"/><Relationship Id="rId4" Type="http://schemas.openxmlformats.org/officeDocument/2006/relationships/diagramQuickStyle" Target="../diagrams/quickStyle77.xml"/><Relationship Id="rId9" Type="http://schemas.openxmlformats.org/officeDocument/2006/relationships/diagramQuickStyle" Target="../diagrams/quickStyle7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diagramLayout" Target="../diagrams/layout80.xml"/><Relationship Id="rId3" Type="http://schemas.openxmlformats.org/officeDocument/2006/relationships/diagramLayout" Target="../diagrams/layout79.xml"/><Relationship Id="rId7" Type="http://schemas.openxmlformats.org/officeDocument/2006/relationships/diagramData" Target="../diagrams/data80.xml"/><Relationship Id="rId2" Type="http://schemas.openxmlformats.org/officeDocument/2006/relationships/diagramData" Target="../diagrams/data79.xml"/><Relationship Id="rId1" Type="http://schemas.openxmlformats.org/officeDocument/2006/relationships/slideLayout" Target="../slideLayouts/slideLayout5.xml"/><Relationship Id="rId6" Type="http://schemas.microsoft.com/office/2007/relationships/diagramDrawing" Target="../diagrams/drawing79.xml"/><Relationship Id="rId11" Type="http://schemas.microsoft.com/office/2007/relationships/diagramDrawing" Target="../diagrams/drawing80.xml"/><Relationship Id="rId5" Type="http://schemas.openxmlformats.org/officeDocument/2006/relationships/diagramColors" Target="../diagrams/colors79.xml"/><Relationship Id="rId10" Type="http://schemas.openxmlformats.org/officeDocument/2006/relationships/diagramColors" Target="../diagrams/colors80.xml"/><Relationship Id="rId4" Type="http://schemas.openxmlformats.org/officeDocument/2006/relationships/diagramQuickStyle" Target="../diagrams/quickStyle79.xml"/><Relationship Id="rId9" Type="http://schemas.openxmlformats.org/officeDocument/2006/relationships/diagramQuickStyle" Target="../diagrams/quickStyle80.xml"/></Relationships>
</file>

<file path=ppt/slides/_rels/slide67.xml.rels><?xml version="1.0" encoding="UTF-8" standalone="yes"?>
<Relationships xmlns="http://schemas.openxmlformats.org/package/2006/relationships"><Relationship Id="rId8" Type="http://schemas.openxmlformats.org/officeDocument/2006/relationships/diagramLayout" Target="../diagrams/layout82.xml"/><Relationship Id="rId3" Type="http://schemas.openxmlformats.org/officeDocument/2006/relationships/diagramLayout" Target="../diagrams/layout81.xml"/><Relationship Id="rId7" Type="http://schemas.openxmlformats.org/officeDocument/2006/relationships/diagramData" Target="../diagrams/data82.xml"/><Relationship Id="rId2" Type="http://schemas.openxmlformats.org/officeDocument/2006/relationships/diagramData" Target="../diagrams/data81.xml"/><Relationship Id="rId1" Type="http://schemas.openxmlformats.org/officeDocument/2006/relationships/slideLayout" Target="../slideLayouts/slideLayout5.xml"/><Relationship Id="rId6" Type="http://schemas.microsoft.com/office/2007/relationships/diagramDrawing" Target="../diagrams/drawing81.xml"/><Relationship Id="rId11" Type="http://schemas.microsoft.com/office/2007/relationships/diagramDrawing" Target="../diagrams/drawing82.xml"/><Relationship Id="rId5" Type="http://schemas.openxmlformats.org/officeDocument/2006/relationships/diagramColors" Target="../diagrams/colors81.xml"/><Relationship Id="rId10" Type="http://schemas.openxmlformats.org/officeDocument/2006/relationships/diagramColors" Target="../diagrams/colors82.xml"/><Relationship Id="rId4" Type="http://schemas.openxmlformats.org/officeDocument/2006/relationships/diagramQuickStyle" Target="../diagrams/quickStyle81.xml"/><Relationship Id="rId9" Type="http://schemas.openxmlformats.org/officeDocument/2006/relationships/diagramQuickStyle" Target="../diagrams/quickStyle82.xml"/></Relationships>
</file>

<file path=ppt/slides/_rels/slide68.xml.rels><?xml version="1.0" encoding="UTF-8" standalone="yes"?>
<Relationships xmlns="http://schemas.openxmlformats.org/package/2006/relationships"><Relationship Id="rId8" Type="http://schemas.openxmlformats.org/officeDocument/2006/relationships/diagramLayout" Target="../diagrams/layout84.xml"/><Relationship Id="rId3" Type="http://schemas.openxmlformats.org/officeDocument/2006/relationships/diagramLayout" Target="../diagrams/layout83.xml"/><Relationship Id="rId7" Type="http://schemas.openxmlformats.org/officeDocument/2006/relationships/diagramData" Target="../diagrams/data84.xml"/><Relationship Id="rId2" Type="http://schemas.openxmlformats.org/officeDocument/2006/relationships/diagramData" Target="../diagrams/data83.xml"/><Relationship Id="rId1" Type="http://schemas.openxmlformats.org/officeDocument/2006/relationships/slideLayout" Target="../slideLayouts/slideLayout5.xml"/><Relationship Id="rId6" Type="http://schemas.microsoft.com/office/2007/relationships/diagramDrawing" Target="../diagrams/drawing83.xml"/><Relationship Id="rId11" Type="http://schemas.microsoft.com/office/2007/relationships/diagramDrawing" Target="../diagrams/drawing84.xml"/><Relationship Id="rId5" Type="http://schemas.openxmlformats.org/officeDocument/2006/relationships/diagramColors" Target="../diagrams/colors83.xml"/><Relationship Id="rId10" Type="http://schemas.openxmlformats.org/officeDocument/2006/relationships/diagramColors" Target="../diagrams/colors84.xml"/><Relationship Id="rId4" Type="http://schemas.openxmlformats.org/officeDocument/2006/relationships/diagramQuickStyle" Target="../diagrams/quickStyle83.xml"/><Relationship Id="rId9" Type="http://schemas.openxmlformats.org/officeDocument/2006/relationships/diagramQuickStyle" Target="../diagrams/quickStyle84.xml"/></Relationships>
</file>

<file path=ppt/slides/_rels/slide69.xml.rels><?xml version="1.0" encoding="UTF-8" standalone="yes"?>
<Relationships xmlns="http://schemas.openxmlformats.org/package/2006/relationships"><Relationship Id="rId8" Type="http://schemas.openxmlformats.org/officeDocument/2006/relationships/diagramLayout" Target="../diagrams/layout86.xml"/><Relationship Id="rId3" Type="http://schemas.openxmlformats.org/officeDocument/2006/relationships/diagramLayout" Target="../diagrams/layout85.xml"/><Relationship Id="rId7" Type="http://schemas.openxmlformats.org/officeDocument/2006/relationships/diagramData" Target="../diagrams/data86.xml"/><Relationship Id="rId2" Type="http://schemas.openxmlformats.org/officeDocument/2006/relationships/diagramData" Target="../diagrams/data85.xml"/><Relationship Id="rId1" Type="http://schemas.openxmlformats.org/officeDocument/2006/relationships/slideLayout" Target="../slideLayouts/slideLayout5.xml"/><Relationship Id="rId6" Type="http://schemas.microsoft.com/office/2007/relationships/diagramDrawing" Target="../diagrams/drawing85.xml"/><Relationship Id="rId11" Type="http://schemas.microsoft.com/office/2007/relationships/diagramDrawing" Target="../diagrams/drawing86.xml"/><Relationship Id="rId5" Type="http://schemas.openxmlformats.org/officeDocument/2006/relationships/diagramColors" Target="../diagrams/colors85.xml"/><Relationship Id="rId10" Type="http://schemas.openxmlformats.org/officeDocument/2006/relationships/diagramColors" Target="../diagrams/colors86.xml"/><Relationship Id="rId4" Type="http://schemas.openxmlformats.org/officeDocument/2006/relationships/diagramQuickStyle" Target="../diagrams/quickStyle85.xml"/><Relationship Id="rId9" Type="http://schemas.openxmlformats.org/officeDocument/2006/relationships/diagramQuickStyle" Target="../diagrams/quickStyle8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8" Type="http://schemas.openxmlformats.org/officeDocument/2006/relationships/diagramLayout" Target="../diagrams/layout88.xml"/><Relationship Id="rId3" Type="http://schemas.openxmlformats.org/officeDocument/2006/relationships/diagramLayout" Target="../diagrams/layout87.xml"/><Relationship Id="rId7" Type="http://schemas.openxmlformats.org/officeDocument/2006/relationships/diagramData" Target="../diagrams/data88.xml"/><Relationship Id="rId2" Type="http://schemas.openxmlformats.org/officeDocument/2006/relationships/diagramData" Target="../diagrams/data87.xml"/><Relationship Id="rId1" Type="http://schemas.openxmlformats.org/officeDocument/2006/relationships/slideLayout" Target="../slideLayouts/slideLayout5.xml"/><Relationship Id="rId6" Type="http://schemas.microsoft.com/office/2007/relationships/diagramDrawing" Target="../diagrams/drawing87.xml"/><Relationship Id="rId11" Type="http://schemas.microsoft.com/office/2007/relationships/diagramDrawing" Target="../diagrams/drawing88.xml"/><Relationship Id="rId5" Type="http://schemas.openxmlformats.org/officeDocument/2006/relationships/diagramColors" Target="../diagrams/colors87.xml"/><Relationship Id="rId10" Type="http://schemas.openxmlformats.org/officeDocument/2006/relationships/diagramColors" Target="../diagrams/colors88.xml"/><Relationship Id="rId4" Type="http://schemas.openxmlformats.org/officeDocument/2006/relationships/diagramQuickStyle" Target="../diagrams/quickStyle87.xml"/><Relationship Id="rId9" Type="http://schemas.openxmlformats.org/officeDocument/2006/relationships/diagramQuickStyle" Target="../diagrams/quickStyle8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89.xml"/><Relationship Id="rId2" Type="http://schemas.openxmlformats.org/officeDocument/2006/relationships/diagramData" Target="../diagrams/data89.xml"/><Relationship Id="rId1" Type="http://schemas.openxmlformats.org/officeDocument/2006/relationships/slideLayout" Target="../slideLayouts/slideLayout4.xml"/><Relationship Id="rId6" Type="http://schemas.microsoft.com/office/2007/relationships/diagramDrawing" Target="../diagrams/drawing89.xml"/><Relationship Id="rId5" Type="http://schemas.openxmlformats.org/officeDocument/2006/relationships/diagramColors" Target="../diagrams/colors89.xml"/><Relationship Id="rId4" Type="http://schemas.openxmlformats.org/officeDocument/2006/relationships/diagramQuickStyle" Target="../diagrams/quickStyle89.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90.xml"/><Relationship Id="rId2" Type="http://schemas.openxmlformats.org/officeDocument/2006/relationships/diagramData" Target="../diagrams/data90.xml"/><Relationship Id="rId1" Type="http://schemas.openxmlformats.org/officeDocument/2006/relationships/slideLayout" Target="../slideLayouts/slideLayout4.xml"/><Relationship Id="rId6" Type="http://schemas.microsoft.com/office/2007/relationships/diagramDrawing" Target="../diagrams/drawing90.xml"/><Relationship Id="rId5" Type="http://schemas.openxmlformats.org/officeDocument/2006/relationships/diagramColors" Target="../diagrams/colors90.xml"/><Relationship Id="rId4" Type="http://schemas.openxmlformats.org/officeDocument/2006/relationships/diagramQuickStyle" Target="../diagrams/quickStyle90.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91.xml"/><Relationship Id="rId2" Type="http://schemas.openxmlformats.org/officeDocument/2006/relationships/diagramData" Target="../diagrams/data91.xml"/><Relationship Id="rId1" Type="http://schemas.openxmlformats.org/officeDocument/2006/relationships/slideLayout" Target="../slideLayouts/slideLayout4.xml"/><Relationship Id="rId6" Type="http://schemas.microsoft.com/office/2007/relationships/diagramDrawing" Target="../diagrams/drawing91.xml"/><Relationship Id="rId5" Type="http://schemas.openxmlformats.org/officeDocument/2006/relationships/diagramColors" Target="../diagrams/colors91.xml"/><Relationship Id="rId4" Type="http://schemas.openxmlformats.org/officeDocument/2006/relationships/diagramQuickStyle" Target="../diagrams/quickStyle91.xml"/></Relationships>
</file>

<file path=ppt/slides/_rels/slide75.xml.rels><?xml version="1.0" encoding="UTF-8" standalone="yes"?>
<Relationships xmlns="http://schemas.openxmlformats.org/package/2006/relationships"><Relationship Id="rId8" Type="http://schemas.openxmlformats.org/officeDocument/2006/relationships/diagramLayout" Target="../diagrams/layout93.xml"/><Relationship Id="rId3" Type="http://schemas.openxmlformats.org/officeDocument/2006/relationships/diagramLayout" Target="../diagrams/layout92.xml"/><Relationship Id="rId7" Type="http://schemas.openxmlformats.org/officeDocument/2006/relationships/diagramData" Target="../diagrams/data93.xml"/><Relationship Id="rId2" Type="http://schemas.openxmlformats.org/officeDocument/2006/relationships/diagramData" Target="../diagrams/data92.xml"/><Relationship Id="rId1" Type="http://schemas.openxmlformats.org/officeDocument/2006/relationships/slideLayout" Target="../slideLayouts/slideLayout5.xml"/><Relationship Id="rId6" Type="http://schemas.microsoft.com/office/2007/relationships/diagramDrawing" Target="../diagrams/drawing92.xml"/><Relationship Id="rId11" Type="http://schemas.microsoft.com/office/2007/relationships/diagramDrawing" Target="../diagrams/drawing93.xml"/><Relationship Id="rId5" Type="http://schemas.openxmlformats.org/officeDocument/2006/relationships/diagramColors" Target="../diagrams/colors92.xml"/><Relationship Id="rId10" Type="http://schemas.openxmlformats.org/officeDocument/2006/relationships/diagramColors" Target="../diagrams/colors93.xml"/><Relationship Id="rId4" Type="http://schemas.openxmlformats.org/officeDocument/2006/relationships/diagramQuickStyle" Target="../diagrams/quickStyle92.xml"/><Relationship Id="rId9" Type="http://schemas.openxmlformats.org/officeDocument/2006/relationships/diagramQuickStyle" Target="../diagrams/quickStyle93.xml"/></Relationships>
</file>

<file path=ppt/slides/_rels/slide76.xml.rels><?xml version="1.0" encoding="UTF-8" standalone="yes"?>
<Relationships xmlns="http://schemas.openxmlformats.org/package/2006/relationships"><Relationship Id="rId8" Type="http://schemas.openxmlformats.org/officeDocument/2006/relationships/diagramLayout" Target="../diagrams/layout95.xml"/><Relationship Id="rId3" Type="http://schemas.openxmlformats.org/officeDocument/2006/relationships/diagramLayout" Target="../diagrams/layout94.xml"/><Relationship Id="rId7" Type="http://schemas.openxmlformats.org/officeDocument/2006/relationships/diagramData" Target="../diagrams/data95.xml"/><Relationship Id="rId2" Type="http://schemas.openxmlformats.org/officeDocument/2006/relationships/diagramData" Target="../diagrams/data94.xml"/><Relationship Id="rId1" Type="http://schemas.openxmlformats.org/officeDocument/2006/relationships/slideLayout" Target="../slideLayouts/slideLayout5.xml"/><Relationship Id="rId6" Type="http://schemas.microsoft.com/office/2007/relationships/diagramDrawing" Target="../diagrams/drawing94.xml"/><Relationship Id="rId11" Type="http://schemas.microsoft.com/office/2007/relationships/diagramDrawing" Target="../diagrams/drawing95.xml"/><Relationship Id="rId5" Type="http://schemas.openxmlformats.org/officeDocument/2006/relationships/diagramColors" Target="../diagrams/colors94.xml"/><Relationship Id="rId10" Type="http://schemas.openxmlformats.org/officeDocument/2006/relationships/diagramColors" Target="../diagrams/colors95.xml"/><Relationship Id="rId4" Type="http://schemas.openxmlformats.org/officeDocument/2006/relationships/diagramQuickStyle" Target="../diagrams/quickStyle94.xml"/><Relationship Id="rId9" Type="http://schemas.openxmlformats.org/officeDocument/2006/relationships/diagramQuickStyle" Target="../diagrams/quickStyle95.xml"/></Relationships>
</file>

<file path=ppt/slides/_rels/slide77.xml.rels><?xml version="1.0" encoding="UTF-8" standalone="yes"?>
<Relationships xmlns="http://schemas.openxmlformats.org/package/2006/relationships"><Relationship Id="rId8" Type="http://schemas.openxmlformats.org/officeDocument/2006/relationships/diagramLayout" Target="../diagrams/layout97.xml"/><Relationship Id="rId3" Type="http://schemas.openxmlformats.org/officeDocument/2006/relationships/diagramLayout" Target="../diagrams/layout96.xml"/><Relationship Id="rId7" Type="http://schemas.openxmlformats.org/officeDocument/2006/relationships/diagramData" Target="../diagrams/data97.xml"/><Relationship Id="rId2" Type="http://schemas.openxmlformats.org/officeDocument/2006/relationships/diagramData" Target="../diagrams/data96.xml"/><Relationship Id="rId1" Type="http://schemas.openxmlformats.org/officeDocument/2006/relationships/slideLayout" Target="../slideLayouts/slideLayout5.xml"/><Relationship Id="rId6" Type="http://schemas.microsoft.com/office/2007/relationships/diagramDrawing" Target="../diagrams/drawing96.xml"/><Relationship Id="rId11" Type="http://schemas.microsoft.com/office/2007/relationships/diagramDrawing" Target="../diagrams/drawing97.xml"/><Relationship Id="rId5" Type="http://schemas.openxmlformats.org/officeDocument/2006/relationships/diagramColors" Target="../diagrams/colors96.xml"/><Relationship Id="rId10" Type="http://schemas.openxmlformats.org/officeDocument/2006/relationships/diagramColors" Target="../diagrams/colors97.xml"/><Relationship Id="rId4" Type="http://schemas.openxmlformats.org/officeDocument/2006/relationships/diagramQuickStyle" Target="../diagrams/quickStyle96.xml"/><Relationship Id="rId9" Type="http://schemas.openxmlformats.org/officeDocument/2006/relationships/diagramQuickStyle" Target="../diagrams/quickStyle97.xml"/></Relationships>
</file>

<file path=ppt/slides/_rels/slide78.xml.rels><?xml version="1.0" encoding="UTF-8" standalone="yes"?>
<Relationships xmlns="http://schemas.openxmlformats.org/package/2006/relationships"><Relationship Id="rId8" Type="http://schemas.openxmlformats.org/officeDocument/2006/relationships/diagramLayout" Target="../diagrams/layout99.xml"/><Relationship Id="rId3" Type="http://schemas.openxmlformats.org/officeDocument/2006/relationships/diagramLayout" Target="../diagrams/layout98.xml"/><Relationship Id="rId7" Type="http://schemas.openxmlformats.org/officeDocument/2006/relationships/diagramData" Target="../diagrams/data99.xml"/><Relationship Id="rId2" Type="http://schemas.openxmlformats.org/officeDocument/2006/relationships/diagramData" Target="../diagrams/data98.xml"/><Relationship Id="rId1" Type="http://schemas.openxmlformats.org/officeDocument/2006/relationships/slideLayout" Target="../slideLayouts/slideLayout5.xml"/><Relationship Id="rId6" Type="http://schemas.microsoft.com/office/2007/relationships/diagramDrawing" Target="../diagrams/drawing98.xml"/><Relationship Id="rId11" Type="http://schemas.microsoft.com/office/2007/relationships/diagramDrawing" Target="../diagrams/drawing99.xml"/><Relationship Id="rId5" Type="http://schemas.openxmlformats.org/officeDocument/2006/relationships/diagramColors" Target="../diagrams/colors98.xml"/><Relationship Id="rId10" Type="http://schemas.openxmlformats.org/officeDocument/2006/relationships/diagramColors" Target="../diagrams/colors99.xml"/><Relationship Id="rId4" Type="http://schemas.openxmlformats.org/officeDocument/2006/relationships/diagramQuickStyle" Target="../diagrams/quickStyle98.xml"/><Relationship Id="rId9" Type="http://schemas.openxmlformats.org/officeDocument/2006/relationships/diagramQuickStyle" Target="../diagrams/quickStyle99.xml"/></Relationships>
</file>

<file path=ppt/slides/_rels/slide79.xml.rels><?xml version="1.0" encoding="UTF-8" standalone="yes"?>
<Relationships xmlns="http://schemas.openxmlformats.org/package/2006/relationships"><Relationship Id="rId8" Type="http://schemas.openxmlformats.org/officeDocument/2006/relationships/diagramLayout" Target="../diagrams/layout101.xml"/><Relationship Id="rId3" Type="http://schemas.openxmlformats.org/officeDocument/2006/relationships/diagramLayout" Target="../diagrams/layout100.xml"/><Relationship Id="rId7" Type="http://schemas.openxmlformats.org/officeDocument/2006/relationships/diagramData" Target="../diagrams/data101.xml"/><Relationship Id="rId2" Type="http://schemas.openxmlformats.org/officeDocument/2006/relationships/diagramData" Target="../diagrams/data100.xml"/><Relationship Id="rId1" Type="http://schemas.openxmlformats.org/officeDocument/2006/relationships/slideLayout" Target="../slideLayouts/slideLayout5.xml"/><Relationship Id="rId6" Type="http://schemas.microsoft.com/office/2007/relationships/diagramDrawing" Target="../diagrams/drawing100.xml"/><Relationship Id="rId11" Type="http://schemas.microsoft.com/office/2007/relationships/diagramDrawing" Target="../diagrams/drawing101.xml"/><Relationship Id="rId5" Type="http://schemas.openxmlformats.org/officeDocument/2006/relationships/diagramColors" Target="../diagrams/colors100.xml"/><Relationship Id="rId10" Type="http://schemas.openxmlformats.org/officeDocument/2006/relationships/diagramColors" Target="../diagrams/colors101.xml"/><Relationship Id="rId4" Type="http://schemas.openxmlformats.org/officeDocument/2006/relationships/diagramQuickStyle" Target="../diagrams/quickStyle100.xml"/><Relationship Id="rId9" Type="http://schemas.openxmlformats.org/officeDocument/2006/relationships/diagramQuickStyle" Target="../diagrams/quickStyle10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diagramLayout" Target="../diagrams/layout103.xml"/><Relationship Id="rId3" Type="http://schemas.openxmlformats.org/officeDocument/2006/relationships/diagramLayout" Target="../diagrams/layout102.xml"/><Relationship Id="rId7" Type="http://schemas.openxmlformats.org/officeDocument/2006/relationships/diagramData" Target="../diagrams/data103.xml"/><Relationship Id="rId2" Type="http://schemas.openxmlformats.org/officeDocument/2006/relationships/diagramData" Target="../diagrams/data102.xml"/><Relationship Id="rId1" Type="http://schemas.openxmlformats.org/officeDocument/2006/relationships/slideLayout" Target="../slideLayouts/slideLayout5.xml"/><Relationship Id="rId6" Type="http://schemas.microsoft.com/office/2007/relationships/diagramDrawing" Target="../diagrams/drawing102.xml"/><Relationship Id="rId11" Type="http://schemas.microsoft.com/office/2007/relationships/diagramDrawing" Target="../diagrams/drawing103.xml"/><Relationship Id="rId5" Type="http://schemas.openxmlformats.org/officeDocument/2006/relationships/diagramColors" Target="../diagrams/colors102.xml"/><Relationship Id="rId10" Type="http://schemas.openxmlformats.org/officeDocument/2006/relationships/diagramColors" Target="../diagrams/colors103.xml"/><Relationship Id="rId4" Type="http://schemas.openxmlformats.org/officeDocument/2006/relationships/diagramQuickStyle" Target="../diagrams/quickStyle102.xml"/><Relationship Id="rId9" Type="http://schemas.openxmlformats.org/officeDocument/2006/relationships/diagramQuickStyle" Target="../diagrams/quickStyle103.xml"/></Relationships>
</file>

<file path=ppt/slides/_rels/slide81.xml.rels><?xml version="1.0" encoding="UTF-8" standalone="yes"?>
<Relationships xmlns="http://schemas.openxmlformats.org/package/2006/relationships"><Relationship Id="rId8" Type="http://schemas.openxmlformats.org/officeDocument/2006/relationships/diagramLayout" Target="../diagrams/layout105.xml"/><Relationship Id="rId3" Type="http://schemas.openxmlformats.org/officeDocument/2006/relationships/diagramLayout" Target="../diagrams/layout104.xml"/><Relationship Id="rId7" Type="http://schemas.openxmlformats.org/officeDocument/2006/relationships/diagramData" Target="../diagrams/data105.xml"/><Relationship Id="rId2" Type="http://schemas.openxmlformats.org/officeDocument/2006/relationships/diagramData" Target="../diagrams/data104.xml"/><Relationship Id="rId1" Type="http://schemas.openxmlformats.org/officeDocument/2006/relationships/slideLayout" Target="../slideLayouts/slideLayout5.xml"/><Relationship Id="rId6" Type="http://schemas.microsoft.com/office/2007/relationships/diagramDrawing" Target="../diagrams/drawing104.xml"/><Relationship Id="rId11" Type="http://schemas.microsoft.com/office/2007/relationships/diagramDrawing" Target="../diagrams/drawing105.xml"/><Relationship Id="rId5" Type="http://schemas.openxmlformats.org/officeDocument/2006/relationships/diagramColors" Target="../diagrams/colors104.xml"/><Relationship Id="rId10" Type="http://schemas.openxmlformats.org/officeDocument/2006/relationships/diagramColors" Target="../diagrams/colors105.xml"/><Relationship Id="rId4" Type="http://schemas.openxmlformats.org/officeDocument/2006/relationships/diagramQuickStyle" Target="../diagrams/quickStyle104.xml"/><Relationship Id="rId9" Type="http://schemas.openxmlformats.org/officeDocument/2006/relationships/diagramQuickStyle" Target="../diagrams/quickStyle105.xml"/></Relationships>
</file>

<file path=ppt/slides/_rels/slide82.xml.rels><?xml version="1.0" encoding="UTF-8" standalone="yes"?>
<Relationships xmlns="http://schemas.openxmlformats.org/package/2006/relationships"><Relationship Id="rId8" Type="http://schemas.openxmlformats.org/officeDocument/2006/relationships/diagramLayout" Target="../diagrams/layout107.xml"/><Relationship Id="rId3" Type="http://schemas.openxmlformats.org/officeDocument/2006/relationships/diagramLayout" Target="../diagrams/layout106.xml"/><Relationship Id="rId7" Type="http://schemas.openxmlformats.org/officeDocument/2006/relationships/diagramData" Target="../diagrams/data107.xml"/><Relationship Id="rId2" Type="http://schemas.openxmlformats.org/officeDocument/2006/relationships/diagramData" Target="../diagrams/data106.xml"/><Relationship Id="rId1" Type="http://schemas.openxmlformats.org/officeDocument/2006/relationships/slideLayout" Target="../slideLayouts/slideLayout5.xml"/><Relationship Id="rId6" Type="http://schemas.microsoft.com/office/2007/relationships/diagramDrawing" Target="../diagrams/drawing106.xml"/><Relationship Id="rId11" Type="http://schemas.microsoft.com/office/2007/relationships/diagramDrawing" Target="../diagrams/drawing107.xml"/><Relationship Id="rId5" Type="http://schemas.openxmlformats.org/officeDocument/2006/relationships/diagramColors" Target="../diagrams/colors106.xml"/><Relationship Id="rId10" Type="http://schemas.openxmlformats.org/officeDocument/2006/relationships/diagramColors" Target="../diagrams/colors107.xml"/><Relationship Id="rId4" Type="http://schemas.openxmlformats.org/officeDocument/2006/relationships/diagramQuickStyle" Target="../diagrams/quickStyle106.xml"/><Relationship Id="rId9" Type="http://schemas.openxmlformats.org/officeDocument/2006/relationships/diagramQuickStyle" Target="../diagrams/quickStyle107.xml"/></Relationships>
</file>

<file path=ppt/slides/_rels/slide83.xml.rels><?xml version="1.0" encoding="UTF-8" standalone="yes"?>
<Relationships xmlns="http://schemas.openxmlformats.org/package/2006/relationships"><Relationship Id="rId8" Type="http://schemas.openxmlformats.org/officeDocument/2006/relationships/diagramLayout" Target="../diagrams/layout109.xml"/><Relationship Id="rId3" Type="http://schemas.openxmlformats.org/officeDocument/2006/relationships/diagramLayout" Target="../diagrams/layout108.xml"/><Relationship Id="rId7" Type="http://schemas.openxmlformats.org/officeDocument/2006/relationships/diagramData" Target="../diagrams/data109.xml"/><Relationship Id="rId2" Type="http://schemas.openxmlformats.org/officeDocument/2006/relationships/diagramData" Target="../diagrams/data108.xml"/><Relationship Id="rId1" Type="http://schemas.openxmlformats.org/officeDocument/2006/relationships/slideLayout" Target="../slideLayouts/slideLayout5.xml"/><Relationship Id="rId6" Type="http://schemas.microsoft.com/office/2007/relationships/diagramDrawing" Target="../diagrams/drawing108.xml"/><Relationship Id="rId11" Type="http://schemas.microsoft.com/office/2007/relationships/diagramDrawing" Target="../diagrams/drawing109.xml"/><Relationship Id="rId5" Type="http://schemas.openxmlformats.org/officeDocument/2006/relationships/diagramColors" Target="../diagrams/colors108.xml"/><Relationship Id="rId10" Type="http://schemas.openxmlformats.org/officeDocument/2006/relationships/diagramColors" Target="../diagrams/colors109.xml"/><Relationship Id="rId4" Type="http://schemas.openxmlformats.org/officeDocument/2006/relationships/diagramQuickStyle" Target="../diagrams/quickStyle108.xml"/><Relationship Id="rId9" Type="http://schemas.openxmlformats.org/officeDocument/2006/relationships/diagramQuickStyle" Target="../diagrams/quickStyle10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diagramLayout" Target="../diagrams/layout111.xml"/><Relationship Id="rId3" Type="http://schemas.openxmlformats.org/officeDocument/2006/relationships/diagramLayout" Target="../diagrams/layout110.xml"/><Relationship Id="rId7" Type="http://schemas.openxmlformats.org/officeDocument/2006/relationships/diagramData" Target="../diagrams/data111.xml"/><Relationship Id="rId2" Type="http://schemas.openxmlformats.org/officeDocument/2006/relationships/diagramData" Target="../diagrams/data110.xml"/><Relationship Id="rId1" Type="http://schemas.openxmlformats.org/officeDocument/2006/relationships/slideLayout" Target="../slideLayouts/slideLayout5.xml"/><Relationship Id="rId6" Type="http://schemas.microsoft.com/office/2007/relationships/diagramDrawing" Target="../diagrams/drawing110.xml"/><Relationship Id="rId11" Type="http://schemas.microsoft.com/office/2007/relationships/diagramDrawing" Target="../diagrams/drawing111.xml"/><Relationship Id="rId5" Type="http://schemas.openxmlformats.org/officeDocument/2006/relationships/diagramColors" Target="../diagrams/colors110.xml"/><Relationship Id="rId10" Type="http://schemas.openxmlformats.org/officeDocument/2006/relationships/diagramColors" Target="../diagrams/colors111.xml"/><Relationship Id="rId4" Type="http://schemas.openxmlformats.org/officeDocument/2006/relationships/diagramQuickStyle" Target="../diagrams/quickStyle110.xml"/><Relationship Id="rId9" Type="http://schemas.openxmlformats.org/officeDocument/2006/relationships/diagramQuickStyle" Target="../diagrams/quickStyle111.xml"/></Relationships>
</file>

<file path=ppt/slides/_rels/slide86.xml.rels><?xml version="1.0" encoding="UTF-8" standalone="yes"?>
<Relationships xmlns="http://schemas.openxmlformats.org/package/2006/relationships"><Relationship Id="rId8" Type="http://schemas.openxmlformats.org/officeDocument/2006/relationships/diagramLayout" Target="../diagrams/layout113.xml"/><Relationship Id="rId3" Type="http://schemas.openxmlformats.org/officeDocument/2006/relationships/diagramLayout" Target="../diagrams/layout112.xml"/><Relationship Id="rId7" Type="http://schemas.openxmlformats.org/officeDocument/2006/relationships/diagramData" Target="../diagrams/data113.xml"/><Relationship Id="rId2" Type="http://schemas.openxmlformats.org/officeDocument/2006/relationships/diagramData" Target="../diagrams/data112.xml"/><Relationship Id="rId1" Type="http://schemas.openxmlformats.org/officeDocument/2006/relationships/slideLayout" Target="../slideLayouts/slideLayout5.xml"/><Relationship Id="rId6" Type="http://schemas.microsoft.com/office/2007/relationships/diagramDrawing" Target="../diagrams/drawing112.xml"/><Relationship Id="rId11" Type="http://schemas.microsoft.com/office/2007/relationships/diagramDrawing" Target="../diagrams/drawing113.xml"/><Relationship Id="rId5" Type="http://schemas.openxmlformats.org/officeDocument/2006/relationships/diagramColors" Target="../diagrams/colors112.xml"/><Relationship Id="rId10" Type="http://schemas.openxmlformats.org/officeDocument/2006/relationships/diagramColors" Target="../diagrams/colors113.xml"/><Relationship Id="rId4" Type="http://schemas.openxmlformats.org/officeDocument/2006/relationships/diagramQuickStyle" Target="../diagrams/quickStyle112.xml"/><Relationship Id="rId9" Type="http://schemas.openxmlformats.org/officeDocument/2006/relationships/diagramQuickStyle" Target="../diagrams/quickStyle113.xml"/></Relationships>
</file>

<file path=ppt/slides/_rels/slide87.xml.rels><?xml version="1.0" encoding="UTF-8" standalone="yes"?>
<Relationships xmlns="http://schemas.openxmlformats.org/package/2006/relationships"><Relationship Id="rId8" Type="http://schemas.openxmlformats.org/officeDocument/2006/relationships/diagramLayout" Target="../diagrams/layout115.xml"/><Relationship Id="rId3" Type="http://schemas.openxmlformats.org/officeDocument/2006/relationships/diagramLayout" Target="../diagrams/layout114.xml"/><Relationship Id="rId7" Type="http://schemas.openxmlformats.org/officeDocument/2006/relationships/diagramData" Target="../diagrams/data115.xml"/><Relationship Id="rId2" Type="http://schemas.openxmlformats.org/officeDocument/2006/relationships/diagramData" Target="../diagrams/data114.xml"/><Relationship Id="rId1" Type="http://schemas.openxmlformats.org/officeDocument/2006/relationships/slideLayout" Target="../slideLayouts/slideLayout5.xml"/><Relationship Id="rId6" Type="http://schemas.microsoft.com/office/2007/relationships/diagramDrawing" Target="../diagrams/drawing114.xml"/><Relationship Id="rId11" Type="http://schemas.microsoft.com/office/2007/relationships/diagramDrawing" Target="../diagrams/drawing115.xml"/><Relationship Id="rId5" Type="http://schemas.openxmlformats.org/officeDocument/2006/relationships/diagramColors" Target="../diagrams/colors114.xml"/><Relationship Id="rId10" Type="http://schemas.openxmlformats.org/officeDocument/2006/relationships/diagramColors" Target="../diagrams/colors115.xml"/><Relationship Id="rId4" Type="http://schemas.openxmlformats.org/officeDocument/2006/relationships/diagramQuickStyle" Target="../diagrams/quickStyle114.xml"/><Relationship Id="rId9" Type="http://schemas.openxmlformats.org/officeDocument/2006/relationships/diagramQuickStyle" Target="../diagrams/quickStyle115.xml"/></Relationships>
</file>

<file path=ppt/slides/_rels/slide88.xml.rels><?xml version="1.0" encoding="UTF-8" standalone="yes"?>
<Relationships xmlns="http://schemas.openxmlformats.org/package/2006/relationships"><Relationship Id="rId8" Type="http://schemas.openxmlformats.org/officeDocument/2006/relationships/diagramLayout" Target="../diagrams/layout117.xml"/><Relationship Id="rId3" Type="http://schemas.openxmlformats.org/officeDocument/2006/relationships/diagramLayout" Target="../diagrams/layout116.xml"/><Relationship Id="rId7" Type="http://schemas.openxmlformats.org/officeDocument/2006/relationships/diagramData" Target="../diagrams/data117.xml"/><Relationship Id="rId2" Type="http://schemas.openxmlformats.org/officeDocument/2006/relationships/diagramData" Target="../diagrams/data116.xml"/><Relationship Id="rId1" Type="http://schemas.openxmlformats.org/officeDocument/2006/relationships/slideLayout" Target="../slideLayouts/slideLayout5.xml"/><Relationship Id="rId6" Type="http://schemas.microsoft.com/office/2007/relationships/diagramDrawing" Target="../diagrams/drawing116.xml"/><Relationship Id="rId11" Type="http://schemas.microsoft.com/office/2007/relationships/diagramDrawing" Target="../diagrams/drawing117.xml"/><Relationship Id="rId5" Type="http://schemas.openxmlformats.org/officeDocument/2006/relationships/diagramColors" Target="../diagrams/colors116.xml"/><Relationship Id="rId10" Type="http://schemas.openxmlformats.org/officeDocument/2006/relationships/diagramColors" Target="../diagrams/colors117.xml"/><Relationship Id="rId4" Type="http://schemas.openxmlformats.org/officeDocument/2006/relationships/diagramQuickStyle" Target="../diagrams/quickStyle116.xml"/><Relationship Id="rId9" Type="http://schemas.openxmlformats.org/officeDocument/2006/relationships/diagramQuickStyle" Target="../diagrams/quickStyle117.xml"/></Relationships>
</file>

<file path=ppt/slides/_rels/slide89.xml.rels><?xml version="1.0" encoding="UTF-8" standalone="yes"?>
<Relationships xmlns="http://schemas.openxmlformats.org/package/2006/relationships"><Relationship Id="rId8" Type="http://schemas.openxmlformats.org/officeDocument/2006/relationships/diagramLayout" Target="../diagrams/layout119.xml"/><Relationship Id="rId3" Type="http://schemas.openxmlformats.org/officeDocument/2006/relationships/diagramLayout" Target="../diagrams/layout118.xml"/><Relationship Id="rId7" Type="http://schemas.openxmlformats.org/officeDocument/2006/relationships/diagramData" Target="../diagrams/data119.xml"/><Relationship Id="rId2" Type="http://schemas.openxmlformats.org/officeDocument/2006/relationships/diagramData" Target="../diagrams/data118.xml"/><Relationship Id="rId1" Type="http://schemas.openxmlformats.org/officeDocument/2006/relationships/slideLayout" Target="../slideLayouts/slideLayout5.xml"/><Relationship Id="rId6" Type="http://schemas.microsoft.com/office/2007/relationships/diagramDrawing" Target="../diagrams/drawing118.xml"/><Relationship Id="rId11" Type="http://schemas.microsoft.com/office/2007/relationships/diagramDrawing" Target="../diagrams/drawing119.xml"/><Relationship Id="rId5" Type="http://schemas.openxmlformats.org/officeDocument/2006/relationships/diagramColors" Target="../diagrams/colors118.xml"/><Relationship Id="rId10" Type="http://schemas.openxmlformats.org/officeDocument/2006/relationships/diagramColors" Target="../diagrams/colors119.xml"/><Relationship Id="rId4" Type="http://schemas.openxmlformats.org/officeDocument/2006/relationships/diagramQuickStyle" Target="../diagrams/quickStyle118.xml"/><Relationship Id="rId9" Type="http://schemas.openxmlformats.org/officeDocument/2006/relationships/diagramQuickStyle" Target="../diagrams/quickStyle1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diagramLayout" Target="../diagrams/layout121.xml"/><Relationship Id="rId3" Type="http://schemas.openxmlformats.org/officeDocument/2006/relationships/diagramLayout" Target="../diagrams/layout120.xml"/><Relationship Id="rId7" Type="http://schemas.openxmlformats.org/officeDocument/2006/relationships/diagramData" Target="../diagrams/data121.xml"/><Relationship Id="rId2" Type="http://schemas.openxmlformats.org/officeDocument/2006/relationships/diagramData" Target="../diagrams/data120.xml"/><Relationship Id="rId1" Type="http://schemas.openxmlformats.org/officeDocument/2006/relationships/slideLayout" Target="../slideLayouts/slideLayout5.xml"/><Relationship Id="rId6" Type="http://schemas.microsoft.com/office/2007/relationships/diagramDrawing" Target="../diagrams/drawing120.xml"/><Relationship Id="rId11" Type="http://schemas.microsoft.com/office/2007/relationships/diagramDrawing" Target="../diagrams/drawing121.xml"/><Relationship Id="rId5" Type="http://schemas.openxmlformats.org/officeDocument/2006/relationships/diagramColors" Target="../diagrams/colors120.xml"/><Relationship Id="rId10" Type="http://schemas.openxmlformats.org/officeDocument/2006/relationships/diagramColors" Target="../diagrams/colors121.xml"/><Relationship Id="rId4" Type="http://schemas.openxmlformats.org/officeDocument/2006/relationships/diagramQuickStyle" Target="../diagrams/quickStyle120.xml"/><Relationship Id="rId9" Type="http://schemas.openxmlformats.org/officeDocument/2006/relationships/diagramQuickStyle" Target="../diagrams/quickStyle121.xml"/></Relationships>
</file>

<file path=ppt/slides/_rels/slide91.xml.rels><?xml version="1.0" encoding="UTF-8" standalone="yes"?>
<Relationships xmlns="http://schemas.openxmlformats.org/package/2006/relationships"><Relationship Id="rId8" Type="http://schemas.openxmlformats.org/officeDocument/2006/relationships/diagramLayout" Target="../diagrams/layout123.xml"/><Relationship Id="rId3" Type="http://schemas.openxmlformats.org/officeDocument/2006/relationships/diagramLayout" Target="../diagrams/layout122.xml"/><Relationship Id="rId7" Type="http://schemas.openxmlformats.org/officeDocument/2006/relationships/diagramData" Target="../diagrams/data123.xml"/><Relationship Id="rId2" Type="http://schemas.openxmlformats.org/officeDocument/2006/relationships/diagramData" Target="../diagrams/data122.xml"/><Relationship Id="rId1" Type="http://schemas.openxmlformats.org/officeDocument/2006/relationships/slideLayout" Target="../slideLayouts/slideLayout5.xml"/><Relationship Id="rId6" Type="http://schemas.microsoft.com/office/2007/relationships/diagramDrawing" Target="../diagrams/drawing122.xml"/><Relationship Id="rId11" Type="http://schemas.microsoft.com/office/2007/relationships/diagramDrawing" Target="../diagrams/drawing123.xml"/><Relationship Id="rId5" Type="http://schemas.openxmlformats.org/officeDocument/2006/relationships/diagramColors" Target="../diagrams/colors122.xml"/><Relationship Id="rId10" Type="http://schemas.openxmlformats.org/officeDocument/2006/relationships/diagramColors" Target="../diagrams/colors123.xml"/><Relationship Id="rId4" Type="http://schemas.openxmlformats.org/officeDocument/2006/relationships/diagramQuickStyle" Target="../diagrams/quickStyle122.xml"/><Relationship Id="rId9" Type="http://schemas.openxmlformats.org/officeDocument/2006/relationships/diagramQuickStyle" Target="../diagrams/quickStyle123.xml"/></Relationships>
</file>

<file path=ppt/slides/_rels/slide92.xml.rels><?xml version="1.0" encoding="UTF-8" standalone="yes"?>
<Relationships xmlns="http://schemas.openxmlformats.org/package/2006/relationships"><Relationship Id="rId8" Type="http://schemas.openxmlformats.org/officeDocument/2006/relationships/diagramLayout" Target="../diagrams/layout125.xml"/><Relationship Id="rId3" Type="http://schemas.openxmlformats.org/officeDocument/2006/relationships/diagramLayout" Target="../diagrams/layout124.xml"/><Relationship Id="rId7" Type="http://schemas.openxmlformats.org/officeDocument/2006/relationships/diagramData" Target="../diagrams/data125.xml"/><Relationship Id="rId2" Type="http://schemas.openxmlformats.org/officeDocument/2006/relationships/diagramData" Target="../diagrams/data124.xml"/><Relationship Id="rId1" Type="http://schemas.openxmlformats.org/officeDocument/2006/relationships/slideLayout" Target="../slideLayouts/slideLayout5.xml"/><Relationship Id="rId6" Type="http://schemas.microsoft.com/office/2007/relationships/diagramDrawing" Target="../diagrams/drawing124.xml"/><Relationship Id="rId11" Type="http://schemas.microsoft.com/office/2007/relationships/diagramDrawing" Target="../diagrams/drawing125.xml"/><Relationship Id="rId5" Type="http://schemas.openxmlformats.org/officeDocument/2006/relationships/diagramColors" Target="../diagrams/colors124.xml"/><Relationship Id="rId10" Type="http://schemas.openxmlformats.org/officeDocument/2006/relationships/diagramColors" Target="../diagrams/colors125.xml"/><Relationship Id="rId4" Type="http://schemas.openxmlformats.org/officeDocument/2006/relationships/diagramQuickStyle" Target="../diagrams/quickStyle124.xml"/><Relationship Id="rId9" Type="http://schemas.openxmlformats.org/officeDocument/2006/relationships/diagramQuickStyle" Target="../diagrams/quickStyle125.xml"/></Relationships>
</file>

<file path=ppt/slides/_rels/slide93.xml.rels><?xml version="1.0" encoding="UTF-8" standalone="yes"?>
<Relationships xmlns="http://schemas.openxmlformats.org/package/2006/relationships"><Relationship Id="rId8" Type="http://schemas.openxmlformats.org/officeDocument/2006/relationships/diagramLayout" Target="../diagrams/layout127.xml"/><Relationship Id="rId3" Type="http://schemas.openxmlformats.org/officeDocument/2006/relationships/diagramLayout" Target="../diagrams/layout126.xml"/><Relationship Id="rId7" Type="http://schemas.openxmlformats.org/officeDocument/2006/relationships/diagramData" Target="../diagrams/data127.xml"/><Relationship Id="rId2" Type="http://schemas.openxmlformats.org/officeDocument/2006/relationships/diagramData" Target="../diagrams/data126.xml"/><Relationship Id="rId1" Type="http://schemas.openxmlformats.org/officeDocument/2006/relationships/slideLayout" Target="../slideLayouts/slideLayout5.xml"/><Relationship Id="rId6" Type="http://schemas.microsoft.com/office/2007/relationships/diagramDrawing" Target="../diagrams/drawing126.xml"/><Relationship Id="rId11" Type="http://schemas.microsoft.com/office/2007/relationships/diagramDrawing" Target="../diagrams/drawing127.xml"/><Relationship Id="rId5" Type="http://schemas.openxmlformats.org/officeDocument/2006/relationships/diagramColors" Target="../diagrams/colors126.xml"/><Relationship Id="rId10" Type="http://schemas.openxmlformats.org/officeDocument/2006/relationships/diagramColors" Target="../diagrams/colors127.xml"/><Relationship Id="rId4" Type="http://schemas.openxmlformats.org/officeDocument/2006/relationships/diagramQuickStyle" Target="../diagrams/quickStyle126.xml"/><Relationship Id="rId9" Type="http://schemas.openxmlformats.org/officeDocument/2006/relationships/diagramQuickStyle" Target="../diagrams/quickStyle127.xml"/></Relationships>
</file>

<file path=ppt/slides/_rels/slide94.xml.rels><?xml version="1.0" encoding="UTF-8" standalone="yes"?>
<Relationships xmlns="http://schemas.openxmlformats.org/package/2006/relationships"><Relationship Id="rId8" Type="http://schemas.openxmlformats.org/officeDocument/2006/relationships/diagramLayout" Target="../diagrams/layout129.xml"/><Relationship Id="rId3" Type="http://schemas.openxmlformats.org/officeDocument/2006/relationships/diagramLayout" Target="../diagrams/layout128.xml"/><Relationship Id="rId7" Type="http://schemas.openxmlformats.org/officeDocument/2006/relationships/diagramData" Target="../diagrams/data129.xml"/><Relationship Id="rId2" Type="http://schemas.openxmlformats.org/officeDocument/2006/relationships/diagramData" Target="../diagrams/data128.xml"/><Relationship Id="rId1" Type="http://schemas.openxmlformats.org/officeDocument/2006/relationships/slideLayout" Target="../slideLayouts/slideLayout5.xml"/><Relationship Id="rId6" Type="http://schemas.microsoft.com/office/2007/relationships/diagramDrawing" Target="../diagrams/drawing128.xml"/><Relationship Id="rId11" Type="http://schemas.microsoft.com/office/2007/relationships/diagramDrawing" Target="../diagrams/drawing129.xml"/><Relationship Id="rId5" Type="http://schemas.openxmlformats.org/officeDocument/2006/relationships/diagramColors" Target="../diagrams/colors128.xml"/><Relationship Id="rId10" Type="http://schemas.openxmlformats.org/officeDocument/2006/relationships/diagramColors" Target="../diagrams/colors129.xml"/><Relationship Id="rId4" Type="http://schemas.openxmlformats.org/officeDocument/2006/relationships/diagramQuickStyle" Target="../diagrams/quickStyle128.xml"/><Relationship Id="rId9" Type="http://schemas.openxmlformats.org/officeDocument/2006/relationships/diagramQuickStyle" Target="../diagrams/quickStyle12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8" Type="http://schemas.openxmlformats.org/officeDocument/2006/relationships/diagramLayout" Target="../diagrams/layout131.xml"/><Relationship Id="rId3" Type="http://schemas.openxmlformats.org/officeDocument/2006/relationships/diagramLayout" Target="../diagrams/layout130.xml"/><Relationship Id="rId7" Type="http://schemas.openxmlformats.org/officeDocument/2006/relationships/diagramData" Target="../diagrams/data131.xml"/><Relationship Id="rId2" Type="http://schemas.openxmlformats.org/officeDocument/2006/relationships/diagramData" Target="../diagrams/data130.xml"/><Relationship Id="rId1" Type="http://schemas.openxmlformats.org/officeDocument/2006/relationships/slideLayout" Target="../slideLayouts/slideLayout5.xml"/><Relationship Id="rId6" Type="http://schemas.microsoft.com/office/2007/relationships/diagramDrawing" Target="../diagrams/drawing130.xml"/><Relationship Id="rId11" Type="http://schemas.microsoft.com/office/2007/relationships/diagramDrawing" Target="../diagrams/drawing131.xml"/><Relationship Id="rId5" Type="http://schemas.openxmlformats.org/officeDocument/2006/relationships/diagramColors" Target="../diagrams/colors130.xml"/><Relationship Id="rId10" Type="http://schemas.openxmlformats.org/officeDocument/2006/relationships/diagramColors" Target="../diagrams/colors131.xml"/><Relationship Id="rId4" Type="http://schemas.openxmlformats.org/officeDocument/2006/relationships/diagramQuickStyle" Target="../diagrams/quickStyle130.xml"/><Relationship Id="rId9" Type="http://schemas.openxmlformats.org/officeDocument/2006/relationships/diagramQuickStyle" Target="../diagrams/quickStyle131.xml"/></Relationships>
</file>

<file path=ppt/slides/_rels/slide97.xml.rels><?xml version="1.0" encoding="UTF-8" standalone="yes"?>
<Relationships xmlns="http://schemas.openxmlformats.org/package/2006/relationships"><Relationship Id="rId8" Type="http://schemas.openxmlformats.org/officeDocument/2006/relationships/diagramLayout" Target="../diagrams/layout133.xml"/><Relationship Id="rId3" Type="http://schemas.openxmlformats.org/officeDocument/2006/relationships/diagramLayout" Target="../diagrams/layout132.xml"/><Relationship Id="rId7" Type="http://schemas.openxmlformats.org/officeDocument/2006/relationships/diagramData" Target="../diagrams/data133.xml"/><Relationship Id="rId2" Type="http://schemas.openxmlformats.org/officeDocument/2006/relationships/diagramData" Target="../diagrams/data132.xml"/><Relationship Id="rId1" Type="http://schemas.openxmlformats.org/officeDocument/2006/relationships/slideLayout" Target="../slideLayouts/slideLayout5.xml"/><Relationship Id="rId6" Type="http://schemas.microsoft.com/office/2007/relationships/diagramDrawing" Target="../diagrams/drawing132.xml"/><Relationship Id="rId11" Type="http://schemas.microsoft.com/office/2007/relationships/diagramDrawing" Target="../diagrams/drawing133.xml"/><Relationship Id="rId5" Type="http://schemas.openxmlformats.org/officeDocument/2006/relationships/diagramColors" Target="../diagrams/colors132.xml"/><Relationship Id="rId10" Type="http://schemas.openxmlformats.org/officeDocument/2006/relationships/diagramColors" Target="../diagrams/colors133.xml"/><Relationship Id="rId4" Type="http://schemas.openxmlformats.org/officeDocument/2006/relationships/diagramQuickStyle" Target="../diagrams/quickStyle132.xml"/><Relationship Id="rId9" Type="http://schemas.openxmlformats.org/officeDocument/2006/relationships/diagramQuickStyle" Target="../diagrams/quickStyle13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49D00D-FD17-9B45-BFBA-D3246DA82F57}"/>
              </a:ext>
            </a:extLst>
          </p:cNvPr>
          <p:cNvSpPr>
            <a:spLocks noGrp="1"/>
          </p:cNvSpPr>
          <p:nvPr>
            <p:ph type="ctrTitle"/>
          </p:nvPr>
        </p:nvSpPr>
        <p:spPr/>
        <p:txBody>
          <a:bodyPr/>
          <a:lstStyle/>
          <a:p>
            <a:r>
              <a:rPr lang="en-US" dirty="0"/>
              <a:t>Architecture of</a:t>
            </a:r>
            <a:r>
              <a:rPr lang="ru-RU" dirty="0"/>
              <a:t> </a:t>
            </a:r>
            <a:r>
              <a:rPr lang="en-US" i="1" dirty="0" err="1"/>
              <a:t>push_swap</a:t>
            </a:r>
            <a:r>
              <a:rPr lang="en-US" dirty="0"/>
              <a:t> program</a:t>
            </a:r>
            <a:endParaRPr lang="ru-RU" dirty="0"/>
          </a:p>
        </p:txBody>
      </p:sp>
      <p:sp>
        <p:nvSpPr>
          <p:cNvPr id="3" name="Подзаголовок 2">
            <a:extLst>
              <a:ext uri="{FF2B5EF4-FFF2-40B4-BE49-F238E27FC236}">
                <a16:creationId xmlns:a16="http://schemas.microsoft.com/office/drawing/2014/main" id="{6D6BDA69-77D2-1B42-8F53-F460A0A007EC}"/>
              </a:ext>
            </a:extLst>
          </p:cNvPr>
          <p:cNvSpPr>
            <a:spLocks noGrp="1"/>
          </p:cNvSpPr>
          <p:nvPr>
            <p:ph type="subTitle" idx="1"/>
          </p:nvPr>
        </p:nvSpPr>
        <p:spPr/>
        <p:txBody>
          <a:bodyPr/>
          <a:lstStyle/>
          <a:p>
            <a:r>
              <a:rPr lang="en-US" dirty="0"/>
              <a:t>By Igor Popov aka </a:t>
            </a:r>
            <a:r>
              <a:rPr lang="en-US" dirty="0" err="1"/>
              <a:t>klekisha</a:t>
            </a:r>
            <a:endParaRPr lang="ru-RU" dirty="0"/>
          </a:p>
        </p:txBody>
      </p:sp>
    </p:spTree>
    <p:extLst>
      <p:ext uri="{BB962C8B-B14F-4D97-AF65-F5344CB8AC3E}">
        <p14:creationId xmlns:p14="http://schemas.microsoft.com/office/powerpoint/2010/main" val="556558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sa</a:t>
            </a:r>
            <a:r>
              <a:rPr lang="en-US" i="1" dirty="0"/>
              <a:t>, </a:t>
            </a:r>
            <a:r>
              <a:rPr lang="en-US" i="1" dirty="0" err="1"/>
              <a:t>sb</a:t>
            </a:r>
            <a:r>
              <a:rPr lang="en-US" i="1" dirty="0"/>
              <a:t>, </a:t>
            </a:r>
            <a:r>
              <a:rPr lang="en-US" i="1" dirty="0" err="1"/>
              <a:t>ss</a:t>
            </a:r>
            <a:r>
              <a:rPr lang="en-US" dirty="0"/>
              <a:t> instructions . Step 4 from 4.</a:t>
            </a:r>
            <a:endParaRPr lang="ru-RU" dirty="0"/>
          </a:p>
        </p:txBody>
      </p:sp>
      <p:graphicFrame>
        <p:nvGraphicFramePr>
          <p:cNvPr id="4" name="Объект 3">
            <a:extLst>
              <a:ext uri="{FF2B5EF4-FFF2-40B4-BE49-F238E27FC236}">
                <a16:creationId xmlns:a16="http://schemas.microsoft.com/office/drawing/2014/main" id="{4E152B32-D1EA-174B-B381-6CC293F9D6A7}"/>
              </a:ext>
            </a:extLst>
          </p:cNvPr>
          <p:cNvGraphicFramePr>
            <a:graphicFrameLocks noGrp="1"/>
          </p:cNvGraphicFramePr>
          <p:nvPr>
            <p:ph idx="1"/>
            <p:extLst>
              <p:ext uri="{D42A27DB-BD31-4B8C-83A1-F6EECF244321}">
                <p14:modId xmlns:p14="http://schemas.microsoft.com/office/powerpoint/2010/main" val="3387253123"/>
              </p:ext>
            </p:extLst>
          </p:nvPr>
        </p:nvGraphicFramePr>
        <p:xfrm>
          <a:off x="838200" y="1825625"/>
          <a:ext cx="10515600" cy="2071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741105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 with other unsorted numbers</a:t>
            </a:r>
            <a:endParaRPr lang="ru-RU" dirty="0"/>
          </a:p>
        </p:txBody>
      </p:sp>
      <p:sp>
        <p:nvSpPr>
          <p:cNvPr id="6" name="Объект 5">
            <a:extLst>
              <a:ext uri="{FF2B5EF4-FFF2-40B4-BE49-F238E27FC236}">
                <a16:creationId xmlns:a16="http://schemas.microsoft.com/office/drawing/2014/main" id="{F1460043-D1E9-7243-AC62-021278E80F47}"/>
              </a:ext>
            </a:extLst>
          </p:cNvPr>
          <p:cNvSpPr>
            <a:spLocks noGrp="1"/>
          </p:cNvSpPr>
          <p:nvPr>
            <p:ph idx="1"/>
          </p:nvPr>
        </p:nvSpPr>
        <p:spPr/>
        <p:txBody>
          <a:bodyPr/>
          <a:lstStyle/>
          <a:p>
            <a:pPr marL="514350" indent="-514350">
              <a:buFont typeface="+mj-lt"/>
              <a:buAutoNum type="arabicPeriod"/>
            </a:pPr>
            <a:r>
              <a:rPr lang="en-US" dirty="0"/>
              <a:t>2*52 operations for sorting of 2 arrays from 10 numbers</a:t>
            </a:r>
          </a:p>
          <a:p>
            <a:pPr marL="514350" indent="-514350">
              <a:buFont typeface="+mj-lt"/>
              <a:buAutoNum type="arabicPeriod"/>
            </a:pPr>
            <a:r>
              <a:rPr lang="en-US" dirty="0"/>
              <a:t>+8+2*(10) = +28 operations</a:t>
            </a:r>
          </a:p>
          <a:p>
            <a:pPr marL="514350" indent="-514350">
              <a:buFont typeface="+mj-lt"/>
              <a:buAutoNum type="arabicPeriod"/>
            </a:pPr>
            <a:r>
              <a:rPr lang="en-US" dirty="0"/>
              <a:t>It total, 2*52+28 = 132 operations for 20-size array sorting</a:t>
            </a:r>
          </a:p>
          <a:p>
            <a:pPr marL="514350" indent="-514350">
              <a:buFont typeface="+mj-lt"/>
              <a:buAutoNum type="arabicPeriod"/>
            </a:pPr>
            <a:r>
              <a:rPr lang="en-US" dirty="0"/>
              <a:t>20*log2(20) = 86</a:t>
            </a:r>
          </a:p>
          <a:p>
            <a:pPr marL="514350" indent="-514350">
              <a:buFont typeface="+mj-lt"/>
              <a:buAutoNum type="arabicPeriod"/>
            </a:pPr>
            <a:endParaRPr lang="en-US" dirty="0"/>
          </a:p>
        </p:txBody>
      </p:sp>
    </p:spTree>
    <p:extLst>
      <p:ext uri="{BB962C8B-B14F-4D97-AF65-F5344CB8AC3E}">
        <p14:creationId xmlns:p14="http://schemas.microsoft.com/office/powerpoint/2010/main" val="242962665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lstStyle/>
          <a:p>
            <a:r>
              <a:rPr lang="en-US" dirty="0"/>
              <a:t>How to sort n random numbers</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a:t>Complexity</a:t>
            </a:r>
            <a:endParaRPr lang="ru-RU" dirty="0"/>
          </a:p>
        </p:txBody>
      </p:sp>
      <p:sp>
        <p:nvSpPr>
          <p:cNvPr id="3" name="Объект 2">
            <a:extLst>
              <a:ext uri="{FF2B5EF4-FFF2-40B4-BE49-F238E27FC236}">
                <a16:creationId xmlns:a16="http://schemas.microsoft.com/office/drawing/2014/main" id="{59B46DB8-3E0D-4C40-B16A-1D8E6B8FB0A8}"/>
              </a:ext>
            </a:extLst>
          </p:cNvPr>
          <p:cNvSpPr>
            <a:spLocks noGrp="1"/>
          </p:cNvSpPr>
          <p:nvPr>
            <p:ph sz="half" idx="2"/>
          </p:nvPr>
        </p:nvSpPr>
        <p:spPr/>
        <p:txBody>
          <a:bodyPr>
            <a:normAutofit/>
          </a:bodyPr>
          <a:lstStyle/>
          <a:p>
            <a:pPr marL="514350" indent="-514350">
              <a:buFont typeface="+mj-lt"/>
              <a:buAutoNum type="arabicPeriod"/>
            </a:pPr>
            <a:r>
              <a:rPr lang="en-US" dirty="0"/>
              <a:t>There are </a:t>
            </a:r>
            <a:r>
              <a:rPr lang="en-US" i="1" dirty="0"/>
              <a:t>n</a:t>
            </a:r>
            <a:r>
              <a:rPr lang="en-US" dirty="0"/>
              <a:t>! possible combinations</a:t>
            </a:r>
          </a:p>
          <a:p>
            <a:pPr marL="514350" indent="-514350">
              <a:buFont typeface="+mj-lt"/>
              <a:buAutoNum type="arabicPeriod"/>
            </a:pPr>
            <a:r>
              <a:rPr lang="en-US" dirty="0"/>
              <a:t>No more n * log2(n) operations of numbers exchange</a:t>
            </a:r>
            <a:endParaRPr lang="ru-RU" dirty="0"/>
          </a:p>
        </p:txBody>
      </p:sp>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We should use 0-2 operations</a:t>
            </a:r>
            <a:endParaRPr lang="ru-RU" dirty="0"/>
          </a:p>
        </p:txBody>
      </p:sp>
      <p:sp>
        <p:nvSpPr>
          <p:cNvPr id="6" name="Объект 5">
            <a:extLst>
              <a:ext uri="{FF2B5EF4-FFF2-40B4-BE49-F238E27FC236}">
                <a16:creationId xmlns:a16="http://schemas.microsoft.com/office/drawing/2014/main" id="{CAA5C880-7BF4-384D-B17F-3B3089588E16}"/>
              </a:ext>
            </a:extLst>
          </p:cNvPr>
          <p:cNvSpPr>
            <a:spLocks noGrp="1"/>
          </p:cNvSpPr>
          <p:nvPr>
            <p:ph sz="quarter" idx="4"/>
          </p:nvPr>
        </p:nvSpPr>
        <p:spPr/>
        <p:txBody>
          <a:bodyPr>
            <a:normAutofit/>
          </a:bodyPr>
          <a:lstStyle/>
          <a:p>
            <a:r>
              <a:rPr lang="en-US" dirty="0"/>
              <a:t>Stack b doesn’t allow (cost at least 2 operations – </a:t>
            </a:r>
            <a:r>
              <a:rPr lang="en-US" dirty="0" err="1"/>
              <a:t>pb</a:t>
            </a:r>
            <a:r>
              <a:rPr lang="en-US" dirty="0"/>
              <a:t> + pa)</a:t>
            </a:r>
          </a:p>
          <a:p>
            <a:r>
              <a:rPr lang="en-US" dirty="0"/>
              <a:t>Operations for single stack:</a:t>
            </a:r>
          </a:p>
          <a:p>
            <a:pPr marL="514350" indent="-514350">
              <a:buFont typeface="+mj-lt"/>
              <a:buAutoNum type="arabicPeriod"/>
            </a:pPr>
            <a:r>
              <a:rPr lang="en-US" dirty="0" err="1"/>
              <a:t>sa</a:t>
            </a:r>
            <a:endParaRPr lang="en-US" dirty="0"/>
          </a:p>
          <a:p>
            <a:pPr marL="514350" indent="-514350">
              <a:buFont typeface="+mj-lt"/>
              <a:buAutoNum type="arabicPeriod"/>
            </a:pPr>
            <a:r>
              <a:rPr lang="en-US" dirty="0" err="1"/>
              <a:t>ra</a:t>
            </a:r>
            <a:endParaRPr lang="en-US" dirty="0"/>
          </a:p>
          <a:p>
            <a:pPr marL="514350" indent="-514350">
              <a:buFont typeface="+mj-lt"/>
              <a:buAutoNum type="arabicPeriod"/>
            </a:pPr>
            <a:r>
              <a:rPr lang="en-US" dirty="0" err="1"/>
              <a:t>rra</a:t>
            </a:r>
            <a:endParaRPr lang="ru-RU" dirty="0"/>
          </a:p>
        </p:txBody>
      </p:sp>
    </p:spTree>
    <p:extLst>
      <p:ext uri="{BB962C8B-B14F-4D97-AF65-F5344CB8AC3E}">
        <p14:creationId xmlns:p14="http://schemas.microsoft.com/office/powerpoint/2010/main" val="352983552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A0EB0E-1174-244C-BE11-8A9EAE2F3C5E}"/>
              </a:ext>
            </a:extLst>
          </p:cNvPr>
          <p:cNvSpPr>
            <a:spLocks noGrp="1"/>
          </p:cNvSpPr>
          <p:nvPr>
            <p:ph type="title"/>
          </p:nvPr>
        </p:nvSpPr>
        <p:spPr/>
        <p:txBody>
          <a:bodyPr/>
          <a:lstStyle/>
          <a:p>
            <a:r>
              <a:rPr lang="en" dirty="0"/>
              <a:t>Sorting N numbers</a:t>
            </a:r>
            <a:endParaRPr lang="ru-RU" dirty="0"/>
          </a:p>
        </p:txBody>
      </p:sp>
      <p:graphicFrame>
        <p:nvGraphicFramePr>
          <p:cNvPr id="7" name="Объект 6">
            <a:extLst>
              <a:ext uri="{FF2B5EF4-FFF2-40B4-BE49-F238E27FC236}">
                <a16:creationId xmlns:a16="http://schemas.microsoft.com/office/drawing/2014/main" id="{8A15C525-F1A2-514B-9FF4-E2E88DE93F5D}"/>
              </a:ext>
            </a:extLst>
          </p:cNvPr>
          <p:cNvGraphicFramePr>
            <a:graphicFrameLocks noGrp="1"/>
          </p:cNvGraphicFramePr>
          <p:nvPr>
            <p:ph sz="half" idx="1"/>
            <p:extLst>
              <p:ext uri="{D42A27DB-BD31-4B8C-83A1-F6EECF244321}">
                <p14:modId xmlns:p14="http://schemas.microsoft.com/office/powerpoint/2010/main" val="197172406"/>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Объект 6">
            <a:extLst>
              <a:ext uri="{FF2B5EF4-FFF2-40B4-BE49-F238E27FC236}">
                <a16:creationId xmlns:a16="http://schemas.microsoft.com/office/drawing/2014/main" id="{3D6D98A8-0910-9346-8190-66248CB552F2}"/>
              </a:ext>
            </a:extLst>
          </p:cNvPr>
          <p:cNvGraphicFramePr>
            <a:graphicFrameLocks noGrp="1"/>
          </p:cNvGraphicFramePr>
          <p:nvPr>
            <p:ph sz="half" idx="2"/>
            <p:extLst>
              <p:ext uri="{D42A27DB-BD31-4B8C-83A1-F6EECF244321}">
                <p14:modId xmlns:p14="http://schemas.microsoft.com/office/powerpoint/2010/main" val="378987232"/>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1" name="Прямая соединительная линия 10">
            <a:extLst>
              <a:ext uri="{FF2B5EF4-FFF2-40B4-BE49-F238E27FC236}">
                <a16:creationId xmlns:a16="http://schemas.microsoft.com/office/drawing/2014/main" id="{87DBB0A2-3838-7241-95B5-2394813AA643}"/>
              </a:ext>
            </a:extLst>
          </p:cNvPr>
          <p:cNvCxnSpPr>
            <a:cxnSpLocks/>
          </p:cNvCxnSpPr>
          <p:nvPr/>
        </p:nvCxnSpPr>
        <p:spPr>
          <a:xfrm>
            <a:off x="7251700" y="4000500"/>
            <a:ext cx="2832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a:extLst>
              <a:ext uri="{FF2B5EF4-FFF2-40B4-BE49-F238E27FC236}">
                <a16:creationId xmlns:a16="http://schemas.microsoft.com/office/drawing/2014/main" id="{4ACF37FD-774E-CF44-A3EC-DC584ED6044E}"/>
              </a:ext>
            </a:extLst>
          </p:cNvPr>
          <p:cNvCxnSpPr/>
          <p:nvPr/>
        </p:nvCxnSpPr>
        <p:spPr>
          <a:xfrm>
            <a:off x="8115300" y="2921000"/>
            <a:ext cx="132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a:extLst>
              <a:ext uri="{FF2B5EF4-FFF2-40B4-BE49-F238E27FC236}">
                <a16:creationId xmlns:a16="http://schemas.microsoft.com/office/drawing/2014/main" id="{A008851A-0BCB-424E-AB7C-47123CD69EA3}"/>
              </a:ext>
            </a:extLst>
          </p:cNvPr>
          <p:cNvCxnSpPr/>
          <p:nvPr/>
        </p:nvCxnSpPr>
        <p:spPr>
          <a:xfrm>
            <a:off x="8115300" y="5130800"/>
            <a:ext cx="1320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28092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A0EB0E-1174-244C-BE11-8A9EAE2F3C5E}"/>
              </a:ext>
            </a:extLst>
          </p:cNvPr>
          <p:cNvSpPr>
            <a:spLocks noGrp="1"/>
          </p:cNvSpPr>
          <p:nvPr>
            <p:ph type="title"/>
          </p:nvPr>
        </p:nvSpPr>
        <p:spPr/>
        <p:txBody>
          <a:bodyPr/>
          <a:lstStyle/>
          <a:p>
            <a:r>
              <a:rPr lang="en" dirty="0"/>
              <a:t>Sorting N numbers</a:t>
            </a:r>
            <a:endParaRPr lang="ru-RU" dirty="0"/>
          </a:p>
        </p:txBody>
      </p:sp>
      <p:sp>
        <p:nvSpPr>
          <p:cNvPr id="8" name="Объект 7">
            <a:extLst>
              <a:ext uri="{FF2B5EF4-FFF2-40B4-BE49-F238E27FC236}">
                <a16:creationId xmlns:a16="http://schemas.microsoft.com/office/drawing/2014/main" id="{F2440B87-365F-1343-A516-AD117C33C90E}"/>
              </a:ext>
            </a:extLst>
          </p:cNvPr>
          <p:cNvSpPr>
            <a:spLocks noGrp="1"/>
          </p:cNvSpPr>
          <p:nvPr>
            <p:ph sz="half" idx="2"/>
          </p:nvPr>
        </p:nvSpPr>
        <p:spPr/>
        <p:txBody>
          <a:bodyPr/>
          <a:lstStyle/>
          <a:p>
            <a:endParaRPr lang="ru-RU" dirty="0"/>
          </a:p>
        </p:txBody>
      </p:sp>
      <p:graphicFrame>
        <p:nvGraphicFramePr>
          <p:cNvPr id="23" name="Объект 6">
            <a:extLst>
              <a:ext uri="{FF2B5EF4-FFF2-40B4-BE49-F238E27FC236}">
                <a16:creationId xmlns:a16="http://schemas.microsoft.com/office/drawing/2014/main" id="{A62BD1E7-5FE9-C547-AA5A-53E9FB70C227}"/>
              </a:ext>
            </a:extLst>
          </p:cNvPr>
          <p:cNvGraphicFramePr>
            <a:graphicFrameLocks noGrp="1"/>
          </p:cNvGraphicFramePr>
          <p:nvPr>
            <p:ph sz="half" idx="1"/>
            <p:extLst>
              <p:ext uri="{D42A27DB-BD31-4B8C-83A1-F6EECF244321}">
                <p14:modId xmlns:p14="http://schemas.microsoft.com/office/powerpoint/2010/main" val="1111034757"/>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4" name="Прямая соединительная линия 23">
            <a:extLst>
              <a:ext uri="{FF2B5EF4-FFF2-40B4-BE49-F238E27FC236}">
                <a16:creationId xmlns:a16="http://schemas.microsoft.com/office/drawing/2014/main" id="{75F46A74-D16B-9843-983E-CF9D8F345AF1}"/>
              </a:ext>
            </a:extLst>
          </p:cNvPr>
          <p:cNvCxnSpPr>
            <a:cxnSpLocks/>
          </p:cNvCxnSpPr>
          <p:nvPr/>
        </p:nvCxnSpPr>
        <p:spPr>
          <a:xfrm>
            <a:off x="1905000" y="4000500"/>
            <a:ext cx="2832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667483C6-E558-0E4F-A16E-E86BB1CCBAD5}"/>
              </a:ext>
            </a:extLst>
          </p:cNvPr>
          <p:cNvCxnSpPr/>
          <p:nvPr/>
        </p:nvCxnSpPr>
        <p:spPr>
          <a:xfrm>
            <a:off x="2768600" y="2921000"/>
            <a:ext cx="132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a:extLst>
              <a:ext uri="{FF2B5EF4-FFF2-40B4-BE49-F238E27FC236}">
                <a16:creationId xmlns:a16="http://schemas.microsoft.com/office/drawing/2014/main" id="{5BDB95FC-CF97-FF45-A97C-5623C2247385}"/>
              </a:ext>
            </a:extLst>
          </p:cNvPr>
          <p:cNvCxnSpPr/>
          <p:nvPr/>
        </p:nvCxnSpPr>
        <p:spPr>
          <a:xfrm>
            <a:off x="2768600" y="5130800"/>
            <a:ext cx="1320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74738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A0EB0E-1174-244C-BE11-8A9EAE2F3C5E}"/>
              </a:ext>
            </a:extLst>
          </p:cNvPr>
          <p:cNvSpPr>
            <a:spLocks noGrp="1"/>
          </p:cNvSpPr>
          <p:nvPr>
            <p:ph type="title"/>
          </p:nvPr>
        </p:nvSpPr>
        <p:spPr/>
        <p:txBody>
          <a:bodyPr/>
          <a:lstStyle/>
          <a:p>
            <a:r>
              <a:rPr lang="en" dirty="0"/>
              <a:t>Sorting N numbers</a:t>
            </a:r>
            <a:endParaRPr lang="ru-RU" dirty="0"/>
          </a:p>
        </p:txBody>
      </p:sp>
      <p:sp>
        <p:nvSpPr>
          <p:cNvPr id="3" name="Текст 2">
            <a:extLst>
              <a:ext uri="{FF2B5EF4-FFF2-40B4-BE49-F238E27FC236}">
                <a16:creationId xmlns:a16="http://schemas.microsoft.com/office/drawing/2014/main" id="{D1019028-BF7D-E54D-9DBB-282256E31F51}"/>
              </a:ext>
            </a:extLst>
          </p:cNvPr>
          <p:cNvSpPr>
            <a:spLocks noGrp="1"/>
          </p:cNvSpPr>
          <p:nvPr>
            <p:ph type="body" idx="1"/>
          </p:nvPr>
        </p:nvSpPr>
        <p:spPr/>
        <p:txBody>
          <a:bodyPr>
            <a:normAutofit lnSpcReduction="10000"/>
          </a:bodyPr>
          <a:lstStyle/>
          <a:p>
            <a:r>
              <a:rPr lang="en-US" dirty="0"/>
              <a:t>1.sa,pb,ra,</a:t>
            </a:r>
          </a:p>
          <a:p>
            <a:r>
              <a:rPr lang="en-US" dirty="0"/>
              <a:t>2.sa,pb,ra</a:t>
            </a:r>
            <a:endParaRPr lang="ru-RU" dirty="0"/>
          </a:p>
        </p:txBody>
      </p:sp>
      <p:graphicFrame>
        <p:nvGraphicFramePr>
          <p:cNvPr id="23" name="Объект 6">
            <a:extLst>
              <a:ext uri="{FF2B5EF4-FFF2-40B4-BE49-F238E27FC236}">
                <a16:creationId xmlns:a16="http://schemas.microsoft.com/office/drawing/2014/main" id="{A62BD1E7-5FE9-C547-AA5A-53E9FB70C227}"/>
              </a:ext>
            </a:extLst>
          </p:cNvPr>
          <p:cNvGraphicFramePr>
            <a:graphicFrameLocks noGrp="1"/>
          </p:cNvGraphicFramePr>
          <p:nvPr>
            <p:ph sz="half" idx="2"/>
            <p:extLst>
              <p:ext uri="{D42A27DB-BD31-4B8C-83A1-F6EECF244321}">
                <p14:modId xmlns:p14="http://schemas.microsoft.com/office/powerpoint/2010/main" val="1745487200"/>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Текст 3">
            <a:extLst>
              <a:ext uri="{FF2B5EF4-FFF2-40B4-BE49-F238E27FC236}">
                <a16:creationId xmlns:a16="http://schemas.microsoft.com/office/drawing/2014/main" id="{5BF443C8-7469-F74D-A21C-92AEF8E8E665}"/>
              </a:ext>
            </a:extLst>
          </p:cNvPr>
          <p:cNvSpPr>
            <a:spLocks noGrp="1"/>
          </p:cNvSpPr>
          <p:nvPr>
            <p:ph type="body" sz="quarter" idx="3"/>
          </p:nvPr>
        </p:nvSpPr>
        <p:spPr/>
        <p:txBody>
          <a:bodyPr>
            <a:normAutofit lnSpcReduction="10000"/>
          </a:bodyPr>
          <a:lstStyle/>
          <a:p>
            <a:r>
              <a:rPr lang="en-US" dirty="0"/>
              <a:t>3.,pb,ra,</a:t>
            </a:r>
          </a:p>
          <a:p>
            <a:r>
              <a:rPr lang="en-US" dirty="0"/>
              <a:t>4.sa,pb,ra,</a:t>
            </a:r>
            <a:endParaRPr lang="ru-RU" dirty="0"/>
          </a:p>
        </p:txBody>
      </p:sp>
      <p:graphicFrame>
        <p:nvGraphicFramePr>
          <p:cNvPr id="6" name="Объект 5">
            <a:extLst>
              <a:ext uri="{FF2B5EF4-FFF2-40B4-BE49-F238E27FC236}">
                <a16:creationId xmlns:a16="http://schemas.microsoft.com/office/drawing/2014/main" id="{65DB87D7-F0EB-E34C-A817-421E214AF985}"/>
              </a:ext>
            </a:extLst>
          </p:cNvPr>
          <p:cNvGraphicFramePr>
            <a:graphicFrameLocks noGrp="1"/>
          </p:cNvGraphicFramePr>
          <p:nvPr>
            <p:ph sz="quarter" idx="4"/>
            <p:extLst>
              <p:ext uri="{D42A27DB-BD31-4B8C-83A1-F6EECF244321}">
                <p14:modId xmlns:p14="http://schemas.microsoft.com/office/powerpoint/2010/main" val="2418044175"/>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2785132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20D17AF6-8656-1843-AE9A-DADEA761703D}"/>
              </a:ext>
            </a:extLst>
          </p:cNvPr>
          <p:cNvSpPr>
            <a:spLocks noGrp="1"/>
          </p:cNvSpPr>
          <p:nvPr>
            <p:ph type="title"/>
          </p:nvPr>
        </p:nvSpPr>
        <p:spPr/>
        <p:txBody>
          <a:bodyPr/>
          <a:lstStyle/>
          <a:p>
            <a:r>
              <a:rPr lang="en-US" dirty="0"/>
              <a:t>Parallel sorting</a:t>
            </a:r>
            <a:endParaRPr lang="ru-RU" dirty="0"/>
          </a:p>
        </p:txBody>
      </p:sp>
      <p:sp>
        <p:nvSpPr>
          <p:cNvPr id="7" name="Текст 6">
            <a:extLst>
              <a:ext uri="{FF2B5EF4-FFF2-40B4-BE49-F238E27FC236}">
                <a16:creationId xmlns:a16="http://schemas.microsoft.com/office/drawing/2014/main" id="{8B63405F-E352-8249-9118-57CE7FD8AF4A}"/>
              </a:ext>
            </a:extLst>
          </p:cNvPr>
          <p:cNvSpPr>
            <a:spLocks noGrp="1"/>
          </p:cNvSpPr>
          <p:nvPr>
            <p:ph type="body" idx="1"/>
          </p:nvPr>
        </p:nvSpPr>
        <p:spPr/>
        <p:txBody>
          <a:bodyPr/>
          <a:lstStyle/>
          <a:p>
            <a:r>
              <a:rPr lang="en-US" dirty="0"/>
              <a:t>Main calculations</a:t>
            </a:r>
            <a:endParaRPr lang="ru-RU" dirty="0"/>
          </a:p>
        </p:txBody>
      </p:sp>
      <p:sp>
        <p:nvSpPr>
          <p:cNvPr id="3" name="Объект 2">
            <a:extLst>
              <a:ext uri="{FF2B5EF4-FFF2-40B4-BE49-F238E27FC236}">
                <a16:creationId xmlns:a16="http://schemas.microsoft.com/office/drawing/2014/main" id="{FD054593-4C36-2C4D-9459-B1C04F1AA305}"/>
              </a:ext>
            </a:extLst>
          </p:cNvPr>
          <p:cNvSpPr>
            <a:spLocks noGrp="1"/>
          </p:cNvSpPr>
          <p:nvPr>
            <p:ph sz="half" idx="2"/>
          </p:nvPr>
        </p:nvSpPr>
        <p:spPr/>
        <p:txBody>
          <a:bodyPr/>
          <a:lstStyle/>
          <a:p>
            <a:r>
              <a:rPr lang="en-US" dirty="0"/>
              <a:t> n2 = n / 2</a:t>
            </a:r>
          </a:p>
          <a:p>
            <a:r>
              <a:rPr lang="en-US" dirty="0"/>
              <a:t> 3*n2</a:t>
            </a:r>
          </a:p>
          <a:p>
            <a:r>
              <a:rPr lang="en-US" dirty="0"/>
              <a:t> n2 operations for return</a:t>
            </a:r>
          </a:p>
          <a:p>
            <a:r>
              <a:rPr lang="en-US" dirty="0"/>
              <a:t> </a:t>
            </a:r>
            <a:endParaRPr lang="ru-RU" dirty="0"/>
          </a:p>
        </p:txBody>
      </p:sp>
      <p:sp>
        <p:nvSpPr>
          <p:cNvPr id="8" name="Текст 7">
            <a:extLst>
              <a:ext uri="{FF2B5EF4-FFF2-40B4-BE49-F238E27FC236}">
                <a16:creationId xmlns:a16="http://schemas.microsoft.com/office/drawing/2014/main" id="{8945323F-EC55-164D-8373-3F3C966EED69}"/>
              </a:ext>
            </a:extLst>
          </p:cNvPr>
          <p:cNvSpPr>
            <a:spLocks noGrp="1"/>
          </p:cNvSpPr>
          <p:nvPr>
            <p:ph type="body" sz="quarter" idx="3"/>
          </p:nvPr>
        </p:nvSpPr>
        <p:spPr/>
        <p:txBody>
          <a:bodyPr/>
          <a:lstStyle/>
          <a:p>
            <a:r>
              <a:rPr lang="en-US" dirty="0"/>
              <a:t>Additional calculations</a:t>
            </a:r>
            <a:endParaRPr lang="ru-RU" dirty="0"/>
          </a:p>
        </p:txBody>
      </p:sp>
      <p:sp>
        <p:nvSpPr>
          <p:cNvPr id="9" name="Объект 8">
            <a:extLst>
              <a:ext uri="{FF2B5EF4-FFF2-40B4-BE49-F238E27FC236}">
                <a16:creationId xmlns:a16="http://schemas.microsoft.com/office/drawing/2014/main" id="{4003AFC3-5263-FC4A-AB8D-0EAC25BA82AC}"/>
              </a:ext>
            </a:extLst>
          </p:cNvPr>
          <p:cNvSpPr>
            <a:spLocks noGrp="1"/>
          </p:cNvSpPr>
          <p:nvPr>
            <p:ph sz="quarter" idx="4"/>
          </p:nvPr>
        </p:nvSpPr>
        <p:spPr/>
        <p:txBody>
          <a:bodyPr/>
          <a:lstStyle/>
          <a:p>
            <a:r>
              <a:rPr lang="en-US" dirty="0"/>
              <a:t>Log10(100) = 2</a:t>
            </a:r>
          </a:p>
          <a:p>
            <a:r>
              <a:rPr lang="en-US" dirty="0"/>
              <a:t>Log2(8/2) = log2(8)-log2(2)=3-1=2 =&gt; log2(4) = 2 =&gt; </a:t>
            </a:r>
            <a:endParaRPr lang="ru-RU" dirty="0"/>
          </a:p>
        </p:txBody>
      </p:sp>
    </p:spTree>
    <p:extLst>
      <p:ext uri="{BB962C8B-B14F-4D97-AF65-F5344CB8AC3E}">
        <p14:creationId xmlns:p14="http://schemas.microsoft.com/office/powerpoint/2010/main" val="330241191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A9A5A7-0AB3-5146-807F-49943B8E483A}"/>
              </a:ext>
            </a:extLst>
          </p:cNvPr>
          <p:cNvSpPr>
            <a:spLocks noGrp="1"/>
          </p:cNvSpPr>
          <p:nvPr>
            <p:ph type="title"/>
          </p:nvPr>
        </p:nvSpPr>
        <p:spPr/>
        <p:txBody>
          <a:bodyPr/>
          <a:lstStyle/>
          <a:p>
            <a:r>
              <a:rPr lang="en" dirty="0"/>
              <a:t>Sorting N numbers</a:t>
            </a:r>
            <a:endParaRPr lang="ru-RU" dirty="0"/>
          </a:p>
        </p:txBody>
      </p:sp>
      <p:sp>
        <p:nvSpPr>
          <p:cNvPr id="3" name="Текст 2">
            <a:extLst>
              <a:ext uri="{FF2B5EF4-FFF2-40B4-BE49-F238E27FC236}">
                <a16:creationId xmlns:a16="http://schemas.microsoft.com/office/drawing/2014/main" id="{718C6A70-81F8-1E42-88BB-FAA599E20BC5}"/>
              </a:ext>
            </a:extLst>
          </p:cNvPr>
          <p:cNvSpPr>
            <a:spLocks noGrp="1"/>
          </p:cNvSpPr>
          <p:nvPr>
            <p:ph type="body" idx="1"/>
          </p:nvPr>
        </p:nvSpPr>
        <p:spPr/>
        <p:txBody>
          <a:bodyPr/>
          <a:lstStyle/>
          <a:p>
            <a:r>
              <a:rPr lang="en-US" dirty="0"/>
              <a:t>General instructions</a:t>
            </a:r>
            <a:endParaRPr lang="ru-RU" dirty="0"/>
          </a:p>
        </p:txBody>
      </p:sp>
      <p:sp>
        <p:nvSpPr>
          <p:cNvPr id="4" name="Объект 3">
            <a:extLst>
              <a:ext uri="{FF2B5EF4-FFF2-40B4-BE49-F238E27FC236}">
                <a16:creationId xmlns:a16="http://schemas.microsoft.com/office/drawing/2014/main" id="{C2E3F44C-BDA0-BE41-87CD-342829B5BAEA}"/>
              </a:ext>
            </a:extLst>
          </p:cNvPr>
          <p:cNvSpPr>
            <a:spLocks noGrp="1"/>
          </p:cNvSpPr>
          <p:nvPr>
            <p:ph sz="half" idx="2"/>
          </p:nvPr>
        </p:nvSpPr>
        <p:spPr/>
        <p:txBody>
          <a:bodyPr/>
          <a:lstStyle/>
          <a:p>
            <a:r>
              <a:rPr lang="en-US" dirty="0"/>
              <a:t>Operation of comparison cost nothing</a:t>
            </a:r>
          </a:p>
          <a:p>
            <a:r>
              <a:rPr lang="en-US" dirty="0"/>
              <a:t>The goal is to minimize operations of moving</a:t>
            </a:r>
          </a:p>
          <a:p>
            <a:r>
              <a:rPr lang="en-US" dirty="0"/>
              <a:t>Each element in stack B will cost us at least 2 operations: </a:t>
            </a:r>
            <a:r>
              <a:rPr lang="en-US" dirty="0" err="1"/>
              <a:t>pb</a:t>
            </a:r>
            <a:r>
              <a:rPr lang="en-US" dirty="0"/>
              <a:t> + pa. So, we should minimize number of elements in stack b.</a:t>
            </a:r>
          </a:p>
        </p:txBody>
      </p:sp>
      <p:sp>
        <p:nvSpPr>
          <p:cNvPr id="5" name="Текст 4">
            <a:extLst>
              <a:ext uri="{FF2B5EF4-FFF2-40B4-BE49-F238E27FC236}">
                <a16:creationId xmlns:a16="http://schemas.microsoft.com/office/drawing/2014/main" id="{4B6F4B42-C5CD-3C4B-8E5A-1314C9B7F309}"/>
              </a:ext>
            </a:extLst>
          </p:cNvPr>
          <p:cNvSpPr>
            <a:spLocks noGrp="1"/>
          </p:cNvSpPr>
          <p:nvPr>
            <p:ph type="body" sz="quarter" idx="3"/>
          </p:nvPr>
        </p:nvSpPr>
        <p:spPr/>
        <p:txBody>
          <a:bodyPr/>
          <a:lstStyle/>
          <a:p>
            <a:endParaRPr lang="ru-RU"/>
          </a:p>
        </p:txBody>
      </p:sp>
      <p:sp>
        <p:nvSpPr>
          <p:cNvPr id="6" name="Объект 5">
            <a:extLst>
              <a:ext uri="{FF2B5EF4-FFF2-40B4-BE49-F238E27FC236}">
                <a16:creationId xmlns:a16="http://schemas.microsoft.com/office/drawing/2014/main" id="{6281E8FC-663E-154F-8E65-70A9640F15E8}"/>
              </a:ext>
            </a:extLst>
          </p:cNvPr>
          <p:cNvSpPr>
            <a:spLocks noGrp="1"/>
          </p:cNvSpPr>
          <p:nvPr>
            <p:ph sz="quarter" idx="4"/>
          </p:nvPr>
        </p:nvSpPr>
        <p:spPr/>
        <p:txBody>
          <a:bodyPr/>
          <a:lstStyle/>
          <a:p>
            <a:endParaRPr lang="ru-RU"/>
          </a:p>
        </p:txBody>
      </p:sp>
    </p:spTree>
    <p:extLst>
      <p:ext uri="{BB962C8B-B14F-4D97-AF65-F5344CB8AC3E}">
        <p14:creationId xmlns:p14="http://schemas.microsoft.com/office/powerpoint/2010/main" val="47191986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9EE85D-22F8-4C4A-8293-9B3EAA37FDA0}"/>
              </a:ext>
            </a:extLst>
          </p:cNvPr>
          <p:cNvSpPr>
            <a:spLocks noGrp="1"/>
          </p:cNvSpPr>
          <p:nvPr>
            <p:ph type="title"/>
          </p:nvPr>
        </p:nvSpPr>
        <p:spPr/>
        <p:txBody>
          <a:bodyPr/>
          <a:lstStyle/>
          <a:p>
            <a:r>
              <a:rPr lang="en" dirty="0"/>
              <a:t>Sorting N numbers</a:t>
            </a:r>
            <a:endParaRPr lang="ru-RU" dirty="0"/>
          </a:p>
        </p:txBody>
      </p:sp>
      <p:sp>
        <p:nvSpPr>
          <p:cNvPr id="11" name="Текст 10">
            <a:extLst>
              <a:ext uri="{FF2B5EF4-FFF2-40B4-BE49-F238E27FC236}">
                <a16:creationId xmlns:a16="http://schemas.microsoft.com/office/drawing/2014/main" id="{CE9FF933-A32C-F242-9657-AF7DE0231E9B}"/>
              </a:ext>
            </a:extLst>
          </p:cNvPr>
          <p:cNvSpPr>
            <a:spLocks noGrp="1"/>
          </p:cNvSpPr>
          <p:nvPr>
            <p:ph type="body" idx="1"/>
          </p:nvPr>
        </p:nvSpPr>
        <p:spPr/>
        <p:txBody>
          <a:bodyPr/>
          <a:lstStyle/>
          <a:p>
            <a:r>
              <a:rPr lang="en-US" dirty="0" err="1"/>
              <a:t>Number|index</a:t>
            </a:r>
            <a:r>
              <a:rPr lang="en-US" dirty="0"/>
              <a:t>|</a:t>
            </a:r>
            <a:r>
              <a:rPr lang="en" dirty="0"/>
              <a:t>Keep in Stack A</a:t>
            </a:r>
            <a:endParaRPr lang="ru-RU" dirty="0"/>
          </a:p>
        </p:txBody>
      </p:sp>
      <p:graphicFrame>
        <p:nvGraphicFramePr>
          <p:cNvPr id="10" name="Объект 9">
            <a:extLst>
              <a:ext uri="{FF2B5EF4-FFF2-40B4-BE49-F238E27FC236}">
                <a16:creationId xmlns:a16="http://schemas.microsoft.com/office/drawing/2014/main" id="{2974EB3D-D838-B94F-A42B-5FAC43F04251}"/>
              </a:ext>
            </a:extLst>
          </p:cNvPr>
          <p:cNvGraphicFramePr>
            <a:graphicFrameLocks noGrp="1"/>
          </p:cNvGraphicFramePr>
          <p:nvPr>
            <p:ph sz="half" idx="2"/>
            <p:extLst>
              <p:ext uri="{D42A27DB-BD31-4B8C-83A1-F6EECF244321}">
                <p14:modId xmlns:p14="http://schemas.microsoft.com/office/powerpoint/2010/main" val="2345427069"/>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Текст 11">
            <a:extLst>
              <a:ext uri="{FF2B5EF4-FFF2-40B4-BE49-F238E27FC236}">
                <a16:creationId xmlns:a16="http://schemas.microsoft.com/office/drawing/2014/main" id="{972A9DAF-F62B-F14F-A11C-027124DE10DD}"/>
              </a:ext>
            </a:extLst>
          </p:cNvPr>
          <p:cNvSpPr>
            <a:spLocks noGrp="1"/>
          </p:cNvSpPr>
          <p:nvPr>
            <p:ph type="body" sz="quarter" idx="3"/>
          </p:nvPr>
        </p:nvSpPr>
        <p:spPr/>
        <p:txBody>
          <a:bodyPr/>
          <a:lstStyle/>
          <a:p>
            <a:endParaRPr lang="ru-RU"/>
          </a:p>
        </p:txBody>
      </p:sp>
      <p:sp>
        <p:nvSpPr>
          <p:cNvPr id="13" name="Объект 12">
            <a:extLst>
              <a:ext uri="{FF2B5EF4-FFF2-40B4-BE49-F238E27FC236}">
                <a16:creationId xmlns:a16="http://schemas.microsoft.com/office/drawing/2014/main" id="{7E46FC12-99E0-E645-B76D-0E0630843FD0}"/>
              </a:ext>
            </a:extLst>
          </p:cNvPr>
          <p:cNvSpPr>
            <a:spLocks noGrp="1"/>
          </p:cNvSpPr>
          <p:nvPr>
            <p:ph sz="quarter" idx="4"/>
          </p:nvPr>
        </p:nvSpPr>
        <p:spPr/>
        <p:txBody>
          <a:bodyPr/>
          <a:lstStyle/>
          <a:p>
            <a:endParaRPr lang="ru-RU"/>
          </a:p>
        </p:txBody>
      </p:sp>
    </p:spTree>
    <p:extLst>
      <p:ext uri="{BB962C8B-B14F-4D97-AF65-F5344CB8AC3E}">
        <p14:creationId xmlns:p14="http://schemas.microsoft.com/office/powerpoint/2010/main" val="101539738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BD0124-5CC1-7E42-953B-447E2B3EFE82}"/>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3F314355-E227-9843-962B-842BF55758B2}"/>
              </a:ext>
            </a:extLst>
          </p:cNvPr>
          <p:cNvSpPr>
            <a:spLocks noGrp="1"/>
          </p:cNvSpPr>
          <p:nvPr>
            <p:ph idx="1"/>
          </p:nvPr>
        </p:nvSpPr>
        <p:spPr/>
        <p:txBody>
          <a:bodyPr/>
          <a:lstStyle/>
          <a:p>
            <a:r>
              <a:rPr lang="en-US" dirty="0"/>
              <a:t>The idea of </a:t>
            </a:r>
            <a:r>
              <a:rPr lang="en-US" dirty="0" err="1"/>
              <a:t>VBrazhnik</a:t>
            </a:r>
            <a:r>
              <a:rPr lang="en-US" dirty="0"/>
              <a:t> from </a:t>
            </a:r>
            <a:r>
              <a:rPr lang="en" dirty="0">
                <a:hlinkClick r:id="rId2"/>
              </a:rPr>
              <a:t>https://github.com/VBrazhnik/Push_swap/wiki/Algorithm</a:t>
            </a:r>
            <a:endParaRPr lang="en" dirty="0"/>
          </a:p>
          <a:p>
            <a:endParaRPr lang="ru-RU" dirty="0"/>
          </a:p>
        </p:txBody>
      </p:sp>
    </p:spTree>
    <p:extLst>
      <p:ext uri="{BB962C8B-B14F-4D97-AF65-F5344CB8AC3E}">
        <p14:creationId xmlns:p14="http://schemas.microsoft.com/office/powerpoint/2010/main" val="13294558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B9E667-B974-3742-ADEC-0D17FB6BC699}"/>
              </a:ext>
            </a:extLst>
          </p:cNvPr>
          <p:cNvSpPr>
            <a:spLocks noGrp="1"/>
          </p:cNvSpPr>
          <p:nvPr>
            <p:ph type="title"/>
          </p:nvPr>
        </p:nvSpPr>
        <p:spPr/>
        <p:txBody>
          <a:bodyPr/>
          <a:lstStyle/>
          <a:p>
            <a:r>
              <a:rPr lang="en" dirty="0"/>
              <a:t>Sorting N numbers</a:t>
            </a:r>
            <a:endParaRPr lang="ru-RU" dirty="0"/>
          </a:p>
        </p:txBody>
      </p:sp>
      <p:sp>
        <p:nvSpPr>
          <p:cNvPr id="3" name="Текст 2">
            <a:extLst>
              <a:ext uri="{FF2B5EF4-FFF2-40B4-BE49-F238E27FC236}">
                <a16:creationId xmlns:a16="http://schemas.microsoft.com/office/drawing/2014/main" id="{B32FB2FC-345B-6249-89AA-BAA0288FB192}"/>
              </a:ext>
            </a:extLst>
          </p:cNvPr>
          <p:cNvSpPr>
            <a:spLocks noGrp="1"/>
          </p:cNvSpPr>
          <p:nvPr>
            <p:ph type="body" idx="1"/>
          </p:nvPr>
        </p:nvSpPr>
        <p:spPr/>
        <p:txBody>
          <a:bodyPr/>
          <a:lstStyle/>
          <a:p>
            <a:r>
              <a:rPr lang="en-US" dirty="0" err="1"/>
              <a:t>Ft_min_arg</a:t>
            </a:r>
            <a:r>
              <a:rPr lang="en-US" dirty="0"/>
              <a:t>(…)</a:t>
            </a:r>
            <a:endParaRPr lang="ru-RU" dirty="0"/>
          </a:p>
        </p:txBody>
      </p:sp>
      <p:sp>
        <p:nvSpPr>
          <p:cNvPr id="4" name="Объект 3">
            <a:extLst>
              <a:ext uri="{FF2B5EF4-FFF2-40B4-BE49-F238E27FC236}">
                <a16:creationId xmlns:a16="http://schemas.microsoft.com/office/drawing/2014/main" id="{1BA19A7A-09FA-B142-9C43-406120492BA3}"/>
              </a:ext>
            </a:extLst>
          </p:cNvPr>
          <p:cNvSpPr>
            <a:spLocks noGrp="1"/>
          </p:cNvSpPr>
          <p:nvPr>
            <p:ph sz="half" idx="2"/>
          </p:nvPr>
        </p:nvSpPr>
        <p:spPr/>
        <p:txBody>
          <a:bodyPr>
            <a:normAutofit fontScale="92500" lnSpcReduction="20000"/>
          </a:bodyPr>
          <a:lstStyle/>
          <a:p>
            <a:pPr marL="514350" indent="-514350">
              <a:buFont typeface="+mj-lt"/>
              <a:buAutoNum type="arabicPeriod"/>
            </a:pPr>
            <a:r>
              <a:rPr lang="en-US" dirty="0"/>
              <a:t>Walk  1 time through an array of string arguments and find index of minimal and maximum arguments.</a:t>
            </a:r>
          </a:p>
          <a:p>
            <a:pPr marL="514350" indent="-514350">
              <a:buFont typeface="+mj-lt"/>
              <a:buAutoNum type="arabicPeriod"/>
            </a:pPr>
            <a:r>
              <a:rPr lang="en-US" dirty="0"/>
              <a:t>Now we know:</a:t>
            </a:r>
          </a:p>
          <a:p>
            <a:pPr marL="971550" lvl="1" indent="-514350">
              <a:buFont typeface="+mj-lt"/>
              <a:buAutoNum type="arabicPeriod"/>
            </a:pPr>
            <a:r>
              <a:rPr lang="en-US" dirty="0"/>
              <a:t>Total amount of </a:t>
            </a:r>
            <a:r>
              <a:rPr lang="en-US" dirty="0" err="1"/>
              <a:t>args</a:t>
            </a:r>
            <a:endParaRPr lang="en-US" dirty="0"/>
          </a:p>
          <a:p>
            <a:pPr marL="971550" lvl="1" indent="-514350">
              <a:buFont typeface="+mj-lt"/>
              <a:buAutoNum type="arabicPeriod"/>
            </a:pPr>
            <a:r>
              <a:rPr lang="en-US" dirty="0"/>
              <a:t>Index of minimal </a:t>
            </a:r>
            <a:r>
              <a:rPr lang="en-US" dirty="0" err="1"/>
              <a:t>arg</a:t>
            </a:r>
            <a:endParaRPr lang="en-US" dirty="0"/>
          </a:p>
          <a:p>
            <a:pPr marL="971550" lvl="1" indent="-514350">
              <a:buFont typeface="+mj-lt"/>
              <a:buAutoNum type="arabicPeriod"/>
            </a:pPr>
            <a:r>
              <a:rPr lang="en-US" dirty="0"/>
              <a:t>Index of maximal </a:t>
            </a:r>
            <a:r>
              <a:rPr lang="en-US" dirty="0" err="1"/>
              <a:t>arg</a:t>
            </a:r>
            <a:endParaRPr lang="en-US" dirty="0"/>
          </a:p>
          <a:p>
            <a:pPr marL="514350" indent="-514350">
              <a:buFont typeface="+mj-lt"/>
              <a:buAutoNum type="arabicPeriod"/>
            </a:pPr>
            <a:r>
              <a:rPr lang="en-US" dirty="0"/>
              <a:t>Markup head can differ from minimal, so, I should check every </a:t>
            </a:r>
            <a:r>
              <a:rPr lang="en-US" dirty="0" err="1"/>
              <a:t>elem</a:t>
            </a:r>
            <a:r>
              <a:rPr lang="en-US" dirty="0"/>
              <a:t>, not just from minimal</a:t>
            </a:r>
            <a:endParaRPr lang="ru-RU" dirty="0"/>
          </a:p>
        </p:txBody>
      </p:sp>
      <p:sp>
        <p:nvSpPr>
          <p:cNvPr id="5" name="Текст 4">
            <a:extLst>
              <a:ext uri="{FF2B5EF4-FFF2-40B4-BE49-F238E27FC236}">
                <a16:creationId xmlns:a16="http://schemas.microsoft.com/office/drawing/2014/main" id="{FD3883F7-9886-F24C-A54B-88BB1D04E2B5}"/>
              </a:ext>
            </a:extLst>
          </p:cNvPr>
          <p:cNvSpPr>
            <a:spLocks noGrp="1"/>
          </p:cNvSpPr>
          <p:nvPr>
            <p:ph type="body" sz="quarter" idx="3"/>
          </p:nvPr>
        </p:nvSpPr>
        <p:spPr/>
        <p:txBody>
          <a:bodyPr/>
          <a:lstStyle/>
          <a:p>
            <a:endParaRPr lang="ru-RU"/>
          </a:p>
        </p:txBody>
      </p:sp>
      <p:sp>
        <p:nvSpPr>
          <p:cNvPr id="6" name="Объект 5">
            <a:extLst>
              <a:ext uri="{FF2B5EF4-FFF2-40B4-BE49-F238E27FC236}">
                <a16:creationId xmlns:a16="http://schemas.microsoft.com/office/drawing/2014/main" id="{0B048B00-3E90-B745-9122-7DD2FA16C96F}"/>
              </a:ext>
            </a:extLst>
          </p:cNvPr>
          <p:cNvSpPr>
            <a:spLocks noGrp="1"/>
          </p:cNvSpPr>
          <p:nvPr>
            <p:ph sz="quarter" idx="4"/>
          </p:nvPr>
        </p:nvSpPr>
        <p:spPr/>
        <p:txBody>
          <a:bodyPr>
            <a:normAutofit fontScale="92500" lnSpcReduction="20000"/>
          </a:bodyPr>
          <a:lstStyle/>
          <a:p>
            <a:pPr marL="514350" indent="-514350">
              <a:buFont typeface="+mj-lt"/>
              <a:buAutoNum type="arabicPeriod" startAt="4"/>
            </a:pPr>
            <a:r>
              <a:rPr lang="en-US" dirty="0"/>
              <a:t>BUT this is a useful for analysis of a whole </a:t>
            </a:r>
            <a:r>
              <a:rPr lang="en-US" dirty="0" err="1"/>
              <a:t>algo</a:t>
            </a:r>
            <a:r>
              <a:rPr lang="en-US" dirty="0"/>
              <a:t> – as well for </a:t>
            </a:r>
            <a:r>
              <a:rPr lang="en-US" i="1" dirty="0"/>
              <a:t>by index</a:t>
            </a:r>
            <a:r>
              <a:rPr lang="en-US" dirty="0"/>
              <a:t> markup mode, as for </a:t>
            </a:r>
            <a:r>
              <a:rPr lang="en-US" i="1" dirty="0"/>
              <a:t>greater than</a:t>
            </a:r>
            <a:r>
              <a:rPr lang="en-US" dirty="0"/>
              <a:t>. So, p1 is in game.</a:t>
            </a:r>
          </a:p>
          <a:p>
            <a:pPr marL="514350" indent="-514350">
              <a:buFont typeface="+mj-lt"/>
              <a:buAutoNum type="arabicPeriod" startAt="4"/>
            </a:pPr>
            <a:r>
              <a:rPr lang="en-US" dirty="0"/>
              <a:t>As a result of analysis, I will know:</a:t>
            </a:r>
          </a:p>
          <a:p>
            <a:pPr marL="971550" lvl="1" indent="-514350">
              <a:buFont typeface="+mj-lt"/>
              <a:buAutoNum type="arabicPeriod"/>
            </a:pPr>
            <a:r>
              <a:rPr lang="en-US" dirty="0" err="1"/>
              <a:t>Markup_head</a:t>
            </a:r>
            <a:endParaRPr lang="en-US" dirty="0"/>
          </a:p>
          <a:p>
            <a:pPr marL="971550" lvl="1" indent="-514350">
              <a:buFont typeface="+mj-lt"/>
              <a:buAutoNum type="arabicPeriod"/>
            </a:pPr>
            <a:r>
              <a:rPr lang="en-US" dirty="0" err="1"/>
              <a:t>Markup_method</a:t>
            </a:r>
            <a:endParaRPr lang="en-US" dirty="0"/>
          </a:p>
          <a:p>
            <a:pPr marL="971550" lvl="1" indent="-514350">
              <a:buFont typeface="+mj-lt"/>
              <a:buAutoNum type="arabicPeriod"/>
            </a:pPr>
            <a:r>
              <a:rPr lang="en-US" strike="sngStrike" dirty="0" err="1"/>
              <a:t>Num</a:t>
            </a:r>
            <a:r>
              <a:rPr lang="en-US" strike="sngStrike" dirty="0"/>
              <a:t> elements in stack b</a:t>
            </a:r>
          </a:p>
          <a:p>
            <a:pPr marL="971550" lvl="1" indent="-514350">
              <a:buFont typeface="+mj-lt"/>
              <a:buAutoNum type="arabicPeriod"/>
            </a:pPr>
            <a:r>
              <a:rPr lang="en-US" strike="sngStrike" dirty="0" err="1"/>
              <a:t>Num</a:t>
            </a:r>
            <a:r>
              <a:rPr lang="en-US" strike="sngStrike" dirty="0"/>
              <a:t> operations in stack for getting  </a:t>
            </a:r>
            <a:r>
              <a:rPr lang="en-US" strike="sngStrike" dirty="0" err="1"/>
              <a:t>markup_head</a:t>
            </a:r>
            <a:r>
              <a:rPr lang="en-US" strike="sngStrike" dirty="0"/>
              <a:t> on a top of stack a</a:t>
            </a:r>
            <a:endParaRPr lang="ru-RU" strike="sngStrike" dirty="0"/>
          </a:p>
        </p:txBody>
      </p:sp>
    </p:spTree>
    <p:extLst>
      <p:ext uri="{BB962C8B-B14F-4D97-AF65-F5344CB8AC3E}">
        <p14:creationId xmlns:p14="http://schemas.microsoft.com/office/powerpoint/2010/main" val="4075017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a:t>pa, </a:t>
            </a:r>
            <a:r>
              <a:rPr lang="en-US" i="1" dirty="0" err="1"/>
              <a:t>pb</a:t>
            </a:r>
            <a:r>
              <a:rPr lang="en-US" dirty="0"/>
              <a:t> instructions . Step 1 from 3.</a:t>
            </a:r>
            <a:endParaRPr lang="ru-RU" dirty="0"/>
          </a:p>
        </p:txBody>
      </p:sp>
      <p:grpSp>
        <p:nvGrpSpPr>
          <p:cNvPr id="3" name="Группа 2">
            <a:extLst>
              <a:ext uri="{FF2B5EF4-FFF2-40B4-BE49-F238E27FC236}">
                <a16:creationId xmlns:a16="http://schemas.microsoft.com/office/drawing/2014/main" id="{DF971389-5BB1-E74C-B81A-48F09C0B0D97}"/>
              </a:ext>
            </a:extLst>
          </p:cNvPr>
          <p:cNvGrpSpPr/>
          <p:nvPr/>
        </p:nvGrpSpPr>
        <p:grpSpPr>
          <a:xfrm>
            <a:off x="847442" y="2032635"/>
            <a:ext cx="10497114" cy="1657439"/>
            <a:chOff x="847442" y="2032635"/>
            <a:chExt cx="10497114" cy="1657439"/>
          </a:xfrm>
        </p:grpSpPr>
        <p:sp>
          <p:nvSpPr>
            <p:cNvPr id="5" name="Полилиния 4">
              <a:extLst>
                <a:ext uri="{FF2B5EF4-FFF2-40B4-BE49-F238E27FC236}">
                  <a16:creationId xmlns:a16="http://schemas.microsoft.com/office/drawing/2014/main" id="{274C222A-D96B-6A47-823B-5CD096BA5CF4}"/>
                </a:ext>
              </a:extLst>
            </p:cNvPr>
            <p:cNvSpPr/>
            <p:nvPr/>
          </p:nvSpPr>
          <p:spPr>
            <a:xfrm>
              <a:off x="847442"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1</a:t>
              </a:r>
              <a:endParaRPr lang="ru-RU" sz="6500" kern="1200" dirty="0"/>
            </a:p>
          </p:txBody>
        </p:sp>
        <p:sp>
          <p:nvSpPr>
            <p:cNvPr id="6" name="Полилиния 5">
              <a:extLst>
                <a:ext uri="{FF2B5EF4-FFF2-40B4-BE49-F238E27FC236}">
                  <a16:creationId xmlns:a16="http://schemas.microsoft.com/office/drawing/2014/main" id="{825838D4-0E45-0A4C-A0F0-FC51829FD39E}"/>
                </a:ext>
              </a:extLst>
            </p:cNvPr>
            <p:cNvSpPr/>
            <p:nvPr/>
          </p:nvSpPr>
          <p:spPr>
            <a:xfrm>
              <a:off x="3886080" y="2518818"/>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89050">
                <a:lnSpc>
                  <a:spcPct val="90000"/>
                </a:lnSpc>
                <a:spcBef>
                  <a:spcPct val="0"/>
                </a:spcBef>
                <a:spcAft>
                  <a:spcPct val="35000"/>
                </a:spcAft>
                <a:buNone/>
              </a:pPr>
              <a:endParaRPr lang="ru-RU" sz="2900" kern="1200"/>
            </a:p>
          </p:txBody>
        </p:sp>
        <p:sp>
          <p:nvSpPr>
            <p:cNvPr id="7" name="Полилиния 6">
              <a:extLst>
                <a:ext uri="{FF2B5EF4-FFF2-40B4-BE49-F238E27FC236}">
                  <a16:creationId xmlns:a16="http://schemas.microsoft.com/office/drawing/2014/main" id="{0476AB76-61D6-3242-9F38-79A60CF1753D}"/>
                </a:ext>
              </a:extLst>
            </p:cNvPr>
            <p:cNvSpPr/>
            <p:nvPr/>
          </p:nvSpPr>
          <p:spPr>
            <a:xfrm>
              <a:off x="4714800"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2</a:t>
              </a:r>
              <a:endParaRPr lang="ru-RU" sz="6500" kern="1200" dirty="0"/>
            </a:p>
          </p:txBody>
        </p:sp>
        <p:sp>
          <p:nvSpPr>
            <p:cNvPr id="8" name="Полилиния 7">
              <a:extLst>
                <a:ext uri="{FF2B5EF4-FFF2-40B4-BE49-F238E27FC236}">
                  <a16:creationId xmlns:a16="http://schemas.microsoft.com/office/drawing/2014/main" id="{B03EFE01-8543-394B-ACEB-E4B666867663}"/>
                </a:ext>
              </a:extLst>
            </p:cNvPr>
            <p:cNvSpPr/>
            <p:nvPr/>
          </p:nvSpPr>
          <p:spPr>
            <a:xfrm>
              <a:off x="7753439" y="2518818"/>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89050">
                <a:lnSpc>
                  <a:spcPct val="90000"/>
                </a:lnSpc>
                <a:spcBef>
                  <a:spcPct val="0"/>
                </a:spcBef>
                <a:spcAft>
                  <a:spcPct val="35000"/>
                </a:spcAft>
                <a:buNone/>
              </a:pPr>
              <a:endParaRPr lang="ru-RU" sz="2900" kern="1200"/>
            </a:p>
          </p:txBody>
        </p:sp>
        <p:sp>
          <p:nvSpPr>
            <p:cNvPr id="9" name="Полилиния 8">
              <a:extLst>
                <a:ext uri="{FF2B5EF4-FFF2-40B4-BE49-F238E27FC236}">
                  <a16:creationId xmlns:a16="http://schemas.microsoft.com/office/drawing/2014/main" id="{E9515BA1-09D6-4D4B-A388-38AB6BBCBD0D}"/>
                </a:ext>
              </a:extLst>
            </p:cNvPr>
            <p:cNvSpPr/>
            <p:nvPr/>
          </p:nvSpPr>
          <p:spPr>
            <a:xfrm>
              <a:off x="8582158"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3</a:t>
              </a:r>
              <a:endParaRPr lang="ru-RU" sz="6500" kern="1200" dirty="0"/>
            </a:p>
          </p:txBody>
        </p:sp>
      </p:grpSp>
      <p:grpSp>
        <p:nvGrpSpPr>
          <p:cNvPr id="10" name="Группа 9">
            <a:extLst>
              <a:ext uri="{FF2B5EF4-FFF2-40B4-BE49-F238E27FC236}">
                <a16:creationId xmlns:a16="http://schemas.microsoft.com/office/drawing/2014/main" id="{A80723FA-F25B-5B4A-94E5-21504C766192}"/>
              </a:ext>
            </a:extLst>
          </p:cNvPr>
          <p:cNvGrpSpPr/>
          <p:nvPr/>
        </p:nvGrpSpPr>
        <p:grpSpPr>
          <a:xfrm>
            <a:off x="856686" y="4566445"/>
            <a:ext cx="10497114" cy="1657439"/>
            <a:chOff x="847442" y="2032635"/>
            <a:chExt cx="10497114" cy="1657439"/>
          </a:xfrm>
        </p:grpSpPr>
        <p:sp>
          <p:nvSpPr>
            <p:cNvPr id="11" name="Полилиния 10">
              <a:extLst>
                <a:ext uri="{FF2B5EF4-FFF2-40B4-BE49-F238E27FC236}">
                  <a16:creationId xmlns:a16="http://schemas.microsoft.com/office/drawing/2014/main" id="{CA1AA7C9-40A0-5F4F-A243-4BCDE807E3F9}"/>
                </a:ext>
              </a:extLst>
            </p:cNvPr>
            <p:cNvSpPr/>
            <p:nvPr/>
          </p:nvSpPr>
          <p:spPr>
            <a:xfrm>
              <a:off x="847442"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dirty="0"/>
                <a:t>4</a:t>
              </a:r>
              <a:endParaRPr lang="ru-RU" sz="6500" kern="1200" dirty="0"/>
            </a:p>
          </p:txBody>
        </p:sp>
        <p:sp>
          <p:nvSpPr>
            <p:cNvPr id="12" name="Полилиния 11">
              <a:extLst>
                <a:ext uri="{FF2B5EF4-FFF2-40B4-BE49-F238E27FC236}">
                  <a16:creationId xmlns:a16="http://schemas.microsoft.com/office/drawing/2014/main" id="{F2453DAF-AE11-0243-ADFA-68E4C73EFB1A}"/>
                </a:ext>
              </a:extLst>
            </p:cNvPr>
            <p:cNvSpPr/>
            <p:nvPr/>
          </p:nvSpPr>
          <p:spPr>
            <a:xfrm>
              <a:off x="3886080" y="2518818"/>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89050">
                <a:lnSpc>
                  <a:spcPct val="90000"/>
                </a:lnSpc>
                <a:spcBef>
                  <a:spcPct val="0"/>
                </a:spcBef>
                <a:spcAft>
                  <a:spcPct val="35000"/>
                </a:spcAft>
                <a:buNone/>
              </a:pPr>
              <a:endParaRPr lang="ru-RU" sz="2900" kern="1200"/>
            </a:p>
          </p:txBody>
        </p:sp>
        <p:sp>
          <p:nvSpPr>
            <p:cNvPr id="13" name="Полилиния 12">
              <a:extLst>
                <a:ext uri="{FF2B5EF4-FFF2-40B4-BE49-F238E27FC236}">
                  <a16:creationId xmlns:a16="http://schemas.microsoft.com/office/drawing/2014/main" id="{3DACEBAE-DF45-8D42-9305-0CF39D044DB8}"/>
                </a:ext>
              </a:extLst>
            </p:cNvPr>
            <p:cNvSpPr/>
            <p:nvPr/>
          </p:nvSpPr>
          <p:spPr>
            <a:xfrm>
              <a:off x="4714800"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dirty="0"/>
                <a:t>5</a:t>
              </a:r>
              <a:endParaRPr lang="ru-RU" sz="6500" kern="1200" dirty="0"/>
            </a:p>
          </p:txBody>
        </p:sp>
        <p:sp>
          <p:nvSpPr>
            <p:cNvPr id="14" name="Полилиния 13">
              <a:extLst>
                <a:ext uri="{FF2B5EF4-FFF2-40B4-BE49-F238E27FC236}">
                  <a16:creationId xmlns:a16="http://schemas.microsoft.com/office/drawing/2014/main" id="{B3E4AB1F-0CB0-334C-B044-54101B6C2D0D}"/>
                </a:ext>
              </a:extLst>
            </p:cNvPr>
            <p:cNvSpPr/>
            <p:nvPr/>
          </p:nvSpPr>
          <p:spPr>
            <a:xfrm>
              <a:off x="7753439" y="2518818"/>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89050">
                <a:lnSpc>
                  <a:spcPct val="90000"/>
                </a:lnSpc>
                <a:spcBef>
                  <a:spcPct val="0"/>
                </a:spcBef>
                <a:spcAft>
                  <a:spcPct val="35000"/>
                </a:spcAft>
                <a:buNone/>
              </a:pPr>
              <a:endParaRPr lang="ru-RU" sz="2900" kern="1200"/>
            </a:p>
          </p:txBody>
        </p:sp>
        <p:sp>
          <p:nvSpPr>
            <p:cNvPr id="15" name="Полилиния 14">
              <a:extLst>
                <a:ext uri="{FF2B5EF4-FFF2-40B4-BE49-F238E27FC236}">
                  <a16:creationId xmlns:a16="http://schemas.microsoft.com/office/drawing/2014/main" id="{BDB88E6E-1C45-744E-B178-4389BD559D2B}"/>
                </a:ext>
              </a:extLst>
            </p:cNvPr>
            <p:cNvSpPr/>
            <p:nvPr/>
          </p:nvSpPr>
          <p:spPr>
            <a:xfrm>
              <a:off x="8582158"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dirty="0"/>
                <a:t>6</a:t>
              </a:r>
              <a:endParaRPr lang="ru-RU" sz="6500" kern="1200" dirty="0"/>
            </a:p>
          </p:txBody>
        </p:sp>
      </p:grpSp>
      <p:sp>
        <p:nvSpPr>
          <p:cNvPr id="16" name="TextBox 15">
            <a:extLst>
              <a:ext uri="{FF2B5EF4-FFF2-40B4-BE49-F238E27FC236}">
                <a16:creationId xmlns:a16="http://schemas.microsoft.com/office/drawing/2014/main" id="{8047EC78-5ABF-9D43-A9B6-75DCAC227798}"/>
              </a:ext>
            </a:extLst>
          </p:cNvPr>
          <p:cNvSpPr txBox="1"/>
          <p:nvPr/>
        </p:nvSpPr>
        <p:spPr>
          <a:xfrm>
            <a:off x="856686" y="1489754"/>
            <a:ext cx="914400" cy="369332"/>
          </a:xfrm>
          <a:prstGeom prst="rect">
            <a:avLst/>
          </a:prstGeom>
          <a:noFill/>
        </p:spPr>
        <p:txBody>
          <a:bodyPr wrap="square" rtlCol="0">
            <a:spAutoFit/>
          </a:bodyPr>
          <a:lstStyle/>
          <a:p>
            <a:r>
              <a:rPr lang="en-US" dirty="0"/>
              <a:t>Stack 1</a:t>
            </a:r>
            <a:endParaRPr lang="ru-RU" dirty="0"/>
          </a:p>
        </p:txBody>
      </p:sp>
      <p:sp>
        <p:nvSpPr>
          <p:cNvPr id="17" name="TextBox 16">
            <a:extLst>
              <a:ext uri="{FF2B5EF4-FFF2-40B4-BE49-F238E27FC236}">
                <a16:creationId xmlns:a16="http://schemas.microsoft.com/office/drawing/2014/main" id="{70266B3E-7ABE-6140-B12A-CC56F2881F50}"/>
              </a:ext>
            </a:extLst>
          </p:cNvPr>
          <p:cNvSpPr txBox="1"/>
          <p:nvPr/>
        </p:nvSpPr>
        <p:spPr>
          <a:xfrm>
            <a:off x="847442" y="4032021"/>
            <a:ext cx="914400" cy="369332"/>
          </a:xfrm>
          <a:prstGeom prst="rect">
            <a:avLst/>
          </a:prstGeom>
          <a:noFill/>
        </p:spPr>
        <p:txBody>
          <a:bodyPr wrap="square" rtlCol="0">
            <a:spAutoFit/>
          </a:bodyPr>
          <a:lstStyle/>
          <a:p>
            <a:r>
              <a:rPr lang="en-US" dirty="0"/>
              <a:t>Stack 2</a:t>
            </a:r>
            <a:endParaRPr lang="ru-RU" dirty="0"/>
          </a:p>
        </p:txBody>
      </p:sp>
    </p:spTree>
    <p:extLst>
      <p:ext uri="{BB962C8B-B14F-4D97-AF65-F5344CB8AC3E}">
        <p14:creationId xmlns:p14="http://schemas.microsoft.com/office/powerpoint/2010/main" val="998557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a:t>pa, </a:t>
            </a:r>
            <a:r>
              <a:rPr lang="en-US" i="1" dirty="0" err="1"/>
              <a:t>pb</a:t>
            </a:r>
            <a:r>
              <a:rPr lang="en-US" dirty="0"/>
              <a:t> instructions . Step 2 from 3.</a:t>
            </a:r>
            <a:endParaRPr lang="ru-RU" dirty="0"/>
          </a:p>
        </p:txBody>
      </p:sp>
      <p:grpSp>
        <p:nvGrpSpPr>
          <p:cNvPr id="3" name="Группа 2">
            <a:extLst>
              <a:ext uri="{FF2B5EF4-FFF2-40B4-BE49-F238E27FC236}">
                <a16:creationId xmlns:a16="http://schemas.microsoft.com/office/drawing/2014/main" id="{DF971389-5BB1-E74C-B81A-48F09C0B0D97}"/>
              </a:ext>
            </a:extLst>
          </p:cNvPr>
          <p:cNvGrpSpPr/>
          <p:nvPr/>
        </p:nvGrpSpPr>
        <p:grpSpPr>
          <a:xfrm>
            <a:off x="847442" y="2032635"/>
            <a:ext cx="10497114" cy="1657439"/>
            <a:chOff x="847442" y="2032635"/>
            <a:chExt cx="10497114" cy="1657439"/>
          </a:xfrm>
        </p:grpSpPr>
        <p:sp>
          <p:nvSpPr>
            <p:cNvPr id="5" name="Полилиния 4">
              <a:extLst>
                <a:ext uri="{FF2B5EF4-FFF2-40B4-BE49-F238E27FC236}">
                  <a16:creationId xmlns:a16="http://schemas.microsoft.com/office/drawing/2014/main" id="{274C222A-D96B-6A47-823B-5CD096BA5CF4}"/>
                </a:ext>
              </a:extLst>
            </p:cNvPr>
            <p:cNvSpPr/>
            <p:nvPr/>
          </p:nvSpPr>
          <p:spPr>
            <a:xfrm>
              <a:off x="847442"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1</a:t>
              </a:r>
              <a:endParaRPr lang="ru-RU" sz="6500" kern="1200" dirty="0"/>
            </a:p>
          </p:txBody>
        </p:sp>
        <p:sp>
          <p:nvSpPr>
            <p:cNvPr id="7" name="Полилиния 6">
              <a:extLst>
                <a:ext uri="{FF2B5EF4-FFF2-40B4-BE49-F238E27FC236}">
                  <a16:creationId xmlns:a16="http://schemas.microsoft.com/office/drawing/2014/main" id="{0476AB76-61D6-3242-9F38-79A60CF1753D}"/>
                </a:ext>
              </a:extLst>
            </p:cNvPr>
            <p:cNvSpPr/>
            <p:nvPr/>
          </p:nvSpPr>
          <p:spPr>
            <a:xfrm>
              <a:off x="4714800"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2</a:t>
              </a:r>
              <a:endParaRPr lang="ru-RU" sz="6500" kern="1200" dirty="0"/>
            </a:p>
          </p:txBody>
        </p:sp>
        <p:sp>
          <p:nvSpPr>
            <p:cNvPr id="8" name="Полилиния 7">
              <a:extLst>
                <a:ext uri="{FF2B5EF4-FFF2-40B4-BE49-F238E27FC236}">
                  <a16:creationId xmlns:a16="http://schemas.microsoft.com/office/drawing/2014/main" id="{B03EFE01-8543-394B-ACEB-E4B666867663}"/>
                </a:ext>
              </a:extLst>
            </p:cNvPr>
            <p:cNvSpPr/>
            <p:nvPr/>
          </p:nvSpPr>
          <p:spPr>
            <a:xfrm>
              <a:off x="7753439" y="2518818"/>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89050">
                <a:lnSpc>
                  <a:spcPct val="90000"/>
                </a:lnSpc>
                <a:spcBef>
                  <a:spcPct val="0"/>
                </a:spcBef>
                <a:spcAft>
                  <a:spcPct val="35000"/>
                </a:spcAft>
                <a:buNone/>
              </a:pPr>
              <a:endParaRPr lang="ru-RU" sz="2900" kern="1200"/>
            </a:p>
          </p:txBody>
        </p:sp>
        <p:sp>
          <p:nvSpPr>
            <p:cNvPr id="9" name="Полилиния 8">
              <a:extLst>
                <a:ext uri="{FF2B5EF4-FFF2-40B4-BE49-F238E27FC236}">
                  <a16:creationId xmlns:a16="http://schemas.microsoft.com/office/drawing/2014/main" id="{E9515BA1-09D6-4D4B-A388-38AB6BBCBD0D}"/>
                </a:ext>
              </a:extLst>
            </p:cNvPr>
            <p:cNvSpPr/>
            <p:nvPr/>
          </p:nvSpPr>
          <p:spPr>
            <a:xfrm>
              <a:off x="8582158"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3</a:t>
              </a:r>
              <a:endParaRPr lang="ru-RU" sz="6500" kern="1200" dirty="0"/>
            </a:p>
          </p:txBody>
        </p:sp>
      </p:grpSp>
      <p:grpSp>
        <p:nvGrpSpPr>
          <p:cNvPr id="10" name="Группа 9">
            <a:extLst>
              <a:ext uri="{FF2B5EF4-FFF2-40B4-BE49-F238E27FC236}">
                <a16:creationId xmlns:a16="http://schemas.microsoft.com/office/drawing/2014/main" id="{A80723FA-F25B-5B4A-94E5-21504C766192}"/>
              </a:ext>
            </a:extLst>
          </p:cNvPr>
          <p:cNvGrpSpPr/>
          <p:nvPr/>
        </p:nvGrpSpPr>
        <p:grpSpPr>
          <a:xfrm>
            <a:off x="856686" y="4566445"/>
            <a:ext cx="10497114" cy="1657439"/>
            <a:chOff x="847442" y="2032635"/>
            <a:chExt cx="10497114" cy="1657439"/>
          </a:xfrm>
        </p:grpSpPr>
        <p:sp>
          <p:nvSpPr>
            <p:cNvPr id="11" name="Полилиния 10">
              <a:extLst>
                <a:ext uri="{FF2B5EF4-FFF2-40B4-BE49-F238E27FC236}">
                  <a16:creationId xmlns:a16="http://schemas.microsoft.com/office/drawing/2014/main" id="{CA1AA7C9-40A0-5F4F-A243-4BCDE807E3F9}"/>
                </a:ext>
              </a:extLst>
            </p:cNvPr>
            <p:cNvSpPr/>
            <p:nvPr/>
          </p:nvSpPr>
          <p:spPr>
            <a:xfrm>
              <a:off x="847442"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dirty="0"/>
                <a:t>4</a:t>
              </a:r>
              <a:endParaRPr lang="ru-RU" sz="6500" kern="1200" dirty="0"/>
            </a:p>
          </p:txBody>
        </p:sp>
        <p:sp>
          <p:nvSpPr>
            <p:cNvPr id="12" name="Полилиния 11">
              <a:extLst>
                <a:ext uri="{FF2B5EF4-FFF2-40B4-BE49-F238E27FC236}">
                  <a16:creationId xmlns:a16="http://schemas.microsoft.com/office/drawing/2014/main" id="{F2453DAF-AE11-0243-ADFA-68E4C73EFB1A}"/>
                </a:ext>
              </a:extLst>
            </p:cNvPr>
            <p:cNvSpPr/>
            <p:nvPr/>
          </p:nvSpPr>
          <p:spPr>
            <a:xfrm>
              <a:off x="3886080" y="2518818"/>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89050">
                <a:lnSpc>
                  <a:spcPct val="90000"/>
                </a:lnSpc>
                <a:spcBef>
                  <a:spcPct val="0"/>
                </a:spcBef>
                <a:spcAft>
                  <a:spcPct val="35000"/>
                </a:spcAft>
                <a:buNone/>
              </a:pPr>
              <a:endParaRPr lang="ru-RU" sz="2900" kern="1200"/>
            </a:p>
          </p:txBody>
        </p:sp>
        <p:sp>
          <p:nvSpPr>
            <p:cNvPr id="13" name="Полилиния 12">
              <a:extLst>
                <a:ext uri="{FF2B5EF4-FFF2-40B4-BE49-F238E27FC236}">
                  <a16:creationId xmlns:a16="http://schemas.microsoft.com/office/drawing/2014/main" id="{3DACEBAE-DF45-8D42-9305-0CF39D044DB8}"/>
                </a:ext>
              </a:extLst>
            </p:cNvPr>
            <p:cNvSpPr/>
            <p:nvPr/>
          </p:nvSpPr>
          <p:spPr>
            <a:xfrm>
              <a:off x="4714800"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dirty="0"/>
                <a:t>5</a:t>
              </a:r>
              <a:endParaRPr lang="ru-RU" sz="6500" kern="1200" dirty="0"/>
            </a:p>
          </p:txBody>
        </p:sp>
        <p:sp>
          <p:nvSpPr>
            <p:cNvPr id="14" name="Полилиния 13">
              <a:extLst>
                <a:ext uri="{FF2B5EF4-FFF2-40B4-BE49-F238E27FC236}">
                  <a16:creationId xmlns:a16="http://schemas.microsoft.com/office/drawing/2014/main" id="{B3E4AB1F-0CB0-334C-B044-54101B6C2D0D}"/>
                </a:ext>
              </a:extLst>
            </p:cNvPr>
            <p:cNvSpPr/>
            <p:nvPr/>
          </p:nvSpPr>
          <p:spPr>
            <a:xfrm>
              <a:off x="7753439" y="2518818"/>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89050">
                <a:lnSpc>
                  <a:spcPct val="90000"/>
                </a:lnSpc>
                <a:spcBef>
                  <a:spcPct val="0"/>
                </a:spcBef>
                <a:spcAft>
                  <a:spcPct val="35000"/>
                </a:spcAft>
                <a:buNone/>
              </a:pPr>
              <a:endParaRPr lang="ru-RU" sz="2900" kern="1200"/>
            </a:p>
          </p:txBody>
        </p:sp>
        <p:sp>
          <p:nvSpPr>
            <p:cNvPr id="15" name="Полилиния 14">
              <a:extLst>
                <a:ext uri="{FF2B5EF4-FFF2-40B4-BE49-F238E27FC236}">
                  <a16:creationId xmlns:a16="http://schemas.microsoft.com/office/drawing/2014/main" id="{BDB88E6E-1C45-744E-B178-4389BD559D2B}"/>
                </a:ext>
              </a:extLst>
            </p:cNvPr>
            <p:cNvSpPr/>
            <p:nvPr/>
          </p:nvSpPr>
          <p:spPr>
            <a:xfrm>
              <a:off x="8582158"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dirty="0"/>
                <a:t>6</a:t>
              </a:r>
              <a:endParaRPr lang="ru-RU" sz="6500" kern="1200" dirty="0"/>
            </a:p>
          </p:txBody>
        </p:sp>
      </p:grpSp>
      <p:sp>
        <p:nvSpPr>
          <p:cNvPr id="16" name="TextBox 15">
            <a:extLst>
              <a:ext uri="{FF2B5EF4-FFF2-40B4-BE49-F238E27FC236}">
                <a16:creationId xmlns:a16="http://schemas.microsoft.com/office/drawing/2014/main" id="{8047EC78-5ABF-9D43-A9B6-75DCAC227798}"/>
              </a:ext>
            </a:extLst>
          </p:cNvPr>
          <p:cNvSpPr txBox="1"/>
          <p:nvPr/>
        </p:nvSpPr>
        <p:spPr>
          <a:xfrm>
            <a:off x="856686" y="1489754"/>
            <a:ext cx="914400" cy="369332"/>
          </a:xfrm>
          <a:prstGeom prst="rect">
            <a:avLst/>
          </a:prstGeom>
          <a:noFill/>
        </p:spPr>
        <p:txBody>
          <a:bodyPr wrap="square" rtlCol="0">
            <a:spAutoFit/>
          </a:bodyPr>
          <a:lstStyle/>
          <a:p>
            <a:r>
              <a:rPr lang="en-US" dirty="0"/>
              <a:t>Stack 1</a:t>
            </a:r>
            <a:endParaRPr lang="ru-RU" dirty="0"/>
          </a:p>
        </p:txBody>
      </p:sp>
      <p:sp>
        <p:nvSpPr>
          <p:cNvPr id="17" name="TextBox 16">
            <a:extLst>
              <a:ext uri="{FF2B5EF4-FFF2-40B4-BE49-F238E27FC236}">
                <a16:creationId xmlns:a16="http://schemas.microsoft.com/office/drawing/2014/main" id="{70266B3E-7ABE-6140-B12A-CC56F2881F50}"/>
              </a:ext>
            </a:extLst>
          </p:cNvPr>
          <p:cNvSpPr txBox="1"/>
          <p:nvPr/>
        </p:nvSpPr>
        <p:spPr>
          <a:xfrm>
            <a:off x="847442" y="4032021"/>
            <a:ext cx="914400" cy="369332"/>
          </a:xfrm>
          <a:prstGeom prst="rect">
            <a:avLst/>
          </a:prstGeom>
          <a:noFill/>
        </p:spPr>
        <p:txBody>
          <a:bodyPr wrap="square" rtlCol="0">
            <a:spAutoFit/>
          </a:bodyPr>
          <a:lstStyle/>
          <a:p>
            <a:r>
              <a:rPr lang="en-US" dirty="0"/>
              <a:t>Stack 2</a:t>
            </a:r>
            <a:endParaRPr lang="ru-RU" dirty="0"/>
          </a:p>
        </p:txBody>
      </p:sp>
      <p:cxnSp>
        <p:nvCxnSpPr>
          <p:cNvPr id="18" name="Прямая со стрелкой 17">
            <a:extLst>
              <a:ext uri="{FF2B5EF4-FFF2-40B4-BE49-F238E27FC236}">
                <a16:creationId xmlns:a16="http://schemas.microsoft.com/office/drawing/2014/main" id="{B0FBA5E3-E24F-4C41-89E1-676FE3E5A33F}"/>
              </a:ext>
            </a:extLst>
          </p:cNvPr>
          <p:cNvCxnSpPr/>
          <p:nvPr/>
        </p:nvCxnSpPr>
        <p:spPr>
          <a:xfrm>
            <a:off x="2242457" y="3690074"/>
            <a:ext cx="0" cy="876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208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a:t>pa, </a:t>
            </a:r>
            <a:r>
              <a:rPr lang="en-US" i="1" dirty="0" err="1"/>
              <a:t>pb</a:t>
            </a:r>
            <a:r>
              <a:rPr lang="en-US" dirty="0"/>
              <a:t> instructions . Step 3 from 3.</a:t>
            </a:r>
            <a:endParaRPr lang="ru-RU" dirty="0"/>
          </a:p>
        </p:txBody>
      </p:sp>
      <p:sp>
        <p:nvSpPr>
          <p:cNvPr id="16" name="TextBox 15">
            <a:extLst>
              <a:ext uri="{FF2B5EF4-FFF2-40B4-BE49-F238E27FC236}">
                <a16:creationId xmlns:a16="http://schemas.microsoft.com/office/drawing/2014/main" id="{8047EC78-5ABF-9D43-A9B6-75DCAC227798}"/>
              </a:ext>
            </a:extLst>
          </p:cNvPr>
          <p:cNvSpPr txBox="1"/>
          <p:nvPr/>
        </p:nvSpPr>
        <p:spPr>
          <a:xfrm>
            <a:off x="856686" y="1489754"/>
            <a:ext cx="914400" cy="369332"/>
          </a:xfrm>
          <a:prstGeom prst="rect">
            <a:avLst/>
          </a:prstGeom>
          <a:noFill/>
        </p:spPr>
        <p:txBody>
          <a:bodyPr wrap="square" rtlCol="0">
            <a:spAutoFit/>
          </a:bodyPr>
          <a:lstStyle/>
          <a:p>
            <a:r>
              <a:rPr lang="en-US" dirty="0"/>
              <a:t>Stack 1</a:t>
            </a:r>
            <a:endParaRPr lang="ru-RU" dirty="0"/>
          </a:p>
        </p:txBody>
      </p:sp>
      <p:sp>
        <p:nvSpPr>
          <p:cNvPr id="17" name="TextBox 16">
            <a:extLst>
              <a:ext uri="{FF2B5EF4-FFF2-40B4-BE49-F238E27FC236}">
                <a16:creationId xmlns:a16="http://schemas.microsoft.com/office/drawing/2014/main" id="{70266B3E-7ABE-6140-B12A-CC56F2881F50}"/>
              </a:ext>
            </a:extLst>
          </p:cNvPr>
          <p:cNvSpPr txBox="1"/>
          <p:nvPr/>
        </p:nvSpPr>
        <p:spPr>
          <a:xfrm>
            <a:off x="847442" y="4032021"/>
            <a:ext cx="914400" cy="369332"/>
          </a:xfrm>
          <a:prstGeom prst="rect">
            <a:avLst/>
          </a:prstGeom>
          <a:noFill/>
        </p:spPr>
        <p:txBody>
          <a:bodyPr wrap="square" rtlCol="0">
            <a:spAutoFit/>
          </a:bodyPr>
          <a:lstStyle/>
          <a:p>
            <a:r>
              <a:rPr lang="en-US" dirty="0"/>
              <a:t>Stack 2</a:t>
            </a:r>
            <a:endParaRPr lang="ru-RU" dirty="0"/>
          </a:p>
        </p:txBody>
      </p:sp>
      <p:graphicFrame>
        <p:nvGraphicFramePr>
          <p:cNvPr id="4" name="Схема 3">
            <a:extLst>
              <a:ext uri="{FF2B5EF4-FFF2-40B4-BE49-F238E27FC236}">
                <a16:creationId xmlns:a16="http://schemas.microsoft.com/office/drawing/2014/main" id="{A65517EE-741E-A449-8305-88E82450377F}"/>
              </a:ext>
            </a:extLst>
          </p:cNvPr>
          <p:cNvGraphicFramePr/>
          <p:nvPr>
            <p:extLst>
              <p:ext uri="{D42A27DB-BD31-4B8C-83A1-F6EECF244321}">
                <p14:modId xmlns:p14="http://schemas.microsoft.com/office/powerpoint/2010/main" val="555834763"/>
              </p:ext>
            </p:extLst>
          </p:nvPr>
        </p:nvGraphicFramePr>
        <p:xfrm>
          <a:off x="1063172" y="4401353"/>
          <a:ext cx="8128000" cy="1631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8" name="Схема 17">
            <a:extLst>
              <a:ext uri="{FF2B5EF4-FFF2-40B4-BE49-F238E27FC236}">
                <a16:creationId xmlns:a16="http://schemas.microsoft.com/office/drawing/2014/main" id="{005F9E47-2204-754E-93C8-EEB9B2DD5A6E}"/>
              </a:ext>
            </a:extLst>
          </p:cNvPr>
          <p:cNvGraphicFramePr/>
          <p:nvPr>
            <p:extLst>
              <p:ext uri="{D42A27DB-BD31-4B8C-83A1-F6EECF244321}">
                <p14:modId xmlns:p14="http://schemas.microsoft.com/office/powerpoint/2010/main" val="1308197957"/>
              </p:ext>
            </p:extLst>
          </p:nvPr>
        </p:nvGraphicFramePr>
        <p:xfrm>
          <a:off x="1063172" y="2060021"/>
          <a:ext cx="5773057" cy="11589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86396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ra</a:t>
            </a:r>
            <a:r>
              <a:rPr lang="en-US" i="1" dirty="0"/>
              <a:t>, </a:t>
            </a:r>
            <a:r>
              <a:rPr lang="en-US" i="1" dirty="0" err="1"/>
              <a:t>rb</a:t>
            </a:r>
            <a:r>
              <a:rPr lang="en-US" i="1" dirty="0"/>
              <a:t>, </a:t>
            </a:r>
            <a:r>
              <a:rPr lang="en-US" i="1" dirty="0" err="1"/>
              <a:t>rr</a:t>
            </a:r>
            <a:r>
              <a:rPr lang="en-US" dirty="0"/>
              <a:t> instructions . Step 1 from 4.</a:t>
            </a:r>
            <a:endParaRPr lang="ru-RU" dirty="0"/>
          </a:p>
        </p:txBody>
      </p:sp>
      <p:graphicFrame>
        <p:nvGraphicFramePr>
          <p:cNvPr id="4" name="Схема 3">
            <a:extLst>
              <a:ext uri="{FF2B5EF4-FFF2-40B4-BE49-F238E27FC236}">
                <a16:creationId xmlns:a16="http://schemas.microsoft.com/office/drawing/2014/main" id="{796C01F8-25A4-CF4A-BC7A-38B31625F756}"/>
              </a:ext>
            </a:extLst>
          </p:cNvPr>
          <p:cNvGraphicFramePr/>
          <p:nvPr>
            <p:extLst>
              <p:ext uri="{D42A27DB-BD31-4B8C-83A1-F6EECF244321}">
                <p14:modId xmlns:p14="http://schemas.microsoft.com/office/powerpoint/2010/main" val="743788873"/>
              </p:ext>
            </p:extLst>
          </p:nvPr>
        </p:nvGraphicFramePr>
        <p:xfrm>
          <a:off x="2032000" y="2676902"/>
          <a:ext cx="8128000" cy="1609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TextBox 18">
            <a:extLst>
              <a:ext uri="{FF2B5EF4-FFF2-40B4-BE49-F238E27FC236}">
                <a16:creationId xmlns:a16="http://schemas.microsoft.com/office/drawing/2014/main" id="{79448663-72E4-2945-914E-1949F1D5EC27}"/>
              </a:ext>
            </a:extLst>
          </p:cNvPr>
          <p:cNvSpPr txBox="1"/>
          <p:nvPr/>
        </p:nvSpPr>
        <p:spPr>
          <a:xfrm>
            <a:off x="838200" y="1999129"/>
            <a:ext cx="914400" cy="369332"/>
          </a:xfrm>
          <a:prstGeom prst="rect">
            <a:avLst/>
          </a:prstGeom>
          <a:noFill/>
        </p:spPr>
        <p:txBody>
          <a:bodyPr wrap="square" rtlCol="0">
            <a:spAutoFit/>
          </a:bodyPr>
          <a:lstStyle/>
          <a:p>
            <a:r>
              <a:rPr lang="en-US" dirty="0"/>
              <a:t>Stack 1</a:t>
            </a:r>
            <a:endParaRPr lang="ru-RU" dirty="0"/>
          </a:p>
        </p:txBody>
      </p:sp>
    </p:spTree>
    <p:extLst>
      <p:ext uri="{BB962C8B-B14F-4D97-AF65-F5344CB8AC3E}">
        <p14:creationId xmlns:p14="http://schemas.microsoft.com/office/powerpoint/2010/main" val="1085797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ra</a:t>
            </a:r>
            <a:r>
              <a:rPr lang="en-US" i="1" dirty="0"/>
              <a:t>, </a:t>
            </a:r>
            <a:r>
              <a:rPr lang="en-US" i="1" dirty="0" err="1"/>
              <a:t>rb</a:t>
            </a:r>
            <a:r>
              <a:rPr lang="en-US" i="1" dirty="0"/>
              <a:t>, </a:t>
            </a:r>
            <a:r>
              <a:rPr lang="en-US" i="1" dirty="0" err="1"/>
              <a:t>rr</a:t>
            </a:r>
            <a:r>
              <a:rPr lang="en-US" dirty="0"/>
              <a:t> instructions . Step 2 from 4.</a:t>
            </a:r>
            <a:endParaRPr lang="ru-RU" dirty="0"/>
          </a:p>
        </p:txBody>
      </p:sp>
      <p:grpSp>
        <p:nvGrpSpPr>
          <p:cNvPr id="3" name="Группа 2">
            <a:extLst>
              <a:ext uri="{FF2B5EF4-FFF2-40B4-BE49-F238E27FC236}">
                <a16:creationId xmlns:a16="http://schemas.microsoft.com/office/drawing/2014/main" id="{943C1EB5-EBCC-2F4D-8044-9A3AA3FC917A}"/>
              </a:ext>
            </a:extLst>
          </p:cNvPr>
          <p:cNvGrpSpPr/>
          <p:nvPr/>
        </p:nvGrpSpPr>
        <p:grpSpPr>
          <a:xfrm>
            <a:off x="2039143" y="2841283"/>
            <a:ext cx="8113712" cy="1281112"/>
            <a:chOff x="2039143" y="2841283"/>
            <a:chExt cx="8113712" cy="1281112"/>
          </a:xfrm>
        </p:grpSpPr>
        <p:sp>
          <p:nvSpPr>
            <p:cNvPr id="5" name="Полилиния 4">
              <a:extLst>
                <a:ext uri="{FF2B5EF4-FFF2-40B4-BE49-F238E27FC236}">
                  <a16:creationId xmlns:a16="http://schemas.microsoft.com/office/drawing/2014/main" id="{A6C05552-D3FD-8941-A8EC-EECEC9159CCF}"/>
                </a:ext>
              </a:extLst>
            </p:cNvPr>
            <p:cNvSpPr/>
            <p:nvPr/>
          </p:nvSpPr>
          <p:spPr>
            <a:xfrm>
              <a:off x="2039143"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1</a:t>
              </a:r>
              <a:endParaRPr lang="ru-RU" sz="5500" kern="1200" dirty="0"/>
            </a:p>
          </p:txBody>
        </p:sp>
        <p:sp>
          <p:nvSpPr>
            <p:cNvPr id="7" name="Полилиния 6">
              <a:extLst>
                <a:ext uri="{FF2B5EF4-FFF2-40B4-BE49-F238E27FC236}">
                  <a16:creationId xmlns:a16="http://schemas.microsoft.com/office/drawing/2014/main" id="{E43EF356-4CBA-EC4C-9483-86EB1BEB4392}"/>
                </a:ext>
              </a:extLst>
            </p:cNvPr>
            <p:cNvSpPr/>
            <p:nvPr/>
          </p:nvSpPr>
          <p:spPr>
            <a:xfrm>
              <a:off x="5028406"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2</a:t>
              </a:r>
              <a:endParaRPr lang="ru-RU" sz="5500" kern="1200" dirty="0"/>
            </a:p>
          </p:txBody>
        </p:sp>
        <p:sp>
          <p:nvSpPr>
            <p:cNvPr id="8" name="Полилиния 7">
              <a:extLst>
                <a:ext uri="{FF2B5EF4-FFF2-40B4-BE49-F238E27FC236}">
                  <a16:creationId xmlns:a16="http://schemas.microsoft.com/office/drawing/2014/main" id="{D8086ABB-1825-5045-B666-32B1D9B5600B}"/>
                </a:ext>
              </a:extLst>
            </p:cNvPr>
            <p:cNvSpPr/>
            <p:nvPr/>
          </p:nvSpPr>
          <p:spPr>
            <a:xfrm>
              <a:off x="7377112" y="3217076"/>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977900">
                <a:lnSpc>
                  <a:spcPct val="90000"/>
                </a:lnSpc>
                <a:spcBef>
                  <a:spcPct val="0"/>
                </a:spcBef>
                <a:spcAft>
                  <a:spcPct val="35000"/>
                </a:spcAft>
                <a:buNone/>
              </a:pPr>
              <a:endParaRPr lang="ru-RU" sz="2200" kern="1200"/>
            </a:p>
          </p:txBody>
        </p:sp>
        <p:sp>
          <p:nvSpPr>
            <p:cNvPr id="9" name="Полилиния 8">
              <a:extLst>
                <a:ext uri="{FF2B5EF4-FFF2-40B4-BE49-F238E27FC236}">
                  <a16:creationId xmlns:a16="http://schemas.microsoft.com/office/drawing/2014/main" id="{D53107A0-B92A-6141-A3BC-C5291C4CD7C8}"/>
                </a:ext>
              </a:extLst>
            </p:cNvPr>
            <p:cNvSpPr/>
            <p:nvPr/>
          </p:nvSpPr>
          <p:spPr>
            <a:xfrm>
              <a:off x="8017668"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3</a:t>
              </a:r>
              <a:endParaRPr lang="ru-RU" sz="5500" kern="1200" dirty="0"/>
            </a:p>
          </p:txBody>
        </p:sp>
      </p:grpSp>
      <p:sp>
        <p:nvSpPr>
          <p:cNvPr id="19" name="TextBox 18">
            <a:extLst>
              <a:ext uri="{FF2B5EF4-FFF2-40B4-BE49-F238E27FC236}">
                <a16:creationId xmlns:a16="http://schemas.microsoft.com/office/drawing/2014/main" id="{79448663-72E4-2945-914E-1949F1D5EC27}"/>
              </a:ext>
            </a:extLst>
          </p:cNvPr>
          <p:cNvSpPr txBox="1"/>
          <p:nvPr/>
        </p:nvSpPr>
        <p:spPr>
          <a:xfrm>
            <a:off x="838200" y="1999129"/>
            <a:ext cx="914400" cy="369332"/>
          </a:xfrm>
          <a:prstGeom prst="rect">
            <a:avLst/>
          </a:prstGeom>
          <a:noFill/>
        </p:spPr>
        <p:txBody>
          <a:bodyPr wrap="square" rtlCol="0">
            <a:spAutoFit/>
          </a:bodyPr>
          <a:lstStyle/>
          <a:p>
            <a:r>
              <a:rPr lang="en-US" dirty="0"/>
              <a:t>Stack 1</a:t>
            </a:r>
            <a:endParaRPr lang="ru-RU" dirty="0"/>
          </a:p>
        </p:txBody>
      </p:sp>
    </p:spTree>
    <p:extLst>
      <p:ext uri="{BB962C8B-B14F-4D97-AF65-F5344CB8AC3E}">
        <p14:creationId xmlns:p14="http://schemas.microsoft.com/office/powerpoint/2010/main" val="3118783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ra</a:t>
            </a:r>
            <a:r>
              <a:rPr lang="en-US" i="1" dirty="0"/>
              <a:t>, </a:t>
            </a:r>
            <a:r>
              <a:rPr lang="en-US" i="1" dirty="0" err="1"/>
              <a:t>rb</a:t>
            </a:r>
            <a:r>
              <a:rPr lang="en-US" i="1" dirty="0"/>
              <a:t>, </a:t>
            </a:r>
            <a:r>
              <a:rPr lang="en-US" i="1" dirty="0" err="1"/>
              <a:t>rr</a:t>
            </a:r>
            <a:r>
              <a:rPr lang="en-US" dirty="0"/>
              <a:t> instructions . Step 3 from 4.</a:t>
            </a:r>
            <a:endParaRPr lang="ru-RU" dirty="0"/>
          </a:p>
        </p:txBody>
      </p:sp>
      <p:grpSp>
        <p:nvGrpSpPr>
          <p:cNvPr id="3" name="Группа 2">
            <a:extLst>
              <a:ext uri="{FF2B5EF4-FFF2-40B4-BE49-F238E27FC236}">
                <a16:creationId xmlns:a16="http://schemas.microsoft.com/office/drawing/2014/main" id="{943C1EB5-EBCC-2F4D-8044-9A3AA3FC917A}"/>
              </a:ext>
            </a:extLst>
          </p:cNvPr>
          <p:cNvGrpSpPr/>
          <p:nvPr/>
        </p:nvGrpSpPr>
        <p:grpSpPr>
          <a:xfrm>
            <a:off x="2039143" y="2841283"/>
            <a:ext cx="8113712" cy="1281112"/>
            <a:chOff x="2039143" y="2841283"/>
            <a:chExt cx="8113712" cy="1281112"/>
          </a:xfrm>
        </p:grpSpPr>
        <p:sp>
          <p:nvSpPr>
            <p:cNvPr id="5" name="Полилиния 4">
              <a:extLst>
                <a:ext uri="{FF2B5EF4-FFF2-40B4-BE49-F238E27FC236}">
                  <a16:creationId xmlns:a16="http://schemas.microsoft.com/office/drawing/2014/main" id="{A6C05552-D3FD-8941-A8EC-EECEC9159CCF}"/>
                </a:ext>
              </a:extLst>
            </p:cNvPr>
            <p:cNvSpPr/>
            <p:nvPr/>
          </p:nvSpPr>
          <p:spPr>
            <a:xfrm>
              <a:off x="2039143"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1</a:t>
              </a:r>
              <a:endParaRPr lang="ru-RU" sz="5500" kern="1200" dirty="0"/>
            </a:p>
          </p:txBody>
        </p:sp>
        <p:sp>
          <p:nvSpPr>
            <p:cNvPr id="7" name="Полилиния 6">
              <a:extLst>
                <a:ext uri="{FF2B5EF4-FFF2-40B4-BE49-F238E27FC236}">
                  <a16:creationId xmlns:a16="http://schemas.microsoft.com/office/drawing/2014/main" id="{E43EF356-4CBA-EC4C-9483-86EB1BEB4392}"/>
                </a:ext>
              </a:extLst>
            </p:cNvPr>
            <p:cNvSpPr/>
            <p:nvPr/>
          </p:nvSpPr>
          <p:spPr>
            <a:xfrm>
              <a:off x="5028406"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2</a:t>
              </a:r>
              <a:endParaRPr lang="ru-RU" sz="5500" kern="1200" dirty="0"/>
            </a:p>
          </p:txBody>
        </p:sp>
        <p:sp>
          <p:nvSpPr>
            <p:cNvPr id="8" name="Полилиния 7">
              <a:extLst>
                <a:ext uri="{FF2B5EF4-FFF2-40B4-BE49-F238E27FC236}">
                  <a16:creationId xmlns:a16="http://schemas.microsoft.com/office/drawing/2014/main" id="{D8086ABB-1825-5045-B666-32B1D9B5600B}"/>
                </a:ext>
              </a:extLst>
            </p:cNvPr>
            <p:cNvSpPr/>
            <p:nvPr/>
          </p:nvSpPr>
          <p:spPr>
            <a:xfrm>
              <a:off x="7377112" y="3217076"/>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977900">
                <a:lnSpc>
                  <a:spcPct val="90000"/>
                </a:lnSpc>
                <a:spcBef>
                  <a:spcPct val="0"/>
                </a:spcBef>
                <a:spcAft>
                  <a:spcPct val="35000"/>
                </a:spcAft>
                <a:buNone/>
              </a:pPr>
              <a:endParaRPr lang="ru-RU" sz="2200" kern="1200"/>
            </a:p>
          </p:txBody>
        </p:sp>
        <p:sp>
          <p:nvSpPr>
            <p:cNvPr id="9" name="Полилиния 8">
              <a:extLst>
                <a:ext uri="{FF2B5EF4-FFF2-40B4-BE49-F238E27FC236}">
                  <a16:creationId xmlns:a16="http://schemas.microsoft.com/office/drawing/2014/main" id="{D53107A0-B92A-6141-A3BC-C5291C4CD7C8}"/>
                </a:ext>
              </a:extLst>
            </p:cNvPr>
            <p:cNvSpPr/>
            <p:nvPr/>
          </p:nvSpPr>
          <p:spPr>
            <a:xfrm>
              <a:off x="8017668"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3</a:t>
              </a:r>
              <a:endParaRPr lang="ru-RU" sz="5500" kern="1200" dirty="0"/>
            </a:p>
          </p:txBody>
        </p:sp>
      </p:grpSp>
      <p:sp>
        <p:nvSpPr>
          <p:cNvPr id="19" name="TextBox 18">
            <a:extLst>
              <a:ext uri="{FF2B5EF4-FFF2-40B4-BE49-F238E27FC236}">
                <a16:creationId xmlns:a16="http://schemas.microsoft.com/office/drawing/2014/main" id="{79448663-72E4-2945-914E-1949F1D5EC27}"/>
              </a:ext>
            </a:extLst>
          </p:cNvPr>
          <p:cNvSpPr txBox="1"/>
          <p:nvPr/>
        </p:nvSpPr>
        <p:spPr>
          <a:xfrm>
            <a:off x="838200" y="1999129"/>
            <a:ext cx="914400" cy="369332"/>
          </a:xfrm>
          <a:prstGeom prst="rect">
            <a:avLst/>
          </a:prstGeom>
          <a:noFill/>
        </p:spPr>
        <p:txBody>
          <a:bodyPr wrap="square" rtlCol="0">
            <a:spAutoFit/>
          </a:bodyPr>
          <a:lstStyle/>
          <a:p>
            <a:r>
              <a:rPr lang="en-US" dirty="0"/>
              <a:t>Stack 1</a:t>
            </a:r>
            <a:endParaRPr lang="ru-RU" dirty="0"/>
          </a:p>
        </p:txBody>
      </p:sp>
      <p:cxnSp>
        <p:nvCxnSpPr>
          <p:cNvPr id="21" name="Соединительная линия уступом 20">
            <a:extLst>
              <a:ext uri="{FF2B5EF4-FFF2-40B4-BE49-F238E27FC236}">
                <a16:creationId xmlns:a16="http://schemas.microsoft.com/office/drawing/2014/main" id="{2ED63EF1-9110-A443-B9AC-5B2FACAC5D90}"/>
              </a:ext>
            </a:extLst>
          </p:cNvPr>
          <p:cNvCxnSpPr/>
          <p:nvPr/>
        </p:nvCxnSpPr>
        <p:spPr>
          <a:xfrm rot="10800000" flipV="1">
            <a:off x="2039144" y="2122713"/>
            <a:ext cx="3207771" cy="1360715"/>
          </a:xfrm>
          <a:prstGeom prst="bentConnector3">
            <a:avLst>
              <a:gd name="adj1" fmla="val 10769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Соединительная линия уступом 23">
            <a:extLst>
              <a:ext uri="{FF2B5EF4-FFF2-40B4-BE49-F238E27FC236}">
                <a16:creationId xmlns:a16="http://schemas.microsoft.com/office/drawing/2014/main" id="{076EF69A-98AF-384D-A73F-AB1A2A49821C}"/>
              </a:ext>
            </a:extLst>
          </p:cNvPr>
          <p:cNvCxnSpPr/>
          <p:nvPr/>
        </p:nvCxnSpPr>
        <p:spPr>
          <a:xfrm rot="10800000">
            <a:off x="5246915" y="2122713"/>
            <a:ext cx="4905940" cy="1360716"/>
          </a:xfrm>
          <a:prstGeom prst="bentConnector3">
            <a:avLst>
              <a:gd name="adj1" fmla="val -4585"/>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885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ra</a:t>
            </a:r>
            <a:r>
              <a:rPr lang="en-US" i="1" dirty="0"/>
              <a:t>, </a:t>
            </a:r>
            <a:r>
              <a:rPr lang="en-US" i="1" dirty="0" err="1"/>
              <a:t>rb</a:t>
            </a:r>
            <a:r>
              <a:rPr lang="en-US" i="1" dirty="0"/>
              <a:t>, </a:t>
            </a:r>
            <a:r>
              <a:rPr lang="en-US" i="1" dirty="0" err="1"/>
              <a:t>rr</a:t>
            </a:r>
            <a:r>
              <a:rPr lang="en-US" dirty="0"/>
              <a:t> instructions . Step 4 from 4.</a:t>
            </a:r>
            <a:endParaRPr lang="ru-RU" dirty="0"/>
          </a:p>
        </p:txBody>
      </p:sp>
      <p:graphicFrame>
        <p:nvGraphicFramePr>
          <p:cNvPr id="4" name="Схема 3">
            <a:extLst>
              <a:ext uri="{FF2B5EF4-FFF2-40B4-BE49-F238E27FC236}">
                <a16:creationId xmlns:a16="http://schemas.microsoft.com/office/drawing/2014/main" id="{796C01F8-25A4-CF4A-BC7A-38B31625F756}"/>
              </a:ext>
            </a:extLst>
          </p:cNvPr>
          <p:cNvGraphicFramePr/>
          <p:nvPr>
            <p:extLst>
              <p:ext uri="{D42A27DB-BD31-4B8C-83A1-F6EECF244321}">
                <p14:modId xmlns:p14="http://schemas.microsoft.com/office/powerpoint/2010/main" val="723657277"/>
              </p:ext>
            </p:extLst>
          </p:nvPr>
        </p:nvGraphicFramePr>
        <p:xfrm>
          <a:off x="2032000" y="2666016"/>
          <a:ext cx="8128000" cy="1609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8CE69B3F-7E43-4B44-918B-1BE9DA0FAD0D}"/>
              </a:ext>
            </a:extLst>
          </p:cNvPr>
          <p:cNvSpPr txBox="1"/>
          <p:nvPr/>
        </p:nvSpPr>
        <p:spPr>
          <a:xfrm>
            <a:off x="838200" y="1999129"/>
            <a:ext cx="914400" cy="369332"/>
          </a:xfrm>
          <a:prstGeom prst="rect">
            <a:avLst/>
          </a:prstGeom>
          <a:noFill/>
        </p:spPr>
        <p:txBody>
          <a:bodyPr wrap="square" rtlCol="0">
            <a:spAutoFit/>
          </a:bodyPr>
          <a:lstStyle/>
          <a:p>
            <a:r>
              <a:rPr lang="en-US" dirty="0"/>
              <a:t>Stack 1</a:t>
            </a:r>
            <a:endParaRPr lang="ru-RU" dirty="0"/>
          </a:p>
        </p:txBody>
      </p:sp>
    </p:spTree>
    <p:extLst>
      <p:ext uri="{BB962C8B-B14F-4D97-AF65-F5344CB8AC3E}">
        <p14:creationId xmlns:p14="http://schemas.microsoft.com/office/powerpoint/2010/main" val="855935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rra</a:t>
            </a:r>
            <a:r>
              <a:rPr lang="en-US" i="1" dirty="0"/>
              <a:t>, </a:t>
            </a:r>
            <a:r>
              <a:rPr lang="en-US" i="1" dirty="0" err="1"/>
              <a:t>rrb</a:t>
            </a:r>
            <a:r>
              <a:rPr lang="en-US" i="1" dirty="0"/>
              <a:t>, </a:t>
            </a:r>
            <a:r>
              <a:rPr lang="en-US" i="1" dirty="0" err="1"/>
              <a:t>rrr</a:t>
            </a:r>
            <a:r>
              <a:rPr lang="en-US" dirty="0"/>
              <a:t> instructions . Step 1 from 4.</a:t>
            </a:r>
            <a:endParaRPr lang="ru-RU" dirty="0"/>
          </a:p>
        </p:txBody>
      </p:sp>
      <p:graphicFrame>
        <p:nvGraphicFramePr>
          <p:cNvPr id="4" name="Схема 3">
            <a:extLst>
              <a:ext uri="{FF2B5EF4-FFF2-40B4-BE49-F238E27FC236}">
                <a16:creationId xmlns:a16="http://schemas.microsoft.com/office/drawing/2014/main" id="{796C01F8-25A4-CF4A-BC7A-38B31625F756}"/>
              </a:ext>
            </a:extLst>
          </p:cNvPr>
          <p:cNvGraphicFramePr/>
          <p:nvPr/>
        </p:nvGraphicFramePr>
        <p:xfrm>
          <a:off x="2032000" y="2676902"/>
          <a:ext cx="8128000" cy="1609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TextBox 18">
            <a:extLst>
              <a:ext uri="{FF2B5EF4-FFF2-40B4-BE49-F238E27FC236}">
                <a16:creationId xmlns:a16="http://schemas.microsoft.com/office/drawing/2014/main" id="{79448663-72E4-2945-914E-1949F1D5EC27}"/>
              </a:ext>
            </a:extLst>
          </p:cNvPr>
          <p:cNvSpPr txBox="1"/>
          <p:nvPr/>
        </p:nvSpPr>
        <p:spPr>
          <a:xfrm>
            <a:off x="838200" y="1999129"/>
            <a:ext cx="914400" cy="369332"/>
          </a:xfrm>
          <a:prstGeom prst="rect">
            <a:avLst/>
          </a:prstGeom>
          <a:noFill/>
        </p:spPr>
        <p:txBody>
          <a:bodyPr wrap="square" rtlCol="0">
            <a:spAutoFit/>
          </a:bodyPr>
          <a:lstStyle/>
          <a:p>
            <a:r>
              <a:rPr lang="en-US" dirty="0"/>
              <a:t>Stack 1</a:t>
            </a:r>
            <a:endParaRPr lang="ru-RU" dirty="0"/>
          </a:p>
        </p:txBody>
      </p:sp>
    </p:spTree>
    <p:extLst>
      <p:ext uri="{BB962C8B-B14F-4D97-AF65-F5344CB8AC3E}">
        <p14:creationId xmlns:p14="http://schemas.microsoft.com/office/powerpoint/2010/main" val="489408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rra</a:t>
            </a:r>
            <a:r>
              <a:rPr lang="en-US" i="1" dirty="0"/>
              <a:t>, </a:t>
            </a:r>
            <a:r>
              <a:rPr lang="en-US" i="1" dirty="0" err="1"/>
              <a:t>rrb</a:t>
            </a:r>
            <a:r>
              <a:rPr lang="en-US" i="1" dirty="0"/>
              <a:t>, </a:t>
            </a:r>
            <a:r>
              <a:rPr lang="en-US" i="1" dirty="0" err="1"/>
              <a:t>rrr</a:t>
            </a:r>
            <a:r>
              <a:rPr lang="en-US" dirty="0"/>
              <a:t> instructions . Step 2 from 4.</a:t>
            </a:r>
            <a:endParaRPr lang="ru-RU" dirty="0"/>
          </a:p>
        </p:txBody>
      </p:sp>
      <p:grpSp>
        <p:nvGrpSpPr>
          <p:cNvPr id="3" name="Группа 2">
            <a:extLst>
              <a:ext uri="{FF2B5EF4-FFF2-40B4-BE49-F238E27FC236}">
                <a16:creationId xmlns:a16="http://schemas.microsoft.com/office/drawing/2014/main" id="{0BE6DD5D-B8B9-B847-9470-A1C8BB8DE736}"/>
              </a:ext>
            </a:extLst>
          </p:cNvPr>
          <p:cNvGrpSpPr/>
          <p:nvPr/>
        </p:nvGrpSpPr>
        <p:grpSpPr>
          <a:xfrm>
            <a:off x="2039143" y="2841283"/>
            <a:ext cx="8113712" cy="1281112"/>
            <a:chOff x="2039143" y="2841283"/>
            <a:chExt cx="8113712" cy="1281112"/>
          </a:xfrm>
        </p:grpSpPr>
        <p:sp>
          <p:nvSpPr>
            <p:cNvPr id="5" name="Полилиния 4">
              <a:extLst>
                <a:ext uri="{FF2B5EF4-FFF2-40B4-BE49-F238E27FC236}">
                  <a16:creationId xmlns:a16="http://schemas.microsoft.com/office/drawing/2014/main" id="{A01DE516-4717-3F40-8AE2-8FE971D9717E}"/>
                </a:ext>
              </a:extLst>
            </p:cNvPr>
            <p:cNvSpPr/>
            <p:nvPr/>
          </p:nvSpPr>
          <p:spPr>
            <a:xfrm>
              <a:off x="2039143"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1</a:t>
              </a:r>
              <a:endParaRPr lang="ru-RU" sz="5500" kern="1200" dirty="0"/>
            </a:p>
          </p:txBody>
        </p:sp>
        <p:sp>
          <p:nvSpPr>
            <p:cNvPr id="6" name="Полилиния 5">
              <a:extLst>
                <a:ext uri="{FF2B5EF4-FFF2-40B4-BE49-F238E27FC236}">
                  <a16:creationId xmlns:a16="http://schemas.microsoft.com/office/drawing/2014/main" id="{AD6B2DE7-1F17-E241-9657-D0A9511D9B19}"/>
                </a:ext>
              </a:extLst>
            </p:cNvPr>
            <p:cNvSpPr/>
            <p:nvPr/>
          </p:nvSpPr>
          <p:spPr>
            <a:xfrm>
              <a:off x="4387850" y="3217076"/>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977900">
                <a:lnSpc>
                  <a:spcPct val="90000"/>
                </a:lnSpc>
                <a:spcBef>
                  <a:spcPct val="0"/>
                </a:spcBef>
                <a:spcAft>
                  <a:spcPct val="35000"/>
                </a:spcAft>
                <a:buNone/>
              </a:pPr>
              <a:endParaRPr lang="ru-RU" sz="2200" kern="1200"/>
            </a:p>
          </p:txBody>
        </p:sp>
        <p:sp>
          <p:nvSpPr>
            <p:cNvPr id="7" name="Полилиния 6">
              <a:extLst>
                <a:ext uri="{FF2B5EF4-FFF2-40B4-BE49-F238E27FC236}">
                  <a16:creationId xmlns:a16="http://schemas.microsoft.com/office/drawing/2014/main" id="{A39D2A35-31C7-294B-BC5A-1178763C65A2}"/>
                </a:ext>
              </a:extLst>
            </p:cNvPr>
            <p:cNvSpPr/>
            <p:nvPr/>
          </p:nvSpPr>
          <p:spPr>
            <a:xfrm>
              <a:off x="5028406"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2</a:t>
              </a:r>
              <a:endParaRPr lang="ru-RU" sz="5500" kern="1200" dirty="0"/>
            </a:p>
          </p:txBody>
        </p:sp>
        <p:sp>
          <p:nvSpPr>
            <p:cNvPr id="9" name="Полилиния 8">
              <a:extLst>
                <a:ext uri="{FF2B5EF4-FFF2-40B4-BE49-F238E27FC236}">
                  <a16:creationId xmlns:a16="http://schemas.microsoft.com/office/drawing/2014/main" id="{0FC5B057-BBA4-484A-939B-01093C0559AE}"/>
                </a:ext>
              </a:extLst>
            </p:cNvPr>
            <p:cNvSpPr/>
            <p:nvPr/>
          </p:nvSpPr>
          <p:spPr>
            <a:xfrm>
              <a:off x="8017668"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3</a:t>
              </a:r>
              <a:endParaRPr lang="ru-RU" sz="5500" kern="1200" dirty="0"/>
            </a:p>
          </p:txBody>
        </p:sp>
      </p:grpSp>
      <p:sp>
        <p:nvSpPr>
          <p:cNvPr id="19" name="TextBox 18">
            <a:extLst>
              <a:ext uri="{FF2B5EF4-FFF2-40B4-BE49-F238E27FC236}">
                <a16:creationId xmlns:a16="http://schemas.microsoft.com/office/drawing/2014/main" id="{79448663-72E4-2945-914E-1949F1D5EC27}"/>
              </a:ext>
            </a:extLst>
          </p:cNvPr>
          <p:cNvSpPr txBox="1"/>
          <p:nvPr/>
        </p:nvSpPr>
        <p:spPr>
          <a:xfrm>
            <a:off x="838200" y="1999129"/>
            <a:ext cx="914400" cy="369332"/>
          </a:xfrm>
          <a:prstGeom prst="rect">
            <a:avLst/>
          </a:prstGeom>
          <a:noFill/>
        </p:spPr>
        <p:txBody>
          <a:bodyPr wrap="square" rtlCol="0">
            <a:spAutoFit/>
          </a:bodyPr>
          <a:lstStyle/>
          <a:p>
            <a:r>
              <a:rPr lang="en-US" dirty="0"/>
              <a:t>Stack 1</a:t>
            </a:r>
            <a:endParaRPr lang="ru-RU" dirty="0"/>
          </a:p>
        </p:txBody>
      </p:sp>
    </p:spTree>
    <p:extLst>
      <p:ext uri="{BB962C8B-B14F-4D97-AF65-F5344CB8AC3E}">
        <p14:creationId xmlns:p14="http://schemas.microsoft.com/office/powerpoint/2010/main" val="3710788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30913B-E13A-1C41-8D22-F7A16C2F4CF9}"/>
              </a:ext>
            </a:extLst>
          </p:cNvPr>
          <p:cNvSpPr>
            <a:spLocks noGrp="1"/>
          </p:cNvSpPr>
          <p:nvPr>
            <p:ph type="title"/>
          </p:nvPr>
        </p:nvSpPr>
        <p:spPr/>
        <p:txBody>
          <a:bodyPr/>
          <a:lstStyle/>
          <a:p>
            <a:r>
              <a:rPr lang="en-US" dirty="0"/>
              <a:t>Part 1. Checker</a:t>
            </a:r>
            <a:endParaRPr lang="ru-RU" dirty="0"/>
          </a:p>
        </p:txBody>
      </p:sp>
      <p:sp>
        <p:nvSpPr>
          <p:cNvPr id="3" name="Текст 2">
            <a:extLst>
              <a:ext uri="{FF2B5EF4-FFF2-40B4-BE49-F238E27FC236}">
                <a16:creationId xmlns:a16="http://schemas.microsoft.com/office/drawing/2014/main" id="{B3D6D507-6FB6-3F4D-92D4-7BECA9778FB4}"/>
              </a:ext>
            </a:extLst>
          </p:cNvPr>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381496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rra</a:t>
            </a:r>
            <a:r>
              <a:rPr lang="en-US" i="1" dirty="0"/>
              <a:t>, </a:t>
            </a:r>
            <a:r>
              <a:rPr lang="en-US" i="1" dirty="0" err="1"/>
              <a:t>rrb</a:t>
            </a:r>
            <a:r>
              <a:rPr lang="en-US" i="1" dirty="0"/>
              <a:t>, </a:t>
            </a:r>
            <a:r>
              <a:rPr lang="en-US" i="1" dirty="0" err="1"/>
              <a:t>rrr</a:t>
            </a:r>
            <a:r>
              <a:rPr lang="en-US" dirty="0"/>
              <a:t> instructions . Step 3 from 4.</a:t>
            </a:r>
            <a:endParaRPr lang="ru-RU" dirty="0"/>
          </a:p>
        </p:txBody>
      </p:sp>
      <p:grpSp>
        <p:nvGrpSpPr>
          <p:cNvPr id="3" name="Группа 2">
            <a:extLst>
              <a:ext uri="{FF2B5EF4-FFF2-40B4-BE49-F238E27FC236}">
                <a16:creationId xmlns:a16="http://schemas.microsoft.com/office/drawing/2014/main" id="{0BE6DD5D-B8B9-B847-9470-A1C8BB8DE736}"/>
              </a:ext>
            </a:extLst>
          </p:cNvPr>
          <p:cNvGrpSpPr/>
          <p:nvPr/>
        </p:nvGrpSpPr>
        <p:grpSpPr>
          <a:xfrm>
            <a:off x="2039143" y="2841283"/>
            <a:ext cx="8113712" cy="1281112"/>
            <a:chOff x="2039143" y="2841283"/>
            <a:chExt cx="8113712" cy="1281112"/>
          </a:xfrm>
        </p:grpSpPr>
        <p:sp>
          <p:nvSpPr>
            <p:cNvPr id="5" name="Полилиния 4">
              <a:extLst>
                <a:ext uri="{FF2B5EF4-FFF2-40B4-BE49-F238E27FC236}">
                  <a16:creationId xmlns:a16="http://schemas.microsoft.com/office/drawing/2014/main" id="{A01DE516-4717-3F40-8AE2-8FE971D9717E}"/>
                </a:ext>
              </a:extLst>
            </p:cNvPr>
            <p:cNvSpPr/>
            <p:nvPr/>
          </p:nvSpPr>
          <p:spPr>
            <a:xfrm>
              <a:off x="2039143"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1</a:t>
              </a:r>
              <a:endParaRPr lang="ru-RU" sz="5500" kern="1200" dirty="0"/>
            </a:p>
          </p:txBody>
        </p:sp>
        <p:sp>
          <p:nvSpPr>
            <p:cNvPr id="6" name="Полилиния 5">
              <a:extLst>
                <a:ext uri="{FF2B5EF4-FFF2-40B4-BE49-F238E27FC236}">
                  <a16:creationId xmlns:a16="http://schemas.microsoft.com/office/drawing/2014/main" id="{AD6B2DE7-1F17-E241-9657-D0A9511D9B19}"/>
                </a:ext>
              </a:extLst>
            </p:cNvPr>
            <p:cNvSpPr/>
            <p:nvPr/>
          </p:nvSpPr>
          <p:spPr>
            <a:xfrm>
              <a:off x="4387850" y="3217076"/>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977900">
                <a:lnSpc>
                  <a:spcPct val="90000"/>
                </a:lnSpc>
                <a:spcBef>
                  <a:spcPct val="0"/>
                </a:spcBef>
                <a:spcAft>
                  <a:spcPct val="35000"/>
                </a:spcAft>
                <a:buNone/>
              </a:pPr>
              <a:endParaRPr lang="ru-RU" sz="2200" kern="1200"/>
            </a:p>
          </p:txBody>
        </p:sp>
        <p:sp>
          <p:nvSpPr>
            <p:cNvPr id="7" name="Полилиния 6">
              <a:extLst>
                <a:ext uri="{FF2B5EF4-FFF2-40B4-BE49-F238E27FC236}">
                  <a16:creationId xmlns:a16="http://schemas.microsoft.com/office/drawing/2014/main" id="{A39D2A35-31C7-294B-BC5A-1178763C65A2}"/>
                </a:ext>
              </a:extLst>
            </p:cNvPr>
            <p:cNvSpPr/>
            <p:nvPr/>
          </p:nvSpPr>
          <p:spPr>
            <a:xfrm>
              <a:off x="5028406"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2</a:t>
              </a:r>
              <a:endParaRPr lang="ru-RU" sz="5500" kern="1200" dirty="0"/>
            </a:p>
          </p:txBody>
        </p:sp>
        <p:sp>
          <p:nvSpPr>
            <p:cNvPr id="9" name="Полилиния 8">
              <a:extLst>
                <a:ext uri="{FF2B5EF4-FFF2-40B4-BE49-F238E27FC236}">
                  <a16:creationId xmlns:a16="http://schemas.microsoft.com/office/drawing/2014/main" id="{0FC5B057-BBA4-484A-939B-01093C0559AE}"/>
                </a:ext>
              </a:extLst>
            </p:cNvPr>
            <p:cNvSpPr/>
            <p:nvPr/>
          </p:nvSpPr>
          <p:spPr>
            <a:xfrm>
              <a:off x="8017668"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3</a:t>
              </a:r>
              <a:endParaRPr lang="ru-RU" sz="5500" kern="1200" dirty="0"/>
            </a:p>
          </p:txBody>
        </p:sp>
      </p:grpSp>
      <p:sp>
        <p:nvSpPr>
          <p:cNvPr id="19" name="TextBox 18">
            <a:extLst>
              <a:ext uri="{FF2B5EF4-FFF2-40B4-BE49-F238E27FC236}">
                <a16:creationId xmlns:a16="http://schemas.microsoft.com/office/drawing/2014/main" id="{79448663-72E4-2945-914E-1949F1D5EC27}"/>
              </a:ext>
            </a:extLst>
          </p:cNvPr>
          <p:cNvSpPr txBox="1"/>
          <p:nvPr/>
        </p:nvSpPr>
        <p:spPr>
          <a:xfrm>
            <a:off x="838200" y="1999129"/>
            <a:ext cx="914400" cy="369332"/>
          </a:xfrm>
          <a:prstGeom prst="rect">
            <a:avLst/>
          </a:prstGeom>
          <a:noFill/>
        </p:spPr>
        <p:txBody>
          <a:bodyPr wrap="square" rtlCol="0">
            <a:spAutoFit/>
          </a:bodyPr>
          <a:lstStyle/>
          <a:p>
            <a:r>
              <a:rPr lang="en-US" dirty="0"/>
              <a:t>Stack 1</a:t>
            </a:r>
            <a:endParaRPr lang="ru-RU" dirty="0"/>
          </a:p>
        </p:txBody>
      </p:sp>
      <p:cxnSp>
        <p:nvCxnSpPr>
          <p:cNvPr id="8" name="Соединительная линия уступом 7">
            <a:extLst>
              <a:ext uri="{FF2B5EF4-FFF2-40B4-BE49-F238E27FC236}">
                <a16:creationId xmlns:a16="http://schemas.microsoft.com/office/drawing/2014/main" id="{3BD91B57-F5C4-C54D-8288-E176D3AAF105}"/>
              </a:ext>
            </a:extLst>
          </p:cNvPr>
          <p:cNvCxnSpPr/>
          <p:nvPr/>
        </p:nvCxnSpPr>
        <p:spPr>
          <a:xfrm rot="10800000" flipV="1">
            <a:off x="2039144" y="2275114"/>
            <a:ext cx="4067743" cy="1219200"/>
          </a:xfrm>
          <a:prstGeom prst="bentConnector3">
            <a:avLst>
              <a:gd name="adj1" fmla="val 1053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Соединительная линия уступом 11">
            <a:extLst>
              <a:ext uri="{FF2B5EF4-FFF2-40B4-BE49-F238E27FC236}">
                <a16:creationId xmlns:a16="http://schemas.microsoft.com/office/drawing/2014/main" id="{E035C951-11E3-7941-BF22-346CEB87B419}"/>
              </a:ext>
            </a:extLst>
          </p:cNvPr>
          <p:cNvCxnSpPr/>
          <p:nvPr/>
        </p:nvCxnSpPr>
        <p:spPr>
          <a:xfrm rot="10800000">
            <a:off x="6106887" y="2275115"/>
            <a:ext cx="4045968" cy="1219201"/>
          </a:xfrm>
          <a:prstGeom prst="bentConnector3">
            <a:avLst>
              <a:gd name="adj1" fmla="val -7577"/>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57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rra</a:t>
            </a:r>
            <a:r>
              <a:rPr lang="en-US" i="1" dirty="0"/>
              <a:t>, </a:t>
            </a:r>
            <a:r>
              <a:rPr lang="en-US" i="1" dirty="0" err="1"/>
              <a:t>rrb</a:t>
            </a:r>
            <a:r>
              <a:rPr lang="en-US" i="1" dirty="0"/>
              <a:t>, </a:t>
            </a:r>
            <a:r>
              <a:rPr lang="en-US" i="1" dirty="0" err="1"/>
              <a:t>rrr</a:t>
            </a:r>
            <a:r>
              <a:rPr lang="en-US" dirty="0"/>
              <a:t> instructions . Step 4 from 4.</a:t>
            </a:r>
            <a:endParaRPr lang="ru-RU" dirty="0"/>
          </a:p>
        </p:txBody>
      </p:sp>
      <p:graphicFrame>
        <p:nvGraphicFramePr>
          <p:cNvPr id="4" name="Схема 3">
            <a:extLst>
              <a:ext uri="{FF2B5EF4-FFF2-40B4-BE49-F238E27FC236}">
                <a16:creationId xmlns:a16="http://schemas.microsoft.com/office/drawing/2014/main" id="{796C01F8-25A4-CF4A-BC7A-38B31625F756}"/>
              </a:ext>
            </a:extLst>
          </p:cNvPr>
          <p:cNvGraphicFramePr/>
          <p:nvPr>
            <p:extLst>
              <p:ext uri="{D42A27DB-BD31-4B8C-83A1-F6EECF244321}">
                <p14:modId xmlns:p14="http://schemas.microsoft.com/office/powerpoint/2010/main" val="2819449227"/>
              </p:ext>
            </p:extLst>
          </p:nvPr>
        </p:nvGraphicFramePr>
        <p:xfrm>
          <a:off x="2032000" y="2676902"/>
          <a:ext cx="8128000" cy="1609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TextBox 18">
            <a:extLst>
              <a:ext uri="{FF2B5EF4-FFF2-40B4-BE49-F238E27FC236}">
                <a16:creationId xmlns:a16="http://schemas.microsoft.com/office/drawing/2014/main" id="{79448663-72E4-2945-914E-1949F1D5EC27}"/>
              </a:ext>
            </a:extLst>
          </p:cNvPr>
          <p:cNvSpPr txBox="1"/>
          <p:nvPr/>
        </p:nvSpPr>
        <p:spPr>
          <a:xfrm>
            <a:off x="838200" y="1999129"/>
            <a:ext cx="914400" cy="369332"/>
          </a:xfrm>
          <a:prstGeom prst="rect">
            <a:avLst/>
          </a:prstGeom>
          <a:noFill/>
        </p:spPr>
        <p:txBody>
          <a:bodyPr wrap="square" rtlCol="0">
            <a:spAutoFit/>
          </a:bodyPr>
          <a:lstStyle/>
          <a:p>
            <a:r>
              <a:rPr lang="en-US" dirty="0"/>
              <a:t>Stack 1</a:t>
            </a:r>
            <a:endParaRPr lang="ru-RU" dirty="0"/>
          </a:p>
        </p:txBody>
      </p:sp>
    </p:spTree>
    <p:extLst>
      <p:ext uri="{BB962C8B-B14F-4D97-AF65-F5344CB8AC3E}">
        <p14:creationId xmlns:p14="http://schemas.microsoft.com/office/powerpoint/2010/main" val="3919703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30913B-E13A-1C41-8D22-F7A16C2F4CF9}"/>
              </a:ext>
            </a:extLst>
          </p:cNvPr>
          <p:cNvSpPr>
            <a:spLocks noGrp="1"/>
          </p:cNvSpPr>
          <p:nvPr>
            <p:ph type="title"/>
          </p:nvPr>
        </p:nvSpPr>
        <p:spPr/>
        <p:txBody>
          <a:bodyPr/>
          <a:lstStyle/>
          <a:p>
            <a:r>
              <a:rPr lang="en-US" dirty="0"/>
              <a:t>Part 2. </a:t>
            </a:r>
            <a:r>
              <a:rPr lang="en-US" dirty="0" err="1"/>
              <a:t>Push_swap</a:t>
            </a:r>
            <a:endParaRPr lang="ru-RU" dirty="0"/>
          </a:p>
        </p:txBody>
      </p:sp>
      <p:sp>
        <p:nvSpPr>
          <p:cNvPr id="3" name="Текст 2">
            <a:extLst>
              <a:ext uri="{FF2B5EF4-FFF2-40B4-BE49-F238E27FC236}">
                <a16:creationId xmlns:a16="http://schemas.microsoft.com/office/drawing/2014/main" id="{B3D6D507-6FB6-3F4D-92D4-7BECA9778FB4}"/>
              </a:ext>
            </a:extLst>
          </p:cNvPr>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4253420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lstStyle/>
          <a:p>
            <a:r>
              <a:rPr lang="en-US" dirty="0"/>
              <a:t>Cases</a:t>
            </a:r>
            <a:endParaRPr lang="ru-RU" dirty="0"/>
          </a:p>
        </p:txBody>
      </p:sp>
      <p:sp>
        <p:nvSpPr>
          <p:cNvPr id="3" name="Объект 2">
            <a:extLst>
              <a:ext uri="{FF2B5EF4-FFF2-40B4-BE49-F238E27FC236}">
                <a16:creationId xmlns:a16="http://schemas.microsoft.com/office/drawing/2014/main" id="{59B46DB8-3E0D-4C40-B16A-1D8E6B8FB0A8}"/>
              </a:ext>
            </a:extLst>
          </p:cNvPr>
          <p:cNvSpPr>
            <a:spLocks noGrp="1"/>
          </p:cNvSpPr>
          <p:nvPr>
            <p:ph idx="1"/>
          </p:nvPr>
        </p:nvSpPr>
        <p:spPr/>
        <p:txBody>
          <a:bodyPr/>
          <a:lstStyle/>
          <a:p>
            <a:pPr marL="514350" indent="-514350">
              <a:buFont typeface="+mj-lt"/>
              <a:buAutoNum type="arabicPeriod"/>
            </a:pPr>
            <a:r>
              <a:rPr lang="en-US" dirty="0"/>
              <a:t>3 numbers</a:t>
            </a:r>
          </a:p>
          <a:p>
            <a:pPr marL="514350" indent="-514350">
              <a:buFont typeface="+mj-lt"/>
              <a:buAutoNum type="arabicPeriod"/>
            </a:pPr>
            <a:r>
              <a:rPr lang="en-US" dirty="0"/>
              <a:t>5 numbers</a:t>
            </a:r>
          </a:p>
          <a:p>
            <a:pPr marL="514350" indent="-514350">
              <a:buFont typeface="+mj-lt"/>
              <a:buAutoNum type="arabicPeriod"/>
            </a:pPr>
            <a:r>
              <a:rPr lang="en-US" dirty="0"/>
              <a:t>100 numbers</a:t>
            </a:r>
          </a:p>
          <a:p>
            <a:pPr marL="514350" indent="-514350">
              <a:buFont typeface="+mj-lt"/>
              <a:buAutoNum type="arabicPeriod"/>
            </a:pPr>
            <a:r>
              <a:rPr lang="en-US" dirty="0"/>
              <a:t>500 numbers</a:t>
            </a:r>
            <a:endParaRPr lang="ru-RU" dirty="0"/>
          </a:p>
        </p:txBody>
      </p:sp>
    </p:spTree>
    <p:extLst>
      <p:ext uri="{BB962C8B-B14F-4D97-AF65-F5344CB8AC3E}">
        <p14:creationId xmlns:p14="http://schemas.microsoft.com/office/powerpoint/2010/main" val="122090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lstStyle/>
          <a:p>
            <a:r>
              <a:rPr lang="en-US" dirty="0"/>
              <a:t>How to sort 3 random numbers</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a:t>There are </a:t>
            </a:r>
            <a:r>
              <a:rPr lang="ru-RU" dirty="0"/>
              <a:t>6 (</a:t>
            </a:r>
            <a:r>
              <a:rPr lang="en-US" i="1" dirty="0"/>
              <a:t>n</a:t>
            </a:r>
            <a:r>
              <a:rPr lang="en-US" dirty="0"/>
              <a:t>! for </a:t>
            </a:r>
            <a:r>
              <a:rPr lang="en-US" i="1" dirty="0"/>
              <a:t>n</a:t>
            </a:r>
            <a:r>
              <a:rPr lang="en-US" dirty="0"/>
              <a:t> numbers</a:t>
            </a:r>
            <a:r>
              <a:rPr lang="ru-RU" dirty="0"/>
              <a:t>)</a:t>
            </a:r>
            <a:r>
              <a:rPr lang="en-US" dirty="0"/>
              <a:t> possible combinations</a:t>
            </a:r>
            <a:endParaRPr lang="ru-RU" dirty="0"/>
          </a:p>
        </p:txBody>
      </p:sp>
      <p:sp>
        <p:nvSpPr>
          <p:cNvPr id="3" name="Объект 2">
            <a:extLst>
              <a:ext uri="{FF2B5EF4-FFF2-40B4-BE49-F238E27FC236}">
                <a16:creationId xmlns:a16="http://schemas.microsoft.com/office/drawing/2014/main" id="{59B46DB8-3E0D-4C40-B16A-1D8E6B8FB0A8}"/>
              </a:ext>
            </a:extLst>
          </p:cNvPr>
          <p:cNvSpPr>
            <a:spLocks noGrp="1"/>
          </p:cNvSpPr>
          <p:nvPr>
            <p:ph sz="half" idx="2"/>
          </p:nvPr>
        </p:nvSpPr>
        <p:spPr/>
        <p:txBody>
          <a:bodyPr>
            <a:normAutofit/>
          </a:bodyPr>
          <a:lstStyle/>
          <a:p>
            <a:pPr marL="514350" indent="-514350">
              <a:buFont typeface="+mj-lt"/>
              <a:buAutoNum type="arabicPeriod"/>
            </a:pPr>
            <a:r>
              <a:rPr lang="en-US" dirty="0"/>
              <a:t>1,2,3</a:t>
            </a:r>
          </a:p>
          <a:p>
            <a:pPr marL="514350" indent="-514350">
              <a:buFont typeface="+mj-lt"/>
              <a:buAutoNum type="arabicPeriod"/>
            </a:pPr>
            <a:r>
              <a:rPr lang="en-US" dirty="0"/>
              <a:t>1,3,2</a:t>
            </a:r>
          </a:p>
          <a:p>
            <a:pPr marL="514350" indent="-514350">
              <a:buFont typeface="+mj-lt"/>
              <a:buAutoNum type="arabicPeriod"/>
            </a:pPr>
            <a:r>
              <a:rPr lang="en-US" dirty="0"/>
              <a:t>2,1,3</a:t>
            </a:r>
          </a:p>
          <a:p>
            <a:pPr marL="514350" indent="-514350">
              <a:buFont typeface="+mj-lt"/>
              <a:buAutoNum type="arabicPeriod"/>
            </a:pPr>
            <a:r>
              <a:rPr lang="en-US" dirty="0"/>
              <a:t>2,3,1</a:t>
            </a:r>
          </a:p>
          <a:p>
            <a:pPr marL="514350" indent="-514350">
              <a:buFont typeface="+mj-lt"/>
              <a:buAutoNum type="arabicPeriod"/>
            </a:pPr>
            <a:r>
              <a:rPr lang="en-US" dirty="0"/>
              <a:t>3,2,1</a:t>
            </a:r>
          </a:p>
          <a:p>
            <a:pPr marL="514350" indent="-514350">
              <a:buFont typeface="+mj-lt"/>
              <a:buAutoNum type="arabicPeriod"/>
            </a:pPr>
            <a:r>
              <a:rPr lang="en-US" dirty="0"/>
              <a:t>3,1,2</a:t>
            </a:r>
            <a:endParaRPr lang="ru-RU" dirty="0"/>
          </a:p>
        </p:txBody>
      </p:sp>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We should use 0-2 operations</a:t>
            </a:r>
            <a:endParaRPr lang="ru-RU" dirty="0"/>
          </a:p>
        </p:txBody>
      </p:sp>
      <p:sp>
        <p:nvSpPr>
          <p:cNvPr id="6" name="Объект 5">
            <a:extLst>
              <a:ext uri="{FF2B5EF4-FFF2-40B4-BE49-F238E27FC236}">
                <a16:creationId xmlns:a16="http://schemas.microsoft.com/office/drawing/2014/main" id="{CAA5C880-7BF4-384D-B17F-3B3089588E16}"/>
              </a:ext>
            </a:extLst>
          </p:cNvPr>
          <p:cNvSpPr>
            <a:spLocks noGrp="1"/>
          </p:cNvSpPr>
          <p:nvPr>
            <p:ph sz="quarter" idx="4"/>
          </p:nvPr>
        </p:nvSpPr>
        <p:spPr/>
        <p:txBody>
          <a:bodyPr>
            <a:normAutofit/>
          </a:bodyPr>
          <a:lstStyle/>
          <a:p>
            <a:r>
              <a:rPr lang="en-US" dirty="0"/>
              <a:t>Stack b doesn’t allow (cost at least 2 operations – </a:t>
            </a:r>
            <a:r>
              <a:rPr lang="en-US" dirty="0" err="1"/>
              <a:t>pb</a:t>
            </a:r>
            <a:r>
              <a:rPr lang="en-US" dirty="0"/>
              <a:t> + pa)</a:t>
            </a:r>
          </a:p>
          <a:p>
            <a:r>
              <a:rPr lang="en-US" dirty="0"/>
              <a:t>Operations for single stack:</a:t>
            </a:r>
          </a:p>
          <a:p>
            <a:pPr marL="514350" indent="-514350">
              <a:buFont typeface="+mj-lt"/>
              <a:buAutoNum type="arabicPeriod"/>
            </a:pPr>
            <a:r>
              <a:rPr lang="en-US" dirty="0" err="1"/>
              <a:t>sa</a:t>
            </a:r>
            <a:endParaRPr lang="en-US" dirty="0"/>
          </a:p>
          <a:p>
            <a:pPr marL="514350" indent="-514350">
              <a:buFont typeface="+mj-lt"/>
              <a:buAutoNum type="arabicPeriod"/>
            </a:pPr>
            <a:r>
              <a:rPr lang="en-US" dirty="0" err="1"/>
              <a:t>ra</a:t>
            </a:r>
            <a:endParaRPr lang="en-US" dirty="0"/>
          </a:p>
          <a:p>
            <a:pPr marL="514350" indent="-514350">
              <a:buFont typeface="+mj-lt"/>
              <a:buAutoNum type="arabicPeriod"/>
            </a:pPr>
            <a:r>
              <a:rPr lang="en-US" dirty="0" err="1"/>
              <a:t>rra</a:t>
            </a:r>
            <a:endParaRPr lang="ru-RU" dirty="0"/>
          </a:p>
        </p:txBody>
      </p:sp>
    </p:spTree>
    <p:extLst>
      <p:ext uri="{BB962C8B-B14F-4D97-AF65-F5344CB8AC3E}">
        <p14:creationId xmlns:p14="http://schemas.microsoft.com/office/powerpoint/2010/main" val="810009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1</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a:t>Stack a. sorted as it needed. It cost 2 operations.</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155160462"/>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Stack b. sorted as it needed. It cost 1 operation.</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extLst>
              <p:ext uri="{D42A27DB-BD31-4B8C-83A1-F6EECF244321}">
                <p14:modId xmlns:p14="http://schemas.microsoft.com/office/powerpoint/2010/main" val="3649292816"/>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34512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a:t>-</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721206797"/>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pa</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extLst>
              <p:ext uri="{D42A27DB-BD31-4B8C-83A1-F6EECF244321}">
                <p14:modId xmlns:p14="http://schemas.microsoft.com/office/powerpoint/2010/main" val="1039417667"/>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Заголовок 5">
            <a:extLst>
              <a:ext uri="{FF2B5EF4-FFF2-40B4-BE49-F238E27FC236}">
                <a16:creationId xmlns:a16="http://schemas.microsoft.com/office/drawing/2014/main" id="{B215C9B1-9043-2C40-8AFA-5FA961351E99}"/>
              </a:ext>
            </a:extLst>
          </p:cNvPr>
          <p:cNvSpPr>
            <a:spLocks noGrp="1"/>
          </p:cNvSpPr>
          <p:nvPr>
            <p:ph type="title"/>
          </p:nvPr>
        </p:nvSpPr>
        <p:spPr/>
        <p:txBody>
          <a:bodyPr/>
          <a:lstStyle/>
          <a:p>
            <a:r>
              <a:rPr lang="en-US" dirty="0"/>
              <a:t>How to sort 5 random numbers</a:t>
            </a:r>
            <a:br>
              <a:rPr lang="en-US" dirty="0"/>
            </a:br>
            <a:r>
              <a:rPr lang="en-US" dirty="0"/>
              <a:t>Case 1</a:t>
            </a:r>
            <a:endParaRPr lang="ru-RU" dirty="0"/>
          </a:p>
        </p:txBody>
      </p:sp>
    </p:spTree>
    <p:extLst>
      <p:ext uri="{BB962C8B-B14F-4D97-AF65-F5344CB8AC3E}">
        <p14:creationId xmlns:p14="http://schemas.microsoft.com/office/powerpoint/2010/main" val="4002321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1</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err="1"/>
              <a:t>ra</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1901300474"/>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56585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1</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a:t>-</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4110654708"/>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pa</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extLst>
              <p:ext uri="{D42A27DB-BD31-4B8C-83A1-F6EECF244321}">
                <p14:modId xmlns:p14="http://schemas.microsoft.com/office/powerpoint/2010/main" val="3684916333"/>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63325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1</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err="1"/>
              <a:t>ra</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963864105"/>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27159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Checker’s subj</a:t>
            </a:r>
            <a:endParaRPr lang="ru-RU" dirty="0"/>
          </a:p>
        </p:txBody>
      </p:sp>
      <p:sp>
        <p:nvSpPr>
          <p:cNvPr id="3" name="Объект 2">
            <a:extLst>
              <a:ext uri="{FF2B5EF4-FFF2-40B4-BE49-F238E27FC236}">
                <a16:creationId xmlns:a16="http://schemas.microsoft.com/office/drawing/2014/main" id="{DE421272-597F-DA43-AA2D-37410AF9EB37}"/>
              </a:ext>
            </a:extLst>
          </p:cNvPr>
          <p:cNvSpPr>
            <a:spLocks noGrp="1"/>
          </p:cNvSpPr>
          <p:nvPr>
            <p:ph idx="1"/>
          </p:nvPr>
        </p:nvSpPr>
        <p:spPr/>
        <p:txBody>
          <a:bodyPr>
            <a:normAutofit fontScale="85000" lnSpcReduction="20000"/>
          </a:bodyPr>
          <a:lstStyle/>
          <a:p>
            <a:r>
              <a:rPr lang="en" dirty="0"/>
              <a:t>You have to write a program named </a:t>
            </a:r>
            <a:r>
              <a:rPr lang="en" b="1" dirty="0"/>
              <a:t>checker</a:t>
            </a:r>
            <a:r>
              <a:rPr lang="en" dirty="0"/>
              <a:t>, which will get as an argument the stack a formatted as a list of integers. The first argument should be at the top of the stack (be careful about the order). If no argument is given checker stops and displays nothing. </a:t>
            </a:r>
          </a:p>
          <a:p>
            <a:r>
              <a:rPr lang="en" dirty="0"/>
              <a:t>Checker will then wait and read instructions on the standard input, each instruction will be followed by ’\n’. Once all the instructions have been read, checker will execute them on the stack received as an argument. </a:t>
            </a:r>
          </a:p>
          <a:p>
            <a:r>
              <a:rPr lang="en" dirty="0"/>
              <a:t>If after executing those instructions, stack a is actually sorted and b is empty, then checker must display "OK" followed by a ’\n’ on the standard output. In every other case, checker must display "KO" followed by a ’\n’ on the standard output.</a:t>
            </a:r>
          </a:p>
          <a:p>
            <a:r>
              <a:rPr lang="en" dirty="0"/>
              <a:t>In case of error, you must display Error followed by a ’\n’ on the standard error. Errors include for example: some arguments are not integers, some arguments are bigger than an integer, there are duplicates, an instruction don’t exist and/or is incorrectly formatted.</a:t>
            </a:r>
            <a:endParaRPr lang="ru-RU" dirty="0"/>
          </a:p>
        </p:txBody>
      </p:sp>
    </p:spTree>
    <p:extLst>
      <p:ext uri="{BB962C8B-B14F-4D97-AF65-F5344CB8AC3E}">
        <p14:creationId xmlns:p14="http://schemas.microsoft.com/office/powerpoint/2010/main" val="4002404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1</a:t>
            </a:r>
            <a:endParaRPr lang="ru-RU" dirty="0"/>
          </a:p>
        </p:txBody>
      </p:sp>
      <p:sp>
        <p:nvSpPr>
          <p:cNvPr id="14" name="Объект 13">
            <a:extLst>
              <a:ext uri="{FF2B5EF4-FFF2-40B4-BE49-F238E27FC236}">
                <a16:creationId xmlns:a16="http://schemas.microsoft.com/office/drawing/2014/main" id="{6BDCB540-135E-E04F-8CFA-802D46228B03}"/>
              </a:ext>
            </a:extLst>
          </p:cNvPr>
          <p:cNvSpPr>
            <a:spLocks noGrp="1"/>
          </p:cNvSpPr>
          <p:nvPr>
            <p:ph idx="1"/>
          </p:nvPr>
        </p:nvSpPr>
        <p:spPr/>
        <p:txBody>
          <a:bodyPr/>
          <a:lstStyle/>
          <a:p>
            <a:r>
              <a:rPr lang="en-US" dirty="0"/>
              <a:t>In total, no more than 8 operations.</a:t>
            </a:r>
          </a:p>
          <a:p>
            <a:r>
              <a:rPr lang="en-US" dirty="0"/>
              <a:t>Minimum = 6.</a:t>
            </a:r>
            <a:endParaRPr lang="ru-RU" dirty="0"/>
          </a:p>
        </p:txBody>
      </p:sp>
    </p:spTree>
    <p:extLst>
      <p:ext uri="{BB962C8B-B14F-4D97-AF65-F5344CB8AC3E}">
        <p14:creationId xmlns:p14="http://schemas.microsoft.com/office/powerpoint/2010/main" val="3743314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2</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a:t>Stack a. sorted as it needed. It cost 2 operations.</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713497887"/>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Stack b. sorted as it needed. It cost 0 operation.</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extLst>
              <p:ext uri="{D42A27DB-BD31-4B8C-83A1-F6EECF244321}">
                <p14:modId xmlns:p14="http://schemas.microsoft.com/office/powerpoint/2010/main" val="575839735"/>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76776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2</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a:t>-</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pa</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77837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2</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err="1"/>
              <a:t>ra</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2527073835"/>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5431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2</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err="1"/>
              <a:t>ra</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1903558631"/>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240815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2</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a:t>-</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2200709407"/>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pa</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extLst>
              <p:ext uri="{D42A27DB-BD31-4B8C-83A1-F6EECF244321}">
                <p14:modId xmlns:p14="http://schemas.microsoft.com/office/powerpoint/2010/main" val="3408341175"/>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308853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2</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err="1"/>
              <a:t>sa</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748095474"/>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TextBox 2">
            <a:extLst>
              <a:ext uri="{FF2B5EF4-FFF2-40B4-BE49-F238E27FC236}">
                <a16:creationId xmlns:a16="http://schemas.microsoft.com/office/drawing/2014/main" id="{1A2BE3CA-618A-F546-9127-B09974B416AD}"/>
              </a:ext>
            </a:extLst>
          </p:cNvPr>
          <p:cNvSpPr txBox="1"/>
          <p:nvPr/>
        </p:nvSpPr>
        <p:spPr>
          <a:xfrm>
            <a:off x="-2111829" y="5987143"/>
            <a:ext cx="184731" cy="369332"/>
          </a:xfrm>
          <a:prstGeom prst="rect">
            <a:avLst/>
          </a:prstGeom>
          <a:noFill/>
        </p:spPr>
        <p:txBody>
          <a:bodyPr wrap="none" rtlCol="0">
            <a:spAutoFit/>
          </a:bodyPr>
          <a:lstStyle/>
          <a:p>
            <a:endParaRPr lang="ru-RU" dirty="0"/>
          </a:p>
        </p:txBody>
      </p:sp>
    </p:spTree>
    <p:extLst>
      <p:ext uri="{BB962C8B-B14F-4D97-AF65-F5344CB8AC3E}">
        <p14:creationId xmlns:p14="http://schemas.microsoft.com/office/powerpoint/2010/main" val="1651779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2</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err="1"/>
              <a:t>rra</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3510387898"/>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TextBox 2">
            <a:extLst>
              <a:ext uri="{FF2B5EF4-FFF2-40B4-BE49-F238E27FC236}">
                <a16:creationId xmlns:a16="http://schemas.microsoft.com/office/drawing/2014/main" id="{1A2BE3CA-618A-F546-9127-B09974B416AD}"/>
              </a:ext>
            </a:extLst>
          </p:cNvPr>
          <p:cNvSpPr txBox="1"/>
          <p:nvPr/>
        </p:nvSpPr>
        <p:spPr>
          <a:xfrm>
            <a:off x="-2111829" y="5987143"/>
            <a:ext cx="184731" cy="369332"/>
          </a:xfrm>
          <a:prstGeom prst="rect">
            <a:avLst/>
          </a:prstGeom>
          <a:noFill/>
        </p:spPr>
        <p:txBody>
          <a:bodyPr wrap="none" rtlCol="0">
            <a:spAutoFit/>
          </a:bodyPr>
          <a:lstStyle/>
          <a:p>
            <a:endParaRPr lang="ru-RU" dirty="0"/>
          </a:p>
        </p:txBody>
      </p:sp>
    </p:spTree>
    <p:extLst>
      <p:ext uri="{BB962C8B-B14F-4D97-AF65-F5344CB8AC3E}">
        <p14:creationId xmlns:p14="http://schemas.microsoft.com/office/powerpoint/2010/main" val="187325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2</a:t>
            </a:r>
            <a:endParaRPr lang="ru-RU" dirty="0"/>
          </a:p>
        </p:txBody>
      </p:sp>
      <p:sp>
        <p:nvSpPr>
          <p:cNvPr id="14" name="Объект 13">
            <a:extLst>
              <a:ext uri="{FF2B5EF4-FFF2-40B4-BE49-F238E27FC236}">
                <a16:creationId xmlns:a16="http://schemas.microsoft.com/office/drawing/2014/main" id="{6BDCB540-135E-E04F-8CFA-802D46228B03}"/>
              </a:ext>
            </a:extLst>
          </p:cNvPr>
          <p:cNvSpPr>
            <a:spLocks noGrp="1"/>
          </p:cNvSpPr>
          <p:nvPr>
            <p:ph idx="1"/>
          </p:nvPr>
        </p:nvSpPr>
        <p:spPr/>
        <p:txBody>
          <a:bodyPr/>
          <a:lstStyle/>
          <a:p>
            <a:r>
              <a:rPr lang="en-US" dirty="0"/>
              <a:t>In total, no more than 10 operations.</a:t>
            </a:r>
          </a:p>
          <a:p>
            <a:r>
              <a:rPr lang="en-US" dirty="0"/>
              <a:t>Minimum = ??</a:t>
            </a:r>
            <a:endParaRPr lang="ru-RU" dirty="0"/>
          </a:p>
        </p:txBody>
      </p:sp>
    </p:spTree>
    <p:extLst>
      <p:ext uri="{BB962C8B-B14F-4D97-AF65-F5344CB8AC3E}">
        <p14:creationId xmlns:p14="http://schemas.microsoft.com/office/powerpoint/2010/main" val="35081655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3</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a:t>Stack a. sorted as it needed. It cost 2 operations.</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3983667784"/>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Stack b. sorted as it needed. It cost 0 operation.</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extLst>
              <p:ext uri="{D42A27DB-BD31-4B8C-83A1-F6EECF244321}">
                <p14:modId xmlns:p14="http://schemas.microsoft.com/office/powerpoint/2010/main" val="741245394"/>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95898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Checker how-to in common</a:t>
            </a:r>
            <a:endParaRPr lang="ru-RU" dirty="0"/>
          </a:p>
        </p:txBody>
      </p:sp>
      <p:sp>
        <p:nvSpPr>
          <p:cNvPr id="3" name="Объект 2">
            <a:extLst>
              <a:ext uri="{FF2B5EF4-FFF2-40B4-BE49-F238E27FC236}">
                <a16:creationId xmlns:a16="http://schemas.microsoft.com/office/drawing/2014/main" id="{DE421272-597F-DA43-AA2D-37410AF9EB37}"/>
              </a:ext>
            </a:extLst>
          </p:cNvPr>
          <p:cNvSpPr>
            <a:spLocks noGrp="1"/>
          </p:cNvSpPr>
          <p:nvPr>
            <p:ph idx="1"/>
          </p:nvPr>
        </p:nvSpPr>
        <p:spPr/>
        <p:txBody>
          <a:bodyPr/>
          <a:lstStyle/>
          <a:p>
            <a:pPr marL="514350" indent="-514350">
              <a:buFont typeface="+mj-lt"/>
              <a:buAutoNum type="arabicPeriod"/>
            </a:pPr>
            <a:r>
              <a:rPr lang="en-US" dirty="0"/>
              <a:t>Read </a:t>
            </a:r>
            <a:r>
              <a:rPr lang="en-US" b="1" dirty="0"/>
              <a:t>stack a</a:t>
            </a:r>
            <a:r>
              <a:rPr lang="en-US" dirty="0"/>
              <a:t> from stdin via GNL</a:t>
            </a:r>
          </a:p>
          <a:p>
            <a:pPr marL="514350" indent="-514350">
              <a:buFont typeface="+mj-lt"/>
              <a:buAutoNum type="arabicPeriod"/>
            </a:pPr>
            <a:r>
              <a:rPr lang="en-US" dirty="0"/>
              <a:t>Check stack – is it only integers without repeats?</a:t>
            </a:r>
          </a:p>
          <a:p>
            <a:pPr marL="514350" indent="-514350">
              <a:buFont typeface="+mj-lt"/>
              <a:buAutoNum type="arabicPeriod"/>
            </a:pPr>
            <a:r>
              <a:rPr lang="en-US" dirty="0"/>
              <a:t>Save it as linked list of integers = “array”</a:t>
            </a:r>
          </a:p>
          <a:p>
            <a:pPr marL="514350" indent="-514350">
              <a:buFont typeface="+mj-lt"/>
              <a:buAutoNum type="arabicPeriod"/>
            </a:pPr>
            <a:r>
              <a:rPr lang="en-US" dirty="0"/>
              <a:t>Read every instruction from stdin via GNL</a:t>
            </a:r>
          </a:p>
          <a:p>
            <a:pPr marL="514350" indent="-514350">
              <a:buFont typeface="+mj-lt"/>
              <a:buAutoNum type="arabicPeriod"/>
            </a:pPr>
            <a:r>
              <a:rPr lang="en-US" dirty="0"/>
              <a:t>Check instruction from p4 and execute it simultaneously</a:t>
            </a:r>
          </a:p>
          <a:p>
            <a:pPr marL="514350" indent="-514350">
              <a:buFont typeface="+mj-lt"/>
              <a:buAutoNum type="arabicPeriod"/>
            </a:pPr>
            <a:r>
              <a:rPr lang="en-US" dirty="0"/>
              <a:t>Repeat ##4-5 while have instructions</a:t>
            </a:r>
          </a:p>
          <a:p>
            <a:pPr marL="514350" indent="-514350">
              <a:buFont typeface="+mj-lt"/>
              <a:buAutoNum type="arabicPeriod"/>
            </a:pPr>
            <a:r>
              <a:rPr lang="en-US" dirty="0"/>
              <a:t>Check array from beginning – is it sorted?</a:t>
            </a:r>
          </a:p>
          <a:p>
            <a:pPr marL="514350" indent="-514350">
              <a:buFont typeface="+mj-lt"/>
              <a:buAutoNum type="arabicPeriod"/>
            </a:pPr>
            <a:r>
              <a:rPr lang="en-US" dirty="0"/>
              <a:t>Print “OK\n” if  is p7, print “KO\n” otherwise</a:t>
            </a:r>
            <a:endParaRPr lang="ru-RU" dirty="0"/>
          </a:p>
        </p:txBody>
      </p:sp>
    </p:spTree>
    <p:extLst>
      <p:ext uri="{BB962C8B-B14F-4D97-AF65-F5344CB8AC3E}">
        <p14:creationId xmlns:p14="http://schemas.microsoft.com/office/powerpoint/2010/main" val="15663379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3. spent 5 operations.</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a:t>-</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4235399764"/>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pa</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extLst>
              <p:ext uri="{D42A27DB-BD31-4B8C-83A1-F6EECF244321}">
                <p14:modId xmlns:p14="http://schemas.microsoft.com/office/powerpoint/2010/main" val="1674855481"/>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79588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3. spent 6 operations.</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err="1"/>
              <a:t>ra</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2344225990"/>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ru-RU" dirty="0"/>
              <a:t>-</a:t>
            </a:r>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313186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3. spent 7 operations.</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a:t>-</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2977595862"/>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pa</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extLst>
              <p:ext uri="{D42A27DB-BD31-4B8C-83A1-F6EECF244321}">
                <p14:modId xmlns:p14="http://schemas.microsoft.com/office/powerpoint/2010/main" val="381319995"/>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490170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3. spent 8 operations.</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err="1"/>
              <a:t>sa</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987548423"/>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744021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3</a:t>
            </a:r>
            <a:endParaRPr lang="ru-RU" dirty="0"/>
          </a:p>
        </p:txBody>
      </p:sp>
      <p:sp>
        <p:nvSpPr>
          <p:cNvPr id="14" name="Объект 13">
            <a:extLst>
              <a:ext uri="{FF2B5EF4-FFF2-40B4-BE49-F238E27FC236}">
                <a16:creationId xmlns:a16="http://schemas.microsoft.com/office/drawing/2014/main" id="{6BDCB540-135E-E04F-8CFA-802D46228B03}"/>
              </a:ext>
            </a:extLst>
          </p:cNvPr>
          <p:cNvSpPr>
            <a:spLocks noGrp="1"/>
          </p:cNvSpPr>
          <p:nvPr>
            <p:ph idx="1"/>
          </p:nvPr>
        </p:nvSpPr>
        <p:spPr/>
        <p:txBody>
          <a:bodyPr/>
          <a:lstStyle/>
          <a:p>
            <a:r>
              <a:rPr lang="en-US" dirty="0"/>
              <a:t>In total, no more than 8 operations.</a:t>
            </a:r>
          </a:p>
          <a:p>
            <a:r>
              <a:rPr lang="en-US" dirty="0"/>
              <a:t>Minimum = ??</a:t>
            </a:r>
            <a:endParaRPr lang="ru-RU" dirty="0"/>
          </a:p>
        </p:txBody>
      </p:sp>
    </p:spTree>
    <p:extLst>
      <p:ext uri="{BB962C8B-B14F-4D97-AF65-F5344CB8AC3E}">
        <p14:creationId xmlns:p14="http://schemas.microsoft.com/office/powerpoint/2010/main" val="8048070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4. spent 4 operations.</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a:t>Stack a. sorted as it needed. It cost 2 operations.</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203302668"/>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Stack b. sorted as it needed. It cost 0 operation.</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extLst>
              <p:ext uri="{D42A27DB-BD31-4B8C-83A1-F6EECF244321}">
                <p14:modId xmlns:p14="http://schemas.microsoft.com/office/powerpoint/2010/main" val="2455679242"/>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319235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4. spent 5 operations.</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a:t>-</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2325527130"/>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pa</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extLst>
              <p:ext uri="{D42A27DB-BD31-4B8C-83A1-F6EECF244321}">
                <p14:modId xmlns:p14="http://schemas.microsoft.com/office/powerpoint/2010/main" val="1235828308"/>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957447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4. spent 6 operations.</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a:t>-</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1675883772"/>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pa</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extLst>
              <p:ext uri="{D42A27DB-BD31-4B8C-83A1-F6EECF244321}">
                <p14:modId xmlns:p14="http://schemas.microsoft.com/office/powerpoint/2010/main" val="3221722326"/>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090790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4</a:t>
            </a:r>
            <a:endParaRPr lang="ru-RU" dirty="0"/>
          </a:p>
        </p:txBody>
      </p:sp>
      <p:sp>
        <p:nvSpPr>
          <p:cNvPr id="14" name="Объект 13">
            <a:extLst>
              <a:ext uri="{FF2B5EF4-FFF2-40B4-BE49-F238E27FC236}">
                <a16:creationId xmlns:a16="http://schemas.microsoft.com/office/drawing/2014/main" id="{6BDCB540-135E-E04F-8CFA-802D46228B03}"/>
              </a:ext>
            </a:extLst>
          </p:cNvPr>
          <p:cNvSpPr>
            <a:spLocks noGrp="1"/>
          </p:cNvSpPr>
          <p:nvPr>
            <p:ph idx="1"/>
          </p:nvPr>
        </p:nvSpPr>
        <p:spPr/>
        <p:txBody>
          <a:bodyPr/>
          <a:lstStyle/>
          <a:p>
            <a:r>
              <a:rPr lang="en-US" dirty="0"/>
              <a:t>In total, no more than 8 operations.</a:t>
            </a:r>
          </a:p>
          <a:p>
            <a:r>
              <a:rPr lang="en-US" dirty="0"/>
              <a:t>Minimum = ??</a:t>
            </a:r>
            <a:endParaRPr lang="ru-RU" dirty="0"/>
          </a:p>
        </p:txBody>
      </p:sp>
    </p:spTree>
    <p:extLst>
      <p:ext uri="{BB962C8B-B14F-4D97-AF65-F5344CB8AC3E}">
        <p14:creationId xmlns:p14="http://schemas.microsoft.com/office/powerpoint/2010/main" val="1557628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5. spent 4 operations.</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a:t>Stack a. sorted as it needed. It cost 2 operations.</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3217476045"/>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Stack b. sorted as it needed. It cost 0 operation.</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extLst>
              <p:ext uri="{D42A27DB-BD31-4B8C-83A1-F6EECF244321}">
                <p14:modId xmlns:p14="http://schemas.microsoft.com/office/powerpoint/2010/main" val="1847476116"/>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28091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Using of get next line</a:t>
            </a:r>
            <a:endParaRPr lang="ru-RU" dirty="0"/>
          </a:p>
        </p:txBody>
      </p:sp>
      <p:sp>
        <p:nvSpPr>
          <p:cNvPr id="3" name="Объект 2">
            <a:extLst>
              <a:ext uri="{FF2B5EF4-FFF2-40B4-BE49-F238E27FC236}">
                <a16:creationId xmlns:a16="http://schemas.microsoft.com/office/drawing/2014/main" id="{DE421272-597F-DA43-AA2D-37410AF9EB37}"/>
              </a:ext>
            </a:extLst>
          </p:cNvPr>
          <p:cNvSpPr>
            <a:spLocks noGrp="1"/>
          </p:cNvSpPr>
          <p:nvPr>
            <p:ph idx="1"/>
          </p:nvPr>
        </p:nvSpPr>
        <p:spPr>
          <a:xfrm>
            <a:off x="838200" y="1836511"/>
            <a:ext cx="10515600" cy="4351338"/>
          </a:xfrm>
        </p:spPr>
        <p:txBody>
          <a:bodyPr/>
          <a:lstStyle/>
          <a:p>
            <a:r>
              <a:rPr lang="en-US" dirty="0"/>
              <a:t>Should be created a new branch in GNL repo</a:t>
            </a:r>
          </a:p>
          <a:p>
            <a:r>
              <a:rPr lang="en-US" dirty="0"/>
              <a:t>Stdin file descriptor is defined in &lt;</a:t>
            </a:r>
            <a:r>
              <a:rPr lang="en-US" dirty="0" err="1"/>
              <a:t>unistd.h</a:t>
            </a:r>
            <a:r>
              <a:rPr lang="en-US" dirty="0"/>
              <a:t>&gt; as symbolic constant </a:t>
            </a:r>
            <a:r>
              <a:rPr lang="en" dirty="0"/>
              <a:t>STDIN_FILENO</a:t>
            </a:r>
          </a:p>
          <a:p>
            <a:r>
              <a:rPr lang="en-US" dirty="0"/>
              <a:t>We should read from </a:t>
            </a:r>
            <a:r>
              <a:rPr lang="en-US" b="1" dirty="0"/>
              <a:t>STDIN_FILENO</a:t>
            </a:r>
          </a:p>
          <a:p>
            <a:r>
              <a:rPr lang="en-US" dirty="0"/>
              <a:t>For the economy I should rename </a:t>
            </a:r>
            <a:r>
              <a:rPr lang="en-US" b="1" dirty="0" err="1"/>
              <a:t>get_next_line</a:t>
            </a:r>
            <a:r>
              <a:rPr lang="en-US" dirty="0"/>
              <a:t> in </a:t>
            </a:r>
            <a:r>
              <a:rPr lang="en-US" b="1" dirty="0" err="1"/>
              <a:t>getNL</a:t>
            </a:r>
            <a:endParaRPr lang="en-US" b="1" dirty="0"/>
          </a:p>
          <a:p>
            <a:r>
              <a:rPr lang="en-US" dirty="0"/>
              <a:t>What is the best meaning of </a:t>
            </a:r>
            <a:r>
              <a:rPr lang="en-US" b="1" dirty="0"/>
              <a:t>BUFF_SIZE</a:t>
            </a:r>
            <a:r>
              <a:rPr lang="en-US" dirty="0"/>
              <a:t> variable? Suppose, </a:t>
            </a:r>
            <a:r>
              <a:rPr lang="en-US" b="1" dirty="0"/>
              <a:t>2</a:t>
            </a:r>
            <a:r>
              <a:rPr lang="en-US" dirty="0"/>
              <a:t>.</a:t>
            </a:r>
          </a:p>
          <a:p>
            <a:r>
              <a:rPr lang="en-US" dirty="0"/>
              <a:t>I should define a pointer to char where will store the result of GNL</a:t>
            </a:r>
            <a:endParaRPr lang="ru-RU" dirty="0"/>
          </a:p>
        </p:txBody>
      </p:sp>
    </p:spTree>
    <p:extLst>
      <p:ext uri="{BB962C8B-B14F-4D97-AF65-F5344CB8AC3E}">
        <p14:creationId xmlns:p14="http://schemas.microsoft.com/office/powerpoint/2010/main" val="25575954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5. spent 5 operations.</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a:t>-</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3752735418"/>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pa</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extLst>
              <p:ext uri="{D42A27DB-BD31-4B8C-83A1-F6EECF244321}">
                <p14:modId xmlns:p14="http://schemas.microsoft.com/office/powerpoint/2010/main" val="1898655764"/>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08550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5. spent 6 operations.</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err="1"/>
              <a:t>rra</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1183601889"/>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79507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5. spent 7 operations.</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err="1"/>
              <a:t>sa</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2104533120"/>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910305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5. spent 8 operations.</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err="1"/>
              <a:t>ra</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20727667"/>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968812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5. spent 9 operations.</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err="1"/>
              <a:t>ra</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2218738788"/>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52283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5. spent 10 operations.</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a:t>-</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2843807541"/>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pa</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extLst>
              <p:ext uri="{D42A27DB-BD31-4B8C-83A1-F6EECF244321}">
                <p14:modId xmlns:p14="http://schemas.microsoft.com/office/powerpoint/2010/main" val="3558842165"/>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00866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5. spent 11 operations.</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err="1"/>
              <a:t>sa</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428786709"/>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655932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5</a:t>
            </a:r>
            <a:endParaRPr lang="ru-RU" dirty="0"/>
          </a:p>
        </p:txBody>
      </p:sp>
      <p:sp>
        <p:nvSpPr>
          <p:cNvPr id="14" name="Объект 13">
            <a:extLst>
              <a:ext uri="{FF2B5EF4-FFF2-40B4-BE49-F238E27FC236}">
                <a16:creationId xmlns:a16="http://schemas.microsoft.com/office/drawing/2014/main" id="{6BDCB540-135E-E04F-8CFA-802D46228B03}"/>
              </a:ext>
            </a:extLst>
          </p:cNvPr>
          <p:cNvSpPr>
            <a:spLocks noGrp="1"/>
          </p:cNvSpPr>
          <p:nvPr>
            <p:ph idx="1"/>
          </p:nvPr>
        </p:nvSpPr>
        <p:spPr/>
        <p:txBody>
          <a:bodyPr/>
          <a:lstStyle/>
          <a:p>
            <a:r>
              <a:rPr lang="en-US" dirty="0"/>
              <a:t>In total, no more than 11 operations.</a:t>
            </a:r>
          </a:p>
          <a:p>
            <a:r>
              <a:rPr lang="en-US" dirty="0"/>
              <a:t>Minimum = ??</a:t>
            </a:r>
            <a:endParaRPr lang="ru-RU" dirty="0"/>
          </a:p>
        </p:txBody>
      </p:sp>
    </p:spTree>
    <p:extLst>
      <p:ext uri="{BB962C8B-B14F-4D97-AF65-F5344CB8AC3E}">
        <p14:creationId xmlns:p14="http://schemas.microsoft.com/office/powerpoint/2010/main" val="18558427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6. spent 4 operations.</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a:t>Stack a. sorted as it needed. It cost 2 operations.</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495791565"/>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Stack b. sorted as it needed. It cost 0 operation.</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extLst>
              <p:ext uri="{D42A27DB-BD31-4B8C-83A1-F6EECF244321}">
                <p14:modId xmlns:p14="http://schemas.microsoft.com/office/powerpoint/2010/main" val="3641362348"/>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910246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6. spent 5 operations.</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err="1"/>
              <a:t>rra</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4278867960"/>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5454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Possible problems with get next line</a:t>
            </a:r>
            <a:endParaRPr lang="ru-RU" dirty="0"/>
          </a:p>
        </p:txBody>
      </p:sp>
      <p:sp>
        <p:nvSpPr>
          <p:cNvPr id="3" name="Объект 2">
            <a:extLst>
              <a:ext uri="{FF2B5EF4-FFF2-40B4-BE49-F238E27FC236}">
                <a16:creationId xmlns:a16="http://schemas.microsoft.com/office/drawing/2014/main" id="{DE421272-597F-DA43-AA2D-37410AF9EB37}"/>
              </a:ext>
            </a:extLst>
          </p:cNvPr>
          <p:cNvSpPr>
            <a:spLocks noGrp="1"/>
          </p:cNvSpPr>
          <p:nvPr>
            <p:ph idx="1"/>
          </p:nvPr>
        </p:nvSpPr>
        <p:spPr/>
        <p:txBody>
          <a:bodyPr/>
          <a:lstStyle/>
          <a:p>
            <a:pPr marL="514350" indent="-514350">
              <a:buFont typeface="+mj-lt"/>
              <a:buAutoNum type="arabicPeriod"/>
            </a:pPr>
            <a:r>
              <a:rPr lang="en-US" dirty="0"/>
              <a:t>Memory leaks?</a:t>
            </a:r>
            <a:endParaRPr lang="en" dirty="0"/>
          </a:p>
          <a:p>
            <a:pPr marL="914400" lvl="1" indent="-457200">
              <a:buFont typeface="+mj-lt"/>
              <a:buAutoNum type="arabicPeriod"/>
            </a:pPr>
            <a:r>
              <a:rPr lang="en-US" dirty="0"/>
              <a:t>In a subj defined ascension of memory leaks, but who knows…</a:t>
            </a:r>
          </a:p>
          <a:p>
            <a:pPr marL="514350" indent="-514350">
              <a:buFont typeface="+mj-lt"/>
              <a:buAutoNum type="arabicPeriod"/>
            </a:pPr>
            <a:r>
              <a:rPr lang="en-US" dirty="0"/>
              <a:t>Crashes with some parameters</a:t>
            </a:r>
          </a:p>
          <a:p>
            <a:pPr marL="971550" lvl="1" indent="-514350">
              <a:buFont typeface="+mj-lt"/>
              <a:buAutoNum type="arabicPeriod"/>
            </a:pPr>
            <a:r>
              <a:rPr lang="en-US" dirty="0"/>
              <a:t>Need </a:t>
            </a:r>
            <a:r>
              <a:rPr lang="en-US"/>
              <a:t>check it</a:t>
            </a:r>
            <a:endParaRPr lang="en-US" dirty="0"/>
          </a:p>
          <a:p>
            <a:pPr marL="514350" indent="-514350">
              <a:buFont typeface="+mj-lt"/>
              <a:buAutoNum type="arabicPeriod"/>
            </a:pPr>
            <a:endParaRPr lang="en-US"/>
          </a:p>
        </p:txBody>
      </p:sp>
    </p:spTree>
    <p:extLst>
      <p:ext uri="{BB962C8B-B14F-4D97-AF65-F5344CB8AC3E}">
        <p14:creationId xmlns:p14="http://schemas.microsoft.com/office/powerpoint/2010/main" val="9217604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6. spent 6 operations.</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a:t>-</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1769624872"/>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pa</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extLst>
              <p:ext uri="{D42A27DB-BD31-4B8C-83A1-F6EECF244321}">
                <p14:modId xmlns:p14="http://schemas.microsoft.com/office/powerpoint/2010/main" val="850270366"/>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951089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6. spent 7 operations.</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a:t>-</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3361001044"/>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pa</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extLst>
              <p:ext uri="{D42A27DB-BD31-4B8C-83A1-F6EECF244321}">
                <p14:modId xmlns:p14="http://schemas.microsoft.com/office/powerpoint/2010/main" val="2952970191"/>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033440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6. spent 8 operations.</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err="1"/>
              <a:t>ra</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2053282234"/>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790192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6. spent 9 operations.</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err="1"/>
              <a:t>ra</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755379872"/>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4715287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6. spent 10 operations.</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err="1"/>
              <a:t>ra</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1277235597"/>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960943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6</a:t>
            </a:r>
            <a:endParaRPr lang="ru-RU" dirty="0"/>
          </a:p>
        </p:txBody>
      </p:sp>
      <p:sp>
        <p:nvSpPr>
          <p:cNvPr id="14" name="Объект 13">
            <a:extLst>
              <a:ext uri="{FF2B5EF4-FFF2-40B4-BE49-F238E27FC236}">
                <a16:creationId xmlns:a16="http://schemas.microsoft.com/office/drawing/2014/main" id="{6BDCB540-135E-E04F-8CFA-802D46228B03}"/>
              </a:ext>
            </a:extLst>
          </p:cNvPr>
          <p:cNvSpPr>
            <a:spLocks noGrp="1"/>
          </p:cNvSpPr>
          <p:nvPr>
            <p:ph idx="1"/>
          </p:nvPr>
        </p:nvSpPr>
        <p:spPr/>
        <p:txBody>
          <a:bodyPr/>
          <a:lstStyle/>
          <a:p>
            <a:r>
              <a:rPr lang="en-US" dirty="0"/>
              <a:t>In total, no more than 10 operations.</a:t>
            </a:r>
          </a:p>
          <a:p>
            <a:r>
              <a:rPr lang="en-US" dirty="0"/>
              <a:t>Minimum = ??</a:t>
            </a:r>
            <a:endParaRPr lang="ru-RU" dirty="0"/>
          </a:p>
        </p:txBody>
      </p:sp>
    </p:spTree>
    <p:extLst>
      <p:ext uri="{BB962C8B-B14F-4D97-AF65-F5344CB8AC3E}">
        <p14:creationId xmlns:p14="http://schemas.microsoft.com/office/powerpoint/2010/main" val="36996441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7. spent 4 operations.</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a:t>Stack a. sorted as it needed. It cost 2 operations.</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379426658"/>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Stack b. sorted as it needed. It cost 0 operation.</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extLst>
              <p:ext uri="{D42A27DB-BD31-4B8C-83A1-F6EECF244321}">
                <p14:modId xmlns:p14="http://schemas.microsoft.com/office/powerpoint/2010/main" val="3484091137"/>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574518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7. spent 5 operations.</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a:t>-</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2432484912"/>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pa</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extLst>
              <p:ext uri="{D42A27DB-BD31-4B8C-83A1-F6EECF244321}">
                <p14:modId xmlns:p14="http://schemas.microsoft.com/office/powerpoint/2010/main" val="2588039027"/>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225103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7. spent 6 operations.</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err="1"/>
              <a:t>sa</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1156596059"/>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608134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7. spent 7 operations.</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a:t>-</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167619115"/>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pa</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extLst>
              <p:ext uri="{D42A27DB-BD31-4B8C-83A1-F6EECF244321}">
                <p14:modId xmlns:p14="http://schemas.microsoft.com/office/powerpoint/2010/main" val="978777374"/>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93652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sa</a:t>
            </a:r>
            <a:r>
              <a:rPr lang="en-US" i="1" dirty="0"/>
              <a:t>, </a:t>
            </a:r>
            <a:r>
              <a:rPr lang="en-US" i="1" dirty="0" err="1"/>
              <a:t>sb</a:t>
            </a:r>
            <a:r>
              <a:rPr lang="en-US" i="1" dirty="0"/>
              <a:t>, </a:t>
            </a:r>
            <a:r>
              <a:rPr lang="en-US" i="1" dirty="0" err="1"/>
              <a:t>ss</a:t>
            </a:r>
            <a:r>
              <a:rPr lang="en-US" dirty="0"/>
              <a:t> instructions. Step 1 from 4.</a:t>
            </a:r>
            <a:endParaRPr lang="ru-RU" dirty="0"/>
          </a:p>
        </p:txBody>
      </p:sp>
      <p:graphicFrame>
        <p:nvGraphicFramePr>
          <p:cNvPr id="4" name="Объект 3">
            <a:extLst>
              <a:ext uri="{FF2B5EF4-FFF2-40B4-BE49-F238E27FC236}">
                <a16:creationId xmlns:a16="http://schemas.microsoft.com/office/drawing/2014/main" id="{4E152B32-D1EA-174B-B381-6CC293F9D6A7}"/>
              </a:ext>
            </a:extLst>
          </p:cNvPr>
          <p:cNvGraphicFramePr>
            <a:graphicFrameLocks noGrp="1"/>
          </p:cNvGraphicFramePr>
          <p:nvPr>
            <p:ph idx="1"/>
            <p:extLst>
              <p:ext uri="{D42A27DB-BD31-4B8C-83A1-F6EECF244321}">
                <p14:modId xmlns:p14="http://schemas.microsoft.com/office/powerpoint/2010/main" val="2781185644"/>
              </p:ext>
            </p:extLst>
          </p:nvPr>
        </p:nvGraphicFramePr>
        <p:xfrm>
          <a:off x="838200" y="1825625"/>
          <a:ext cx="10515600" cy="2071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77548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a:t>
            </a:r>
            <a:br>
              <a:rPr lang="en-US" dirty="0"/>
            </a:br>
            <a:r>
              <a:rPr lang="en-US" dirty="0"/>
              <a:t>Case 7. spent 8 operations.</a:t>
            </a:r>
            <a:endParaRPr lang="ru-RU" dirty="0"/>
          </a:p>
        </p:txBody>
      </p:sp>
      <p:sp>
        <p:nvSpPr>
          <p:cNvPr id="4" name="Текст 3">
            <a:extLst>
              <a:ext uri="{FF2B5EF4-FFF2-40B4-BE49-F238E27FC236}">
                <a16:creationId xmlns:a16="http://schemas.microsoft.com/office/drawing/2014/main" id="{3A0265B1-E46E-7046-86A7-BB6BE1C3FF3F}"/>
              </a:ext>
            </a:extLst>
          </p:cNvPr>
          <p:cNvSpPr>
            <a:spLocks noGrp="1"/>
          </p:cNvSpPr>
          <p:nvPr>
            <p:ph type="body" idx="1"/>
          </p:nvPr>
        </p:nvSpPr>
        <p:spPr/>
        <p:txBody>
          <a:bodyPr/>
          <a:lstStyle/>
          <a:p>
            <a:r>
              <a:rPr lang="en-US" dirty="0" err="1"/>
              <a:t>sa</a:t>
            </a:r>
            <a:endParaRPr lang="ru-RU" dirty="0"/>
          </a:p>
        </p:txBody>
      </p:sp>
      <p:graphicFrame>
        <p:nvGraphicFramePr>
          <p:cNvPr id="8" name="Объект 7">
            <a:extLst>
              <a:ext uri="{FF2B5EF4-FFF2-40B4-BE49-F238E27FC236}">
                <a16:creationId xmlns:a16="http://schemas.microsoft.com/office/drawing/2014/main" id="{7E8628C4-2070-9E48-A98A-0EDBD6B2968B}"/>
              </a:ext>
            </a:extLst>
          </p:cNvPr>
          <p:cNvGraphicFramePr>
            <a:graphicFrameLocks noGrp="1"/>
          </p:cNvGraphicFramePr>
          <p:nvPr>
            <p:ph sz="half" idx="2"/>
            <p:extLst>
              <p:ext uri="{D42A27DB-BD31-4B8C-83A1-F6EECF244321}">
                <p14:modId xmlns:p14="http://schemas.microsoft.com/office/powerpoint/2010/main" val="1033459146"/>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B50F336A-2E4F-7741-9094-E46E445941DB}"/>
              </a:ext>
            </a:extLst>
          </p:cNvPr>
          <p:cNvSpPr>
            <a:spLocks noGrp="1"/>
          </p:cNvSpPr>
          <p:nvPr>
            <p:ph type="body" sz="quarter" idx="3"/>
          </p:nvPr>
        </p:nvSpPr>
        <p:spPr/>
        <p:txBody>
          <a:bodyPr/>
          <a:lstStyle/>
          <a:p>
            <a:r>
              <a:rPr lang="en-US" dirty="0"/>
              <a:t>-</a:t>
            </a:r>
            <a:endParaRPr lang="ru-RU" dirty="0"/>
          </a:p>
        </p:txBody>
      </p:sp>
      <p:graphicFrame>
        <p:nvGraphicFramePr>
          <p:cNvPr id="10" name="Объект 7">
            <a:extLst>
              <a:ext uri="{FF2B5EF4-FFF2-40B4-BE49-F238E27FC236}">
                <a16:creationId xmlns:a16="http://schemas.microsoft.com/office/drawing/2014/main" id="{634F2F71-EE5B-B446-B116-F0CEBBFEF5A9}"/>
              </a:ext>
            </a:extLst>
          </p:cNvPr>
          <p:cNvGraphicFramePr>
            <a:graphicFrameLocks noGrp="1"/>
          </p:cNvGraphicFramePr>
          <p:nvPr>
            <p:ph sz="quarter" idx="4"/>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631722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5*n random numbers</a:t>
            </a:r>
            <a:endParaRPr lang="ru-RU" dirty="0"/>
          </a:p>
        </p:txBody>
      </p:sp>
      <p:sp>
        <p:nvSpPr>
          <p:cNvPr id="14" name="Объект 13">
            <a:extLst>
              <a:ext uri="{FF2B5EF4-FFF2-40B4-BE49-F238E27FC236}">
                <a16:creationId xmlns:a16="http://schemas.microsoft.com/office/drawing/2014/main" id="{6BDCB540-135E-E04F-8CFA-802D46228B03}"/>
              </a:ext>
            </a:extLst>
          </p:cNvPr>
          <p:cNvSpPr>
            <a:spLocks noGrp="1"/>
          </p:cNvSpPr>
          <p:nvPr>
            <p:ph type="body" idx="1"/>
          </p:nvPr>
        </p:nvSpPr>
        <p:spPr/>
        <p:txBody>
          <a:bodyPr/>
          <a:lstStyle/>
          <a:p>
            <a:r>
              <a:rPr lang="en-US" dirty="0"/>
              <a:t>Task : get 2 arrays, each of them is sorted.</a:t>
            </a:r>
          </a:p>
          <a:p>
            <a:r>
              <a:rPr lang="en-US" dirty="0"/>
              <a:t>Need to sort common array.</a:t>
            </a:r>
          </a:p>
          <a:p>
            <a:endParaRPr lang="ru-RU" dirty="0"/>
          </a:p>
        </p:txBody>
      </p:sp>
    </p:spTree>
    <p:extLst>
      <p:ext uri="{BB962C8B-B14F-4D97-AF65-F5344CB8AC3E}">
        <p14:creationId xmlns:p14="http://schemas.microsoft.com/office/powerpoint/2010/main" val="9327616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5*n random numbers</a:t>
            </a:r>
            <a:endParaRPr lang="ru-RU" dirty="0"/>
          </a:p>
        </p:txBody>
      </p:sp>
      <p:sp>
        <p:nvSpPr>
          <p:cNvPr id="14" name="Объект 13">
            <a:extLst>
              <a:ext uri="{FF2B5EF4-FFF2-40B4-BE49-F238E27FC236}">
                <a16:creationId xmlns:a16="http://schemas.microsoft.com/office/drawing/2014/main" id="{6BDCB540-135E-E04F-8CFA-802D46228B03}"/>
              </a:ext>
            </a:extLst>
          </p:cNvPr>
          <p:cNvSpPr>
            <a:spLocks noGrp="1"/>
          </p:cNvSpPr>
          <p:nvPr>
            <p:ph sz="half" idx="1"/>
          </p:nvPr>
        </p:nvSpPr>
        <p:spPr/>
        <p:txBody>
          <a:bodyPr/>
          <a:lstStyle/>
          <a:p>
            <a:r>
              <a:rPr lang="en-US" dirty="0"/>
              <a:t>Task : get 2 arrays, each of them is sorted.</a:t>
            </a:r>
          </a:p>
          <a:p>
            <a:r>
              <a:rPr lang="en-US" dirty="0"/>
              <a:t>Need to sort common array.</a:t>
            </a:r>
          </a:p>
          <a:p>
            <a:pPr marL="0" indent="0">
              <a:buNone/>
            </a:pPr>
            <a:r>
              <a:rPr lang="en-US" dirty="0"/>
              <a:t>Case 1. need 0 add operations.</a:t>
            </a:r>
          </a:p>
        </p:txBody>
      </p:sp>
      <p:graphicFrame>
        <p:nvGraphicFramePr>
          <p:cNvPr id="8" name="Объект 7">
            <a:extLst>
              <a:ext uri="{FF2B5EF4-FFF2-40B4-BE49-F238E27FC236}">
                <a16:creationId xmlns:a16="http://schemas.microsoft.com/office/drawing/2014/main" id="{09B0C113-E9C4-1843-855E-D42F995541F4}"/>
              </a:ext>
            </a:extLst>
          </p:cNvPr>
          <p:cNvGraphicFramePr>
            <a:graphicFrameLocks noGrp="1"/>
          </p:cNvGraphicFramePr>
          <p:nvPr>
            <p:ph sz="half" idx="2"/>
            <p:extLst>
              <p:ext uri="{D42A27DB-BD31-4B8C-83A1-F6EECF244321}">
                <p14:modId xmlns:p14="http://schemas.microsoft.com/office/powerpoint/2010/main" val="626838790"/>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37917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5*n random numbers</a:t>
            </a:r>
            <a:endParaRPr lang="ru-RU" dirty="0"/>
          </a:p>
        </p:txBody>
      </p:sp>
      <p:sp>
        <p:nvSpPr>
          <p:cNvPr id="14" name="Объект 13">
            <a:extLst>
              <a:ext uri="{FF2B5EF4-FFF2-40B4-BE49-F238E27FC236}">
                <a16:creationId xmlns:a16="http://schemas.microsoft.com/office/drawing/2014/main" id="{6BDCB540-135E-E04F-8CFA-802D46228B03}"/>
              </a:ext>
            </a:extLst>
          </p:cNvPr>
          <p:cNvSpPr>
            <a:spLocks noGrp="1"/>
          </p:cNvSpPr>
          <p:nvPr>
            <p:ph sz="half" idx="1"/>
          </p:nvPr>
        </p:nvSpPr>
        <p:spPr/>
        <p:txBody>
          <a:bodyPr/>
          <a:lstStyle/>
          <a:p>
            <a:r>
              <a:rPr lang="en-US" dirty="0"/>
              <a:t>Task : get 2 arrays, each of them is sorted.</a:t>
            </a:r>
          </a:p>
          <a:p>
            <a:r>
              <a:rPr lang="en-US" dirty="0"/>
              <a:t>Need to sort common array.</a:t>
            </a:r>
          </a:p>
          <a:p>
            <a:pPr marL="457200" lvl="1" indent="0">
              <a:buNone/>
            </a:pPr>
            <a:r>
              <a:rPr lang="en-US" dirty="0"/>
              <a:t>Case 2. need 5 add operations:</a:t>
            </a:r>
          </a:p>
          <a:p>
            <a:pPr marL="457200" lvl="1" indent="0">
              <a:buNone/>
            </a:pPr>
            <a:r>
              <a:rPr lang="en-US" dirty="0"/>
              <a:t>5*</a:t>
            </a:r>
            <a:r>
              <a:rPr lang="en-US" dirty="0" err="1"/>
              <a:t>rra</a:t>
            </a:r>
            <a:endParaRPr lang="en-US" dirty="0"/>
          </a:p>
        </p:txBody>
      </p:sp>
      <p:graphicFrame>
        <p:nvGraphicFramePr>
          <p:cNvPr id="8" name="Объект 7">
            <a:extLst>
              <a:ext uri="{FF2B5EF4-FFF2-40B4-BE49-F238E27FC236}">
                <a16:creationId xmlns:a16="http://schemas.microsoft.com/office/drawing/2014/main" id="{09B0C113-E9C4-1843-855E-D42F995541F4}"/>
              </a:ext>
            </a:extLst>
          </p:cNvPr>
          <p:cNvGraphicFramePr>
            <a:graphicFrameLocks noGrp="1"/>
          </p:cNvGraphicFramePr>
          <p:nvPr>
            <p:ph sz="half" idx="2"/>
            <p:extLst>
              <p:ext uri="{D42A27DB-BD31-4B8C-83A1-F6EECF244321}">
                <p14:modId xmlns:p14="http://schemas.microsoft.com/office/powerpoint/2010/main" val="3064399947"/>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31380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5*n random numbers</a:t>
            </a:r>
            <a:endParaRPr lang="ru-RU" dirty="0"/>
          </a:p>
        </p:txBody>
      </p:sp>
      <p:sp>
        <p:nvSpPr>
          <p:cNvPr id="14" name="Объект 13">
            <a:extLst>
              <a:ext uri="{FF2B5EF4-FFF2-40B4-BE49-F238E27FC236}">
                <a16:creationId xmlns:a16="http://schemas.microsoft.com/office/drawing/2014/main" id="{6BDCB540-135E-E04F-8CFA-802D46228B03}"/>
              </a:ext>
            </a:extLst>
          </p:cNvPr>
          <p:cNvSpPr>
            <a:spLocks noGrp="1"/>
          </p:cNvSpPr>
          <p:nvPr>
            <p:ph sz="half" idx="1"/>
          </p:nvPr>
        </p:nvSpPr>
        <p:spPr/>
        <p:txBody>
          <a:bodyPr/>
          <a:lstStyle/>
          <a:p>
            <a:r>
              <a:rPr lang="en-US" dirty="0"/>
              <a:t>Task : get 2 arrays, each of them is sorted.</a:t>
            </a:r>
          </a:p>
          <a:p>
            <a:r>
              <a:rPr lang="en-US" dirty="0"/>
              <a:t>Need to sort common array.</a:t>
            </a:r>
          </a:p>
          <a:p>
            <a:pPr marL="457200" lvl="1" indent="0">
              <a:buNone/>
            </a:pPr>
            <a:r>
              <a:rPr lang="en-US" dirty="0"/>
              <a:t>Case 3. need 5 add operations:</a:t>
            </a:r>
          </a:p>
          <a:p>
            <a:pPr marL="457200" lvl="1" indent="0">
              <a:buNone/>
            </a:pPr>
            <a:r>
              <a:rPr lang="en-US" dirty="0"/>
              <a:t>5*</a:t>
            </a:r>
            <a:r>
              <a:rPr lang="en-US" dirty="0" err="1"/>
              <a:t>rra</a:t>
            </a:r>
            <a:endParaRPr lang="en-US" dirty="0"/>
          </a:p>
        </p:txBody>
      </p:sp>
      <p:graphicFrame>
        <p:nvGraphicFramePr>
          <p:cNvPr id="8" name="Объект 7">
            <a:extLst>
              <a:ext uri="{FF2B5EF4-FFF2-40B4-BE49-F238E27FC236}">
                <a16:creationId xmlns:a16="http://schemas.microsoft.com/office/drawing/2014/main" id="{09B0C113-E9C4-1843-855E-D42F995541F4}"/>
              </a:ext>
            </a:extLst>
          </p:cNvPr>
          <p:cNvGraphicFramePr>
            <a:graphicFrameLocks noGrp="1"/>
          </p:cNvGraphicFramePr>
          <p:nvPr>
            <p:ph sz="half" idx="2"/>
            <p:extLst>
              <p:ext uri="{D42A27DB-BD31-4B8C-83A1-F6EECF244321}">
                <p14:modId xmlns:p14="http://schemas.microsoft.com/office/powerpoint/2010/main" val="4205614171"/>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15805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5*n random numbers</a:t>
            </a:r>
            <a:endParaRPr lang="ru-RU" dirty="0"/>
          </a:p>
        </p:txBody>
      </p:sp>
      <p:sp>
        <p:nvSpPr>
          <p:cNvPr id="5" name="Текст 4">
            <a:extLst>
              <a:ext uri="{FF2B5EF4-FFF2-40B4-BE49-F238E27FC236}">
                <a16:creationId xmlns:a16="http://schemas.microsoft.com/office/drawing/2014/main" id="{13CFE4DE-CEBC-E240-98AC-254D4939A679}"/>
              </a:ext>
            </a:extLst>
          </p:cNvPr>
          <p:cNvSpPr>
            <a:spLocks noGrp="1"/>
          </p:cNvSpPr>
          <p:nvPr>
            <p:ph type="body" idx="1"/>
          </p:nvPr>
        </p:nvSpPr>
        <p:spPr/>
        <p:txBody>
          <a:bodyPr/>
          <a:lstStyle/>
          <a:p>
            <a:r>
              <a:rPr lang="en-US" dirty="0"/>
              <a:t>3*</a:t>
            </a:r>
            <a:r>
              <a:rPr lang="en-US" dirty="0" err="1"/>
              <a:t>pb</a:t>
            </a:r>
            <a:endParaRPr lang="ru-RU" dirty="0"/>
          </a:p>
        </p:txBody>
      </p:sp>
      <p:graphicFrame>
        <p:nvGraphicFramePr>
          <p:cNvPr id="7" name="Объект 7">
            <a:extLst>
              <a:ext uri="{FF2B5EF4-FFF2-40B4-BE49-F238E27FC236}">
                <a16:creationId xmlns:a16="http://schemas.microsoft.com/office/drawing/2014/main" id="{0E76A674-E4FF-6243-B340-7CB586EF60AC}"/>
              </a:ext>
            </a:extLst>
          </p:cNvPr>
          <p:cNvGraphicFramePr>
            <a:graphicFrameLocks noGrp="1"/>
          </p:cNvGraphicFramePr>
          <p:nvPr>
            <p:ph sz="half" idx="2"/>
            <p:extLst>
              <p:ext uri="{D42A27DB-BD31-4B8C-83A1-F6EECF244321}">
                <p14:modId xmlns:p14="http://schemas.microsoft.com/office/powerpoint/2010/main" val="1726631101"/>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Текст 5">
            <a:extLst>
              <a:ext uri="{FF2B5EF4-FFF2-40B4-BE49-F238E27FC236}">
                <a16:creationId xmlns:a16="http://schemas.microsoft.com/office/drawing/2014/main" id="{6367A825-2900-6D43-A72B-2EE6ABF566A4}"/>
              </a:ext>
            </a:extLst>
          </p:cNvPr>
          <p:cNvSpPr>
            <a:spLocks noGrp="1"/>
          </p:cNvSpPr>
          <p:nvPr>
            <p:ph type="body" sz="quarter" idx="3"/>
          </p:nvPr>
        </p:nvSpPr>
        <p:spPr/>
        <p:txBody>
          <a:bodyPr/>
          <a:lstStyle/>
          <a:p>
            <a:r>
              <a:rPr lang="en-US" dirty="0"/>
              <a:t>-</a:t>
            </a:r>
            <a:endParaRPr lang="ru-RU" dirty="0"/>
          </a:p>
        </p:txBody>
      </p:sp>
      <p:graphicFrame>
        <p:nvGraphicFramePr>
          <p:cNvPr id="8" name="Объект 7">
            <a:extLst>
              <a:ext uri="{FF2B5EF4-FFF2-40B4-BE49-F238E27FC236}">
                <a16:creationId xmlns:a16="http://schemas.microsoft.com/office/drawing/2014/main" id="{09B0C113-E9C4-1843-855E-D42F995541F4}"/>
              </a:ext>
            </a:extLst>
          </p:cNvPr>
          <p:cNvGraphicFramePr>
            <a:graphicFrameLocks noGrp="1"/>
          </p:cNvGraphicFramePr>
          <p:nvPr>
            <p:ph sz="quarter" idx="4"/>
            <p:extLst>
              <p:ext uri="{D42A27DB-BD31-4B8C-83A1-F6EECF244321}">
                <p14:modId xmlns:p14="http://schemas.microsoft.com/office/powerpoint/2010/main" val="579237494"/>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940945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5*n random numbers</a:t>
            </a:r>
            <a:endParaRPr lang="ru-RU" dirty="0"/>
          </a:p>
        </p:txBody>
      </p:sp>
      <p:sp>
        <p:nvSpPr>
          <p:cNvPr id="5" name="Текст 4">
            <a:extLst>
              <a:ext uri="{FF2B5EF4-FFF2-40B4-BE49-F238E27FC236}">
                <a16:creationId xmlns:a16="http://schemas.microsoft.com/office/drawing/2014/main" id="{13CFE4DE-CEBC-E240-98AC-254D4939A679}"/>
              </a:ext>
            </a:extLst>
          </p:cNvPr>
          <p:cNvSpPr>
            <a:spLocks noGrp="1"/>
          </p:cNvSpPr>
          <p:nvPr>
            <p:ph type="body" idx="1"/>
          </p:nvPr>
        </p:nvSpPr>
        <p:spPr/>
        <p:txBody>
          <a:bodyPr/>
          <a:lstStyle/>
          <a:p>
            <a:r>
              <a:rPr lang="en-US" dirty="0" err="1"/>
              <a:t>rra</a:t>
            </a:r>
            <a:endParaRPr lang="ru-RU" dirty="0"/>
          </a:p>
        </p:txBody>
      </p:sp>
      <p:graphicFrame>
        <p:nvGraphicFramePr>
          <p:cNvPr id="7" name="Объект 7">
            <a:extLst>
              <a:ext uri="{FF2B5EF4-FFF2-40B4-BE49-F238E27FC236}">
                <a16:creationId xmlns:a16="http://schemas.microsoft.com/office/drawing/2014/main" id="{0E76A674-E4FF-6243-B340-7CB586EF60AC}"/>
              </a:ext>
            </a:extLst>
          </p:cNvPr>
          <p:cNvGraphicFramePr>
            <a:graphicFrameLocks noGrp="1"/>
          </p:cNvGraphicFramePr>
          <p:nvPr>
            <p:ph sz="half" idx="2"/>
            <p:extLst>
              <p:ext uri="{D42A27DB-BD31-4B8C-83A1-F6EECF244321}">
                <p14:modId xmlns:p14="http://schemas.microsoft.com/office/powerpoint/2010/main" val="3233969706"/>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Текст 5">
            <a:extLst>
              <a:ext uri="{FF2B5EF4-FFF2-40B4-BE49-F238E27FC236}">
                <a16:creationId xmlns:a16="http://schemas.microsoft.com/office/drawing/2014/main" id="{6367A825-2900-6D43-A72B-2EE6ABF566A4}"/>
              </a:ext>
            </a:extLst>
          </p:cNvPr>
          <p:cNvSpPr>
            <a:spLocks noGrp="1"/>
          </p:cNvSpPr>
          <p:nvPr>
            <p:ph type="body" sz="quarter" idx="3"/>
          </p:nvPr>
        </p:nvSpPr>
        <p:spPr/>
        <p:txBody>
          <a:bodyPr/>
          <a:lstStyle/>
          <a:p>
            <a:r>
              <a:rPr lang="en-US" dirty="0"/>
              <a:t>-</a:t>
            </a:r>
            <a:endParaRPr lang="ru-RU" dirty="0"/>
          </a:p>
        </p:txBody>
      </p:sp>
      <p:graphicFrame>
        <p:nvGraphicFramePr>
          <p:cNvPr id="8" name="Объект 7">
            <a:extLst>
              <a:ext uri="{FF2B5EF4-FFF2-40B4-BE49-F238E27FC236}">
                <a16:creationId xmlns:a16="http://schemas.microsoft.com/office/drawing/2014/main" id="{09B0C113-E9C4-1843-855E-D42F995541F4}"/>
              </a:ext>
            </a:extLst>
          </p:cNvPr>
          <p:cNvGraphicFramePr>
            <a:graphicFrameLocks noGrp="1"/>
          </p:cNvGraphicFramePr>
          <p:nvPr>
            <p:ph sz="quarter" idx="4"/>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26302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5*n random numbers</a:t>
            </a:r>
            <a:endParaRPr lang="ru-RU" dirty="0"/>
          </a:p>
        </p:txBody>
      </p:sp>
      <p:sp>
        <p:nvSpPr>
          <p:cNvPr id="5" name="Текст 4">
            <a:extLst>
              <a:ext uri="{FF2B5EF4-FFF2-40B4-BE49-F238E27FC236}">
                <a16:creationId xmlns:a16="http://schemas.microsoft.com/office/drawing/2014/main" id="{13CFE4DE-CEBC-E240-98AC-254D4939A679}"/>
              </a:ext>
            </a:extLst>
          </p:cNvPr>
          <p:cNvSpPr>
            <a:spLocks noGrp="1"/>
          </p:cNvSpPr>
          <p:nvPr>
            <p:ph type="body" idx="1"/>
          </p:nvPr>
        </p:nvSpPr>
        <p:spPr/>
        <p:txBody>
          <a:bodyPr/>
          <a:lstStyle/>
          <a:p>
            <a:r>
              <a:rPr lang="en-US" dirty="0" err="1"/>
              <a:t>sa</a:t>
            </a:r>
            <a:endParaRPr lang="ru-RU" dirty="0"/>
          </a:p>
        </p:txBody>
      </p:sp>
      <p:graphicFrame>
        <p:nvGraphicFramePr>
          <p:cNvPr id="7" name="Объект 7">
            <a:extLst>
              <a:ext uri="{FF2B5EF4-FFF2-40B4-BE49-F238E27FC236}">
                <a16:creationId xmlns:a16="http://schemas.microsoft.com/office/drawing/2014/main" id="{0E76A674-E4FF-6243-B340-7CB586EF60AC}"/>
              </a:ext>
            </a:extLst>
          </p:cNvPr>
          <p:cNvGraphicFramePr>
            <a:graphicFrameLocks noGrp="1"/>
          </p:cNvGraphicFramePr>
          <p:nvPr>
            <p:ph sz="half" idx="2"/>
            <p:extLst>
              <p:ext uri="{D42A27DB-BD31-4B8C-83A1-F6EECF244321}">
                <p14:modId xmlns:p14="http://schemas.microsoft.com/office/powerpoint/2010/main" val="1302959565"/>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Текст 5">
            <a:extLst>
              <a:ext uri="{FF2B5EF4-FFF2-40B4-BE49-F238E27FC236}">
                <a16:creationId xmlns:a16="http://schemas.microsoft.com/office/drawing/2014/main" id="{6367A825-2900-6D43-A72B-2EE6ABF566A4}"/>
              </a:ext>
            </a:extLst>
          </p:cNvPr>
          <p:cNvSpPr>
            <a:spLocks noGrp="1"/>
          </p:cNvSpPr>
          <p:nvPr>
            <p:ph type="body" sz="quarter" idx="3"/>
          </p:nvPr>
        </p:nvSpPr>
        <p:spPr/>
        <p:txBody>
          <a:bodyPr/>
          <a:lstStyle/>
          <a:p>
            <a:r>
              <a:rPr lang="en-US" dirty="0"/>
              <a:t>-</a:t>
            </a:r>
            <a:endParaRPr lang="ru-RU" dirty="0"/>
          </a:p>
        </p:txBody>
      </p:sp>
      <p:graphicFrame>
        <p:nvGraphicFramePr>
          <p:cNvPr id="8" name="Объект 7">
            <a:extLst>
              <a:ext uri="{FF2B5EF4-FFF2-40B4-BE49-F238E27FC236}">
                <a16:creationId xmlns:a16="http://schemas.microsoft.com/office/drawing/2014/main" id="{09B0C113-E9C4-1843-855E-D42F995541F4}"/>
              </a:ext>
            </a:extLst>
          </p:cNvPr>
          <p:cNvGraphicFramePr>
            <a:graphicFrameLocks noGrp="1"/>
          </p:cNvGraphicFramePr>
          <p:nvPr>
            <p:ph sz="quarter" idx="4"/>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663058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5*n random numbers</a:t>
            </a:r>
            <a:endParaRPr lang="ru-RU" dirty="0"/>
          </a:p>
        </p:txBody>
      </p:sp>
      <p:sp>
        <p:nvSpPr>
          <p:cNvPr id="5" name="Текст 4">
            <a:extLst>
              <a:ext uri="{FF2B5EF4-FFF2-40B4-BE49-F238E27FC236}">
                <a16:creationId xmlns:a16="http://schemas.microsoft.com/office/drawing/2014/main" id="{13CFE4DE-CEBC-E240-98AC-254D4939A679}"/>
              </a:ext>
            </a:extLst>
          </p:cNvPr>
          <p:cNvSpPr>
            <a:spLocks noGrp="1"/>
          </p:cNvSpPr>
          <p:nvPr>
            <p:ph type="body" idx="1"/>
          </p:nvPr>
        </p:nvSpPr>
        <p:spPr/>
        <p:txBody>
          <a:bodyPr/>
          <a:lstStyle/>
          <a:p>
            <a:r>
              <a:rPr lang="en-US" dirty="0" err="1"/>
              <a:t>rra</a:t>
            </a:r>
            <a:endParaRPr lang="ru-RU" dirty="0"/>
          </a:p>
        </p:txBody>
      </p:sp>
      <p:graphicFrame>
        <p:nvGraphicFramePr>
          <p:cNvPr id="7" name="Объект 7">
            <a:extLst>
              <a:ext uri="{FF2B5EF4-FFF2-40B4-BE49-F238E27FC236}">
                <a16:creationId xmlns:a16="http://schemas.microsoft.com/office/drawing/2014/main" id="{0E76A674-E4FF-6243-B340-7CB586EF60AC}"/>
              </a:ext>
            </a:extLst>
          </p:cNvPr>
          <p:cNvGraphicFramePr>
            <a:graphicFrameLocks noGrp="1"/>
          </p:cNvGraphicFramePr>
          <p:nvPr>
            <p:ph sz="half" idx="2"/>
            <p:extLst>
              <p:ext uri="{D42A27DB-BD31-4B8C-83A1-F6EECF244321}">
                <p14:modId xmlns:p14="http://schemas.microsoft.com/office/powerpoint/2010/main" val="1086288854"/>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Текст 5">
            <a:extLst>
              <a:ext uri="{FF2B5EF4-FFF2-40B4-BE49-F238E27FC236}">
                <a16:creationId xmlns:a16="http://schemas.microsoft.com/office/drawing/2014/main" id="{6367A825-2900-6D43-A72B-2EE6ABF566A4}"/>
              </a:ext>
            </a:extLst>
          </p:cNvPr>
          <p:cNvSpPr>
            <a:spLocks noGrp="1"/>
          </p:cNvSpPr>
          <p:nvPr>
            <p:ph type="body" sz="quarter" idx="3"/>
          </p:nvPr>
        </p:nvSpPr>
        <p:spPr/>
        <p:txBody>
          <a:bodyPr/>
          <a:lstStyle/>
          <a:p>
            <a:r>
              <a:rPr lang="en-US" dirty="0"/>
              <a:t>-</a:t>
            </a:r>
            <a:endParaRPr lang="ru-RU" dirty="0"/>
          </a:p>
        </p:txBody>
      </p:sp>
      <p:graphicFrame>
        <p:nvGraphicFramePr>
          <p:cNvPr id="8" name="Объект 7">
            <a:extLst>
              <a:ext uri="{FF2B5EF4-FFF2-40B4-BE49-F238E27FC236}">
                <a16:creationId xmlns:a16="http://schemas.microsoft.com/office/drawing/2014/main" id="{09B0C113-E9C4-1843-855E-D42F995541F4}"/>
              </a:ext>
            </a:extLst>
          </p:cNvPr>
          <p:cNvGraphicFramePr>
            <a:graphicFrameLocks noGrp="1"/>
          </p:cNvGraphicFramePr>
          <p:nvPr>
            <p:ph sz="quarter" idx="4"/>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304632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5*n random numbers</a:t>
            </a:r>
            <a:endParaRPr lang="ru-RU" dirty="0"/>
          </a:p>
        </p:txBody>
      </p:sp>
      <p:sp>
        <p:nvSpPr>
          <p:cNvPr id="5" name="Текст 4">
            <a:extLst>
              <a:ext uri="{FF2B5EF4-FFF2-40B4-BE49-F238E27FC236}">
                <a16:creationId xmlns:a16="http://schemas.microsoft.com/office/drawing/2014/main" id="{13CFE4DE-CEBC-E240-98AC-254D4939A679}"/>
              </a:ext>
            </a:extLst>
          </p:cNvPr>
          <p:cNvSpPr>
            <a:spLocks noGrp="1"/>
          </p:cNvSpPr>
          <p:nvPr>
            <p:ph type="body" idx="1"/>
          </p:nvPr>
        </p:nvSpPr>
        <p:spPr/>
        <p:txBody>
          <a:bodyPr/>
          <a:lstStyle/>
          <a:p>
            <a:r>
              <a:rPr lang="en-US" dirty="0" err="1"/>
              <a:t>sa</a:t>
            </a:r>
            <a:endParaRPr lang="ru-RU" dirty="0"/>
          </a:p>
        </p:txBody>
      </p:sp>
      <p:graphicFrame>
        <p:nvGraphicFramePr>
          <p:cNvPr id="7" name="Объект 7">
            <a:extLst>
              <a:ext uri="{FF2B5EF4-FFF2-40B4-BE49-F238E27FC236}">
                <a16:creationId xmlns:a16="http://schemas.microsoft.com/office/drawing/2014/main" id="{0E76A674-E4FF-6243-B340-7CB586EF60AC}"/>
              </a:ext>
            </a:extLst>
          </p:cNvPr>
          <p:cNvGraphicFramePr>
            <a:graphicFrameLocks noGrp="1"/>
          </p:cNvGraphicFramePr>
          <p:nvPr>
            <p:ph sz="half" idx="2"/>
            <p:extLst>
              <p:ext uri="{D42A27DB-BD31-4B8C-83A1-F6EECF244321}">
                <p14:modId xmlns:p14="http://schemas.microsoft.com/office/powerpoint/2010/main" val="4011247519"/>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Текст 5">
            <a:extLst>
              <a:ext uri="{FF2B5EF4-FFF2-40B4-BE49-F238E27FC236}">
                <a16:creationId xmlns:a16="http://schemas.microsoft.com/office/drawing/2014/main" id="{6367A825-2900-6D43-A72B-2EE6ABF566A4}"/>
              </a:ext>
            </a:extLst>
          </p:cNvPr>
          <p:cNvSpPr>
            <a:spLocks noGrp="1"/>
          </p:cNvSpPr>
          <p:nvPr>
            <p:ph type="body" sz="quarter" idx="3"/>
          </p:nvPr>
        </p:nvSpPr>
        <p:spPr/>
        <p:txBody>
          <a:bodyPr/>
          <a:lstStyle/>
          <a:p>
            <a:r>
              <a:rPr lang="en-US" dirty="0"/>
              <a:t>-</a:t>
            </a:r>
            <a:endParaRPr lang="ru-RU" dirty="0"/>
          </a:p>
        </p:txBody>
      </p:sp>
      <p:graphicFrame>
        <p:nvGraphicFramePr>
          <p:cNvPr id="8" name="Объект 7">
            <a:extLst>
              <a:ext uri="{FF2B5EF4-FFF2-40B4-BE49-F238E27FC236}">
                <a16:creationId xmlns:a16="http://schemas.microsoft.com/office/drawing/2014/main" id="{09B0C113-E9C4-1843-855E-D42F995541F4}"/>
              </a:ext>
            </a:extLst>
          </p:cNvPr>
          <p:cNvGraphicFramePr>
            <a:graphicFrameLocks noGrp="1"/>
          </p:cNvGraphicFramePr>
          <p:nvPr>
            <p:ph sz="quarter" idx="4"/>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40012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sa</a:t>
            </a:r>
            <a:r>
              <a:rPr lang="en-US" i="1" dirty="0"/>
              <a:t>, </a:t>
            </a:r>
            <a:r>
              <a:rPr lang="en-US" i="1" dirty="0" err="1"/>
              <a:t>sb</a:t>
            </a:r>
            <a:r>
              <a:rPr lang="en-US" i="1" dirty="0"/>
              <a:t>, </a:t>
            </a:r>
            <a:r>
              <a:rPr lang="en-US" i="1" dirty="0" err="1"/>
              <a:t>ss</a:t>
            </a:r>
            <a:r>
              <a:rPr lang="en-US" dirty="0"/>
              <a:t> instructions. Step 2 from 4.</a:t>
            </a:r>
            <a:endParaRPr lang="ru-RU" dirty="0"/>
          </a:p>
        </p:txBody>
      </p:sp>
      <p:grpSp>
        <p:nvGrpSpPr>
          <p:cNvPr id="3" name="Группа 2">
            <a:extLst>
              <a:ext uri="{FF2B5EF4-FFF2-40B4-BE49-F238E27FC236}">
                <a16:creationId xmlns:a16="http://schemas.microsoft.com/office/drawing/2014/main" id="{1FBEDE5B-D21E-DD4C-BB92-9334EB8E79A0}"/>
              </a:ext>
            </a:extLst>
          </p:cNvPr>
          <p:cNvGrpSpPr/>
          <p:nvPr/>
        </p:nvGrpSpPr>
        <p:grpSpPr>
          <a:xfrm>
            <a:off x="847442" y="2032635"/>
            <a:ext cx="10497114" cy="1657439"/>
            <a:chOff x="847442" y="2032635"/>
            <a:chExt cx="10497114" cy="1657439"/>
          </a:xfrm>
        </p:grpSpPr>
        <p:sp>
          <p:nvSpPr>
            <p:cNvPr id="5" name="Полилиния 4">
              <a:extLst>
                <a:ext uri="{FF2B5EF4-FFF2-40B4-BE49-F238E27FC236}">
                  <a16:creationId xmlns:a16="http://schemas.microsoft.com/office/drawing/2014/main" id="{9E28E326-A05E-AF4D-B51C-CDE94DFDA134}"/>
                </a:ext>
              </a:extLst>
            </p:cNvPr>
            <p:cNvSpPr/>
            <p:nvPr/>
          </p:nvSpPr>
          <p:spPr>
            <a:xfrm>
              <a:off x="847442"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1</a:t>
              </a:r>
              <a:endParaRPr lang="ru-RU" sz="6500" kern="1200" dirty="0"/>
            </a:p>
          </p:txBody>
        </p:sp>
        <p:sp>
          <p:nvSpPr>
            <p:cNvPr id="6" name="Полилиния 5">
              <a:extLst>
                <a:ext uri="{FF2B5EF4-FFF2-40B4-BE49-F238E27FC236}">
                  <a16:creationId xmlns:a16="http://schemas.microsoft.com/office/drawing/2014/main" id="{F704D386-C692-CD47-8481-7D8E1E44AF7F}"/>
                </a:ext>
              </a:extLst>
            </p:cNvPr>
            <p:cNvSpPr/>
            <p:nvPr/>
          </p:nvSpPr>
          <p:spPr>
            <a:xfrm>
              <a:off x="3886080" y="2518818"/>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89050">
                <a:lnSpc>
                  <a:spcPct val="90000"/>
                </a:lnSpc>
                <a:spcBef>
                  <a:spcPct val="0"/>
                </a:spcBef>
                <a:spcAft>
                  <a:spcPct val="35000"/>
                </a:spcAft>
                <a:buNone/>
              </a:pPr>
              <a:endParaRPr lang="ru-RU" sz="2900" kern="1200"/>
            </a:p>
          </p:txBody>
        </p:sp>
        <p:sp>
          <p:nvSpPr>
            <p:cNvPr id="7" name="Полилиния 6">
              <a:extLst>
                <a:ext uri="{FF2B5EF4-FFF2-40B4-BE49-F238E27FC236}">
                  <a16:creationId xmlns:a16="http://schemas.microsoft.com/office/drawing/2014/main" id="{BBDDC194-A0FE-F94B-86B0-CD32C454F390}"/>
                </a:ext>
              </a:extLst>
            </p:cNvPr>
            <p:cNvSpPr/>
            <p:nvPr/>
          </p:nvSpPr>
          <p:spPr>
            <a:xfrm>
              <a:off x="4714800"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2</a:t>
              </a:r>
              <a:endParaRPr lang="ru-RU" sz="6500" kern="1200" dirty="0"/>
            </a:p>
          </p:txBody>
        </p:sp>
        <p:sp>
          <p:nvSpPr>
            <p:cNvPr id="9" name="Полилиния 8">
              <a:extLst>
                <a:ext uri="{FF2B5EF4-FFF2-40B4-BE49-F238E27FC236}">
                  <a16:creationId xmlns:a16="http://schemas.microsoft.com/office/drawing/2014/main" id="{2F09A615-F9C1-B04C-8C9E-3D8D7289D4B7}"/>
                </a:ext>
              </a:extLst>
            </p:cNvPr>
            <p:cNvSpPr/>
            <p:nvPr/>
          </p:nvSpPr>
          <p:spPr>
            <a:xfrm>
              <a:off x="8582158"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3</a:t>
              </a:r>
              <a:endParaRPr lang="ru-RU" sz="6500" kern="1200" dirty="0"/>
            </a:p>
          </p:txBody>
        </p:sp>
      </p:grpSp>
      <p:cxnSp>
        <p:nvCxnSpPr>
          <p:cNvPr id="12" name="Соединительная линия уступом 11">
            <a:extLst>
              <a:ext uri="{FF2B5EF4-FFF2-40B4-BE49-F238E27FC236}">
                <a16:creationId xmlns:a16="http://schemas.microsoft.com/office/drawing/2014/main" id="{D4050A44-D371-B94D-89D4-E396129450D1}"/>
              </a:ext>
            </a:extLst>
          </p:cNvPr>
          <p:cNvCxnSpPr>
            <a:cxnSpLocks/>
            <a:stCxn id="7" idx="6"/>
          </p:cNvCxnSpPr>
          <p:nvPr/>
        </p:nvCxnSpPr>
        <p:spPr>
          <a:xfrm flipH="1" flipV="1">
            <a:off x="847442" y="2862943"/>
            <a:ext cx="4033102" cy="827131"/>
          </a:xfrm>
          <a:prstGeom prst="bentConnector5">
            <a:avLst>
              <a:gd name="adj1" fmla="val -30770"/>
              <a:gd name="adj2" fmla="val -228022"/>
              <a:gd name="adj3" fmla="val 11643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1025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5*n random numbers</a:t>
            </a:r>
            <a:endParaRPr lang="ru-RU" dirty="0"/>
          </a:p>
        </p:txBody>
      </p:sp>
      <p:sp>
        <p:nvSpPr>
          <p:cNvPr id="5" name="Текст 4">
            <a:extLst>
              <a:ext uri="{FF2B5EF4-FFF2-40B4-BE49-F238E27FC236}">
                <a16:creationId xmlns:a16="http://schemas.microsoft.com/office/drawing/2014/main" id="{13CFE4DE-CEBC-E240-98AC-254D4939A679}"/>
              </a:ext>
            </a:extLst>
          </p:cNvPr>
          <p:cNvSpPr>
            <a:spLocks noGrp="1"/>
          </p:cNvSpPr>
          <p:nvPr>
            <p:ph type="body" idx="1"/>
          </p:nvPr>
        </p:nvSpPr>
        <p:spPr/>
        <p:txBody>
          <a:bodyPr/>
          <a:lstStyle/>
          <a:p>
            <a:r>
              <a:rPr lang="en-US" dirty="0" err="1"/>
              <a:t>rra</a:t>
            </a:r>
            <a:endParaRPr lang="ru-RU" dirty="0"/>
          </a:p>
        </p:txBody>
      </p:sp>
      <p:graphicFrame>
        <p:nvGraphicFramePr>
          <p:cNvPr id="7" name="Объект 7">
            <a:extLst>
              <a:ext uri="{FF2B5EF4-FFF2-40B4-BE49-F238E27FC236}">
                <a16:creationId xmlns:a16="http://schemas.microsoft.com/office/drawing/2014/main" id="{0E76A674-E4FF-6243-B340-7CB586EF60AC}"/>
              </a:ext>
            </a:extLst>
          </p:cNvPr>
          <p:cNvGraphicFramePr>
            <a:graphicFrameLocks noGrp="1"/>
          </p:cNvGraphicFramePr>
          <p:nvPr>
            <p:ph sz="half" idx="2"/>
            <p:extLst>
              <p:ext uri="{D42A27DB-BD31-4B8C-83A1-F6EECF244321}">
                <p14:modId xmlns:p14="http://schemas.microsoft.com/office/powerpoint/2010/main" val="1103679411"/>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Текст 5">
            <a:extLst>
              <a:ext uri="{FF2B5EF4-FFF2-40B4-BE49-F238E27FC236}">
                <a16:creationId xmlns:a16="http://schemas.microsoft.com/office/drawing/2014/main" id="{6367A825-2900-6D43-A72B-2EE6ABF566A4}"/>
              </a:ext>
            </a:extLst>
          </p:cNvPr>
          <p:cNvSpPr>
            <a:spLocks noGrp="1"/>
          </p:cNvSpPr>
          <p:nvPr>
            <p:ph type="body" sz="quarter" idx="3"/>
          </p:nvPr>
        </p:nvSpPr>
        <p:spPr/>
        <p:txBody>
          <a:bodyPr/>
          <a:lstStyle/>
          <a:p>
            <a:r>
              <a:rPr lang="en-US" dirty="0"/>
              <a:t>-</a:t>
            </a:r>
            <a:endParaRPr lang="ru-RU" dirty="0"/>
          </a:p>
        </p:txBody>
      </p:sp>
      <p:graphicFrame>
        <p:nvGraphicFramePr>
          <p:cNvPr id="8" name="Объект 7">
            <a:extLst>
              <a:ext uri="{FF2B5EF4-FFF2-40B4-BE49-F238E27FC236}">
                <a16:creationId xmlns:a16="http://schemas.microsoft.com/office/drawing/2014/main" id="{09B0C113-E9C4-1843-855E-D42F995541F4}"/>
              </a:ext>
            </a:extLst>
          </p:cNvPr>
          <p:cNvGraphicFramePr>
            <a:graphicFrameLocks noGrp="1"/>
          </p:cNvGraphicFramePr>
          <p:nvPr>
            <p:ph sz="quarter" idx="4"/>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466066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5*n random numbers</a:t>
            </a:r>
            <a:endParaRPr lang="ru-RU" dirty="0"/>
          </a:p>
        </p:txBody>
      </p:sp>
      <p:sp>
        <p:nvSpPr>
          <p:cNvPr id="5" name="Текст 4">
            <a:extLst>
              <a:ext uri="{FF2B5EF4-FFF2-40B4-BE49-F238E27FC236}">
                <a16:creationId xmlns:a16="http://schemas.microsoft.com/office/drawing/2014/main" id="{13CFE4DE-CEBC-E240-98AC-254D4939A679}"/>
              </a:ext>
            </a:extLst>
          </p:cNvPr>
          <p:cNvSpPr>
            <a:spLocks noGrp="1"/>
          </p:cNvSpPr>
          <p:nvPr>
            <p:ph type="body" idx="1"/>
          </p:nvPr>
        </p:nvSpPr>
        <p:spPr/>
        <p:txBody>
          <a:bodyPr/>
          <a:lstStyle/>
          <a:p>
            <a:r>
              <a:rPr lang="en-US" dirty="0"/>
              <a:t>-</a:t>
            </a:r>
            <a:endParaRPr lang="ru-RU" dirty="0"/>
          </a:p>
        </p:txBody>
      </p:sp>
      <p:graphicFrame>
        <p:nvGraphicFramePr>
          <p:cNvPr id="7" name="Объект 7">
            <a:extLst>
              <a:ext uri="{FF2B5EF4-FFF2-40B4-BE49-F238E27FC236}">
                <a16:creationId xmlns:a16="http://schemas.microsoft.com/office/drawing/2014/main" id="{0E76A674-E4FF-6243-B340-7CB586EF60AC}"/>
              </a:ext>
            </a:extLst>
          </p:cNvPr>
          <p:cNvGraphicFramePr>
            <a:graphicFrameLocks noGrp="1"/>
          </p:cNvGraphicFramePr>
          <p:nvPr>
            <p:ph sz="half" idx="2"/>
            <p:extLst>
              <p:ext uri="{D42A27DB-BD31-4B8C-83A1-F6EECF244321}">
                <p14:modId xmlns:p14="http://schemas.microsoft.com/office/powerpoint/2010/main" val="2107015545"/>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Текст 5">
            <a:extLst>
              <a:ext uri="{FF2B5EF4-FFF2-40B4-BE49-F238E27FC236}">
                <a16:creationId xmlns:a16="http://schemas.microsoft.com/office/drawing/2014/main" id="{6367A825-2900-6D43-A72B-2EE6ABF566A4}"/>
              </a:ext>
            </a:extLst>
          </p:cNvPr>
          <p:cNvSpPr>
            <a:spLocks noGrp="1"/>
          </p:cNvSpPr>
          <p:nvPr>
            <p:ph type="body" sz="quarter" idx="3"/>
          </p:nvPr>
        </p:nvSpPr>
        <p:spPr/>
        <p:txBody>
          <a:bodyPr/>
          <a:lstStyle/>
          <a:p>
            <a:r>
              <a:rPr lang="en-US" dirty="0"/>
              <a:t>pa</a:t>
            </a:r>
            <a:endParaRPr lang="ru-RU" dirty="0"/>
          </a:p>
        </p:txBody>
      </p:sp>
      <p:graphicFrame>
        <p:nvGraphicFramePr>
          <p:cNvPr id="8" name="Объект 7">
            <a:extLst>
              <a:ext uri="{FF2B5EF4-FFF2-40B4-BE49-F238E27FC236}">
                <a16:creationId xmlns:a16="http://schemas.microsoft.com/office/drawing/2014/main" id="{09B0C113-E9C4-1843-855E-D42F995541F4}"/>
              </a:ext>
            </a:extLst>
          </p:cNvPr>
          <p:cNvGraphicFramePr>
            <a:graphicFrameLocks noGrp="1"/>
          </p:cNvGraphicFramePr>
          <p:nvPr>
            <p:ph sz="quarter" idx="4"/>
            <p:extLst>
              <p:ext uri="{D42A27DB-BD31-4B8C-83A1-F6EECF244321}">
                <p14:modId xmlns:p14="http://schemas.microsoft.com/office/powerpoint/2010/main" val="3410862381"/>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6919512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5*n random numbers</a:t>
            </a:r>
            <a:endParaRPr lang="ru-RU" dirty="0"/>
          </a:p>
        </p:txBody>
      </p:sp>
      <p:sp>
        <p:nvSpPr>
          <p:cNvPr id="5" name="Текст 4">
            <a:extLst>
              <a:ext uri="{FF2B5EF4-FFF2-40B4-BE49-F238E27FC236}">
                <a16:creationId xmlns:a16="http://schemas.microsoft.com/office/drawing/2014/main" id="{13CFE4DE-CEBC-E240-98AC-254D4939A679}"/>
              </a:ext>
            </a:extLst>
          </p:cNvPr>
          <p:cNvSpPr>
            <a:spLocks noGrp="1"/>
          </p:cNvSpPr>
          <p:nvPr>
            <p:ph type="body" idx="1"/>
          </p:nvPr>
        </p:nvSpPr>
        <p:spPr/>
        <p:txBody>
          <a:bodyPr/>
          <a:lstStyle/>
          <a:p>
            <a:r>
              <a:rPr lang="en-US" dirty="0" err="1"/>
              <a:t>rra</a:t>
            </a:r>
            <a:endParaRPr lang="ru-RU" dirty="0"/>
          </a:p>
        </p:txBody>
      </p:sp>
      <p:graphicFrame>
        <p:nvGraphicFramePr>
          <p:cNvPr id="7" name="Объект 7">
            <a:extLst>
              <a:ext uri="{FF2B5EF4-FFF2-40B4-BE49-F238E27FC236}">
                <a16:creationId xmlns:a16="http://schemas.microsoft.com/office/drawing/2014/main" id="{0E76A674-E4FF-6243-B340-7CB586EF60AC}"/>
              </a:ext>
            </a:extLst>
          </p:cNvPr>
          <p:cNvGraphicFramePr>
            <a:graphicFrameLocks noGrp="1"/>
          </p:cNvGraphicFramePr>
          <p:nvPr>
            <p:ph sz="half" idx="2"/>
            <p:extLst>
              <p:ext uri="{D42A27DB-BD31-4B8C-83A1-F6EECF244321}">
                <p14:modId xmlns:p14="http://schemas.microsoft.com/office/powerpoint/2010/main" val="965121431"/>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Текст 5">
            <a:extLst>
              <a:ext uri="{FF2B5EF4-FFF2-40B4-BE49-F238E27FC236}">
                <a16:creationId xmlns:a16="http://schemas.microsoft.com/office/drawing/2014/main" id="{6367A825-2900-6D43-A72B-2EE6ABF566A4}"/>
              </a:ext>
            </a:extLst>
          </p:cNvPr>
          <p:cNvSpPr>
            <a:spLocks noGrp="1"/>
          </p:cNvSpPr>
          <p:nvPr>
            <p:ph type="body" sz="quarter" idx="3"/>
          </p:nvPr>
        </p:nvSpPr>
        <p:spPr/>
        <p:txBody>
          <a:bodyPr/>
          <a:lstStyle/>
          <a:p>
            <a:r>
              <a:rPr lang="en-US" dirty="0"/>
              <a:t>-</a:t>
            </a:r>
            <a:endParaRPr lang="ru-RU" dirty="0"/>
          </a:p>
        </p:txBody>
      </p:sp>
      <p:graphicFrame>
        <p:nvGraphicFramePr>
          <p:cNvPr id="8" name="Объект 7">
            <a:extLst>
              <a:ext uri="{FF2B5EF4-FFF2-40B4-BE49-F238E27FC236}">
                <a16:creationId xmlns:a16="http://schemas.microsoft.com/office/drawing/2014/main" id="{09B0C113-E9C4-1843-855E-D42F995541F4}"/>
              </a:ext>
            </a:extLst>
          </p:cNvPr>
          <p:cNvGraphicFramePr>
            <a:graphicFrameLocks noGrp="1"/>
          </p:cNvGraphicFramePr>
          <p:nvPr>
            <p:ph sz="quarter" idx="4"/>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906146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5*n random numbers</a:t>
            </a:r>
            <a:endParaRPr lang="ru-RU" dirty="0"/>
          </a:p>
        </p:txBody>
      </p:sp>
      <p:sp>
        <p:nvSpPr>
          <p:cNvPr id="5" name="Текст 4">
            <a:extLst>
              <a:ext uri="{FF2B5EF4-FFF2-40B4-BE49-F238E27FC236}">
                <a16:creationId xmlns:a16="http://schemas.microsoft.com/office/drawing/2014/main" id="{13CFE4DE-CEBC-E240-98AC-254D4939A679}"/>
              </a:ext>
            </a:extLst>
          </p:cNvPr>
          <p:cNvSpPr>
            <a:spLocks noGrp="1"/>
          </p:cNvSpPr>
          <p:nvPr>
            <p:ph type="body" idx="1"/>
          </p:nvPr>
        </p:nvSpPr>
        <p:spPr/>
        <p:txBody>
          <a:bodyPr/>
          <a:lstStyle/>
          <a:p>
            <a:r>
              <a:rPr lang="en-US" dirty="0"/>
              <a:t>+</a:t>
            </a:r>
            <a:r>
              <a:rPr lang="en-US" dirty="0" err="1"/>
              <a:t>pa+rra+pa</a:t>
            </a:r>
            <a:endParaRPr lang="ru-RU" dirty="0"/>
          </a:p>
        </p:txBody>
      </p:sp>
      <p:graphicFrame>
        <p:nvGraphicFramePr>
          <p:cNvPr id="7" name="Объект 7">
            <a:extLst>
              <a:ext uri="{FF2B5EF4-FFF2-40B4-BE49-F238E27FC236}">
                <a16:creationId xmlns:a16="http://schemas.microsoft.com/office/drawing/2014/main" id="{0E76A674-E4FF-6243-B340-7CB586EF60AC}"/>
              </a:ext>
            </a:extLst>
          </p:cNvPr>
          <p:cNvGraphicFramePr>
            <a:graphicFrameLocks noGrp="1"/>
          </p:cNvGraphicFramePr>
          <p:nvPr>
            <p:ph sz="half" idx="2"/>
            <p:extLst>
              <p:ext uri="{D42A27DB-BD31-4B8C-83A1-F6EECF244321}">
                <p14:modId xmlns:p14="http://schemas.microsoft.com/office/powerpoint/2010/main" val="4015414844"/>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Текст 5">
            <a:extLst>
              <a:ext uri="{FF2B5EF4-FFF2-40B4-BE49-F238E27FC236}">
                <a16:creationId xmlns:a16="http://schemas.microsoft.com/office/drawing/2014/main" id="{6367A825-2900-6D43-A72B-2EE6ABF566A4}"/>
              </a:ext>
            </a:extLst>
          </p:cNvPr>
          <p:cNvSpPr>
            <a:spLocks noGrp="1"/>
          </p:cNvSpPr>
          <p:nvPr>
            <p:ph type="body" sz="quarter" idx="3"/>
          </p:nvPr>
        </p:nvSpPr>
        <p:spPr/>
        <p:txBody>
          <a:bodyPr/>
          <a:lstStyle/>
          <a:p>
            <a:endParaRPr lang="ru-RU" dirty="0"/>
          </a:p>
        </p:txBody>
      </p:sp>
      <p:graphicFrame>
        <p:nvGraphicFramePr>
          <p:cNvPr id="8" name="Объект 7">
            <a:extLst>
              <a:ext uri="{FF2B5EF4-FFF2-40B4-BE49-F238E27FC236}">
                <a16:creationId xmlns:a16="http://schemas.microsoft.com/office/drawing/2014/main" id="{09B0C113-E9C4-1843-855E-D42F995541F4}"/>
              </a:ext>
            </a:extLst>
          </p:cNvPr>
          <p:cNvGraphicFramePr>
            <a:graphicFrameLocks noGrp="1"/>
          </p:cNvGraphicFramePr>
          <p:nvPr>
            <p:ph sz="quarter" idx="4"/>
            <p:extLst>
              <p:ext uri="{D42A27DB-BD31-4B8C-83A1-F6EECF244321}">
                <p14:modId xmlns:p14="http://schemas.microsoft.com/office/powerpoint/2010/main" val="3756072493"/>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31694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5*n random numbers</a:t>
            </a:r>
            <a:endParaRPr lang="ru-RU" dirty="0"/>
          </a:p>
        </p:txBody>
      </p:sp>
      <p:sp>
        <p:nvSpPr>
          <p:cNvPr id="14" name="Объект 13">
            <a:extLst>
              <a:ext uri="{FF2B5EF4-FFF2-40B4-BE49-F238E27FC236}">
                <a16:creationId xmlns:a16="http://schemas.microsoft.com/office/drawing/2014/main" id="{6BDCB540-135E-E04F-8CFA-802D46228B03}"/>
              </a:ext>
            </a:extLst>
          </p:cNvPr>
          <p:cNvSpPr>
            <a:spLocks noGrp="1"/>
          </p:cNvSpPr>
          <p:nvPr>
            <p:ph idx="1"/>
          </p:nvPr>
        </p:nvSpPr>
        <p:spPr/>
        <p:txBody>
          <a:bodyPr/>
          <a:lstStyle/>
          <a:p>
            <a:pPr marL="0" indent="0">
              <a:buNone/>
            </a:pPr>
            <a:r>
              <a:rPr lang="en-US" dirty="0"/>
              <a:t>In total, +13 operations</a:t>
            </a:r>
          </a:p>
          <a:p>
            <a:pPr marL="0" indent="0">
              <a:buNone/>
            </a:pPr>
            <a:r>
              <a:rPr lang="en-US" dirty="0"/>
              <a:t>10*log2(10) = 33 operations. </a:t>
            </a:r>
          </a:p>
        </p:txBody>
      </p:sp>
    </p:spTree>
    <p:extLst>
      <p:ext uri="{BB962C8B-B14F-4D97-AF65-F5344CB8AC3E}">
        <p14:creationId xmlns:p14="http://schemas.microsoft.com/office/powerpoint/2010/main" val="31418661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 with other unsorted numbers</a:t>
            </a:r>
            <a:endParaRPr lang="ru-RU" dirty="0"/>
          </a:p>
        </p:txBody>
      </p:sp>
      <p:sp>
        <p:nvSpPr>
          <p:cNvPr id="3" name="Текст 2">
            <a:extLst>
              <a:ext uri="{FF2B5EF4-FFF2-40B4-BE49-F238E27FC236}">
                <a16:creationId xmlns:a16="http://schemas.microsoft.com/office/drawing/2014/main" id="{7B5FA845-6A3C-B446-87D0-762DDA894928}"/>
              </a:ext>
            </a:extLst>
          </p:cNvPr>
          <p:cNvSpPr>
            <a:spLocks noGrp="1"/>
          </p:cNvSpPr>
          <p:nvPr>
            <p:ph type="body" idx="1"/>
          </p:nvPr>
        </p:nvSpPr>
        <p:spPr/>
        <p:txBody>
          <a:bodyPr/>
          <a:lstStyle/>
          <a:p>
            <a:r>
              <a:rPr lang="en-US" dirty="0"/>
              <a:t>Stack a. </a:t>
            </a:r>
            <a:r>
              <a:rPr lang="en-US" dirty="0" err="1"/>
              <a:t>init</a:t>
            </a:r>
            <a:endParaRPr lang="ru-RU" dirty="0"/>
          </a:p>
        </p:txBody>
      </p:sp>
      <p:graphicFrame>
        <p:nvGraphicFramePr>
          <p:cNvPr id="7" name="Объект 6">
            <a:extLst>
              <a:ext uri="{FF2B5EF4-FFF2-40B4-BE49-F238E27FC236}">
                <a16:creationId xmlns:a16="http://schemas.microsoft.com/office/drawing/2014/main" id="{EC5EE1F7-3254-7D46-ACA1-9438DFEBBFBF}"/>
              </a:ext>
            </a:extLst>
          </p:cNvPr>
          <p:cNvGraphicFramePr>
            <a:graphicFrameLocks noGrp="1"/>
          </p:cNvGraphicFramePr>
          <p:nvPr>
            <p:ph sz="half" idx="2"/>
            <p:extLst>
              <p:ext uri="{D42A27DB-BD31-4B8C-83A1-F6EECF244321}">
                <p14:modId xmlns:p14="http://schemas.microsoft.com/office/powerpoint/2010/main" val="2566593380"/>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78A236CA-FC1F-D64C-AE56-EC79F71D0EC5}"/>
              </a:ext>
            </a:extLst>
          </p:cNvPr>
          <p:cNvSpPr>
            <a:spLocks noGrp="1"/>
          </p:cNvSpPr>
          <p:nvPr>
            <p:ph type="body" sz="quarter" idx="3"/>
          </p:nvPr>
        </p:nvSpPr>
        <p:spPr/>
        <p:txBody>
          <a:bodyPr/>
          <a:lstStyle/>
          <a:p>
            <a:r>
              <a:rPr lang="en-US" dirty="0"/>
              <a:t>Stack b. </a:t>
            </a:r>
            <a:r>
              <a:rPr lang="en-US" dirty="0" err="1"/>
              <a:t>init</a:t>
            </a:r>
            <a:endParaRPr lang="ru-RU" dirty="0"/>
          </a:p>
        </p:txBody>
      </p:sp>
      <p:graphicFrame>
        <p:nvGraphicFramePr>
          <p:cNvPr id="8" name="Объект 7">
            <a:extLst>
              <a:ext uri="{FF2B5EF4-FFF2-40B4-BE49-F238E27FC236}">
                <a16:creationId xmlns:a16="http://schemas.microsoft.com/office/drawing/2014/main" id="{4FB3F814-AA8D-8B41-8D3E-27C0BA4B8B24}"/>
              </a:ext>
            </a:extLst>
          </p:cNvPr>
          <p:cNvGraphicFramePr>
            <a:graphicFrameLocks noGrp="1"/>
          </p:cNvGraphicFramePr>
          <p:nvPr>
            <p:ph sz="quarter" idx="4"/>
            <p:extLst>
              <p:ext uri="{D42A27DB-BD31-4B8C-83A1-F6EECF244321}">
                <p14:modId xmlns:p14="http://schemas.microsoft.com/office/powerpoint/2010/main" val="4152799795"/>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280090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 with other unsorted numbers</a:t>
            </a:r>
            <a:endParaRPr lang="ru-RU" dirty="0"/>
          </a:p>
        </p:txBody>
      </p:sp>
      <p:sp>
        <p:nvSpPr>
          <p:cNvPr id="3" name="Текст 2">
            <a:extLst>
              <a:ext uri="{FF2B5EF4-FFF2-40B4-BE49-F238E27FC236}">
                <a16:creationId xmlns:a16="http://schemas.microsoft.com/office/drawing/2014/main" id="{7B5FA845-6A3C-B446-87D0-762DDA894928}"/>
              </a:ext>
            </a:extLst>
          </p:cNvPr>
          <p:cNvSpPr>
            <a:spLocks noGrp="1"/>
          </p:cNvSpPr>
          <p:nvPr>
            <p:ph type="body" idx="1"/>
          </p:nvPr>
        </p:nvSpPr>
        <p:spPr/>
        <p:txBody>
          <a:bodyPr/>
          <a:lstStyle/>
          <a:p>
            <a:r>
              <a:rPr lang="en-US" dirty="0"/>
              <a:t> </a:t>
            </a:r>
            <a:r>
              <a:rPr lang="en-US" dirty="0" err="1"/>
              <a:t>pb</a:t>
            </a:r>
            <a:r>
              <a:rPr lang="en-US" dirty="0"/>
              <a:t>, </a:t>
            </a:r>
            <a:r>
              <a:rPr lang="en-US" dirty="0" err="1"/>
              <a:t>pb</a:t>
            </a:r>
            <a:r>
              <a:rPr lang="en-US" dirty="0"/>
              <a:t>, </a:t>
            </a:r>
            <a:r>
              <a:rPr lang="en-US" dirty="0" err="1"/>
              <a:t>pb</a:t>
            </a:r>
            <a:endParaRPr lang="ru-RU" dirty="0"/>
          </a:p>
        </p:txBody>
      </p:sp>
      <p:graphicFrame>
        <p:nvGraphicFramePr>
          <p:cNvPr id="7" name="Объект 6">
            <a:extLst>
              <a:ext uri="{FF2B5EF4-FFF2-40B4-BE49-F238E27FC236}">
                <a16:creationId xmlns:a16="http://schemas.microsoft.com/office/drawing/2014/main" id="{EC5EE1F7-3254-7D46-ACA1-9438DFEBBFBF}"/>
              </a:ext>
            </a:extLst>
          </p:cNvPr>
          <p:cNvGraphicFramePr>
            <a:graphicFrameLocks noGrp="1"/>
          </p:cNvGraphicFramePr>
          <p:nvPr>
            <p:ph sz="half" idx="2"/>
            <p:extLst>
              <p:ext uri="{D42A27DB-BD31-4B8C-83A1-F6EECF244321}">
                <p14:modId xmlns:p14="http://schemas.microsoft.com/office/powerpoint/2010/main" val="3174849525"/>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78A236CA-FC1F-D64C-AE56-EC79F71D0EC5}"/>
              </a:ext>
            </a:extLst>
          </p:cNvPr>
          <p:cNvSpPr>
            <a:spLocks noGrp="1"/>
          </p:cNvSpPr>
          <p:nvPr>
            <p:ph type="body" sz="quarter" idx="3"/>
          </p:nvPr>
        </p:nvSpPr>
        <p:spPr/>
        <p:txBody>
          <a:bodyPr/>
          <a:lstStyle/>
          <a:p>
            <a:r>
              <a:rPr lang="en-US" dirty="0"/>
              <a:t>-</a:t>
            </a:r>
            <a:endParaRPr lang="ru-RU" dirty="0"/>
          </a:p>
        </p:txBody>
      </p:sp>
      <p:graphicFrame>
        <p:nvGraphicFramePr>
          <p:cNvPr id="8" name="Объект 7">
            <a:extLst>
              <a:ext uri="{FF2B5EF4-FFF2-40B4-BE49-F238E27FC236}">
                <a16:creationId xmlns:a16="http://schemas.microsoft.com/office/drawing/2014/main" id="{4FB3F814-AA8D-8B41-8D3E-27C0BA4B8B24}"/>
              </a:ext>
            </a:extLst>
          </p:cNvPr>
          <p:cNvGraphicFramePr>
            <a:graphicFrameLocks noGrp="1"/>
          </p:cNvGraphicFramePr>
          <p:nvPr>
            <p:ph sz="quarter" idx="4"/>
            <p:extLst>
              <p:ext uri="{D42A27DB-BD31-4B8C-83A1-F6EECF244321}">
                <p14:modId xmlns:p14="http://schemas.microsoft.com/office/powerpoint/2010/main" val="2661552226"/>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185196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 with other unsorted numbers</a:t>
            </a:r>
            <a:endParaRPr lang="ru-RU" dirty="0"/>
          </a:p>
        </p:txBody>
      </p:sp>
      <p:sp>
        <p:nvSpPr>
          <p:cNvPr id="3" name="Текст 2">
            <a:extLst>
              <a:ext uri="{FF2B5EF4-FFF2-40B4-BE49-F238E27FC236}">
                <a16:creationId xmlns:a16="http://schemas.microsoft.com/office/drawing/2014/main" id="{7B5FA845-6A3C-B446-87D0-762DDA894928}"/>
              </a:ext>
            </a:extLst>
          </p:cNvPr>
          <p:cNvSpPr>
            <a:spLocks noGrp="1"/>
          </p:cNvSpPr>
          <p:nvPr>
            <p:ph type="body" idx="1"/>
          </p:nvPr>
        </p:nvSpPr>
        <p:spPr/>
        <p:txBody>
          <a:bodyPr/>
          <a:lstStyle/>
          <a:p>
            <a:r>
              <a:rPr lang="en-US" dirty="0"/>
              <a:t>-</a:t>
            </a:r>
            <a:endParaRPr lang="ru-RU" dirty="0"/>
          </a:p>
        </p:txBody>
      </p:sp>
      <p:graphicFrame>
        <p:nvGraphicFramePr>
          <p:cNvPr id="7" name="Объект 6">
            <a:extLst>
              <a:ext uri="{FF2B5EF4-FFF2-40B4-BE49-F238E27FC236}">
                <a16:creationId xmlns:a16="http://schemas.microsoft.com/office/drawing/2014/main" id="{EC5EE1F7-3254-7D46-ACA1-9438DFEBBFBF}"/>
              </a:ext>
            </a:extLst>
          </p:cNvPr>
          <p:cNvGraphicFramePr>
            <a:graphicFrameLocks noGrp="1"/>
          </p:cNvGraphicFramePr>
          <p:nvPr>
            <p:ph sz="half" idx="2"/>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78A236CA-FC1F-D64C-AE56-EC79F71D0EC5}"/>
              </a:ext>
            </a:extLst>
          </p:cNvPr>
          <p:cNvSpPr>
            <a:spLocks noGrp="1"/>
          </p:cNvSpPr>
          <p:nvPr>
            <p:ph type="body" sz="quarter" idx="3"/>
          </p:nvPr>
        </p:nvSpPr>
        <p:spPr/>
        <p:txBody>
          <a:bodyPr/>
          <a:lstStyle/>
          <a:p>
            <a:r>
              <a:rPr lang="en-US" dirty="0" err="1"/>
              <a:t>sb</a:t>
            </a:r>
            <a:endParaRPr lang="ru-RU" dirty="0"/>
          </a:p>
        </p:txBody>
      </p:sp>
      <p:graphicFrame>
        <p:nvGraphicFramePr>
          <p:cNvPr id="8" name="Объект 7">
            <a:extLst>
              <a:ext uri="{FF2B5EF4-FFF2-40B4-BE49-F238E27FC236}">
                <a16:creationId xmlns:a16="http://schemas.microsoft.com/office/drawing/2014/main" id="{4FB3F814-AA8D-8B41-8D3E-27C0BA4B8B24}"/>
              </a:ext>
            </a:extLst>
          </p:cNvPr>
          <p:cNvGraphicFramePr>
            <a:graphicFrameLocks noGrp="1"/>
          </p:cNvGraphicFramePr>
          <p:nvPr>
            <p:ph sz="quarter" idx="4"/>
            <p:extLst>
              <p:ext uri="{D42A27DB-BD31-4B8C-83A1-F6EECF244321}">
                <p14:modId xmlns:p14="http://schemas.microsoft.com/office/powerpoint/2010/main" val="2719738400"/>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679709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 with other unsorted numbers</a:t>
            </a:r>
            <a:endParaRPr lang="ru-RU" dirty="0"/>
          </a:p>
        </p:txBody>
      </p:sp>
      <p:sp>
        <p:nvSpPr>
          <p:cNvPr id="3" name="Текст 2">
            <a:extLst>
              <a:ext uri="{FF2B5EF4-FFF2-40B4-BE49-F238E27FC236}">
                <a16:creationId xmlns:a16="http://schemas.microsoft.com/office/drawing/2014/main" id="{7B5FA845-6A3C-B446-87D0-762DDA894928}"/>
              </a:ext>
            </a:extLst>
          </p:cNvPr>
          <p:cNvSpPr>
            <a:spLocks noGrp="1"/>
          </p:cNvSpPr>
          <p:nvPr>
            <p:ph type="body" idx="1"/>
          </p:nvPr>
        </p:nvSpPr>
        <p:spPr/>
        <p:txBody>
          <a:bodyPr/>
          <a:lstStyle/>
          <a:p>
            <a:r>
              <a:rPr lang="en-US" dirty="0"/>
              <a:t>-</a:t>
            </a:r>
            <a:endParaRPr lang="ru-RU" dirty="0"/>
          </a:p>
        </p:txBody>
      </p:sp>
      <p:graphicFrame>
        <p:nvGraphicFramePr>
          <p:cNvPr id="7" name="Объект 6">
            <a:extLst>
              <a:ext uri="{FF2B5EF4-FFF2-40B4-BE49-F238E27FC236}">
                <a16:creationId xmlns:a16="http://schemas.microsoft.com/office/drawing/2014/main" id="{EC5EE1F7-3254-7D46-ACA1-9438DFEBBFBF}"/>
              </a:ext>
            </a:extLst>
          </p:cNvPr>
          <p:cNvGraphicFramePr>
            <a:graphicFrameLocks noGrp="1"/>
          </p:cNvGraphicFramePr>
          <p:nvPr>
            <p:ph sz="half" idx="2"/>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78A236CA-FC1F-D64C-AE56-EC79F71D0EC5}"/>
              </a:ext>
            </a:extLst>
          </p:cNvPr>
          <p:cNvSpPr>
            <a:spLocks noGrp="1"/>
          </p:cNvSpPr>
          <p:nvPr>
            <p:ph type="body" sz="quarter" idx="3"/>
          </p:nvPr>
        </p:nvSpPr>
        <p:spPr/>
        <p:txBody>
          <a:bodyPr/>
          <a:lstStyle/>
          <a:p>
            <a:r>
              <a:rPr lang="en-US" dirty="0" err="1"/>
              <a:t>rb</a:t>
            </a:r>
            <a:endParaRPr lang="ru-RU" dirty="0"/>
          </a:p>
        </p:txBody>
      </p:sp>
      <p:graphicFrame>
        <p:nvGraphicFramePr>
          <p:cNvPr id="8" name="Объект 7">
            <a:extLst>
              <a:ext uri="{FF2B5EF4-FFF2-40B4-BE49-F238E27FC236}">
                <a16:creationId xmlns:a16="http://schemas.microsoft.com/office/drawing/2014/main" id="{4FB3F814-AA8D-8B41-8D3E-27C0BA4B8B24}"/>
              </a:ext>
            </a:extLst>
          </p:cNvPr>
          <p:cNvGraphicFramePr>
            <a:graphicFrameLocks noGrp="1"/>
          </p:cNvGraphicFramePr>
          <p:nvPr>
            <p:ph sz="quarter" idx="4"/>
            <p:extLst>
              <p:ext uri="{D42A27DB-BD31-4B8C-83A1-F6EECF244321}">
                <p14:modId xmlns:p14="http://schemas.microsoft.com/office/powerpoint/2010/main" val="2270773787"/>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460315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 with other unsorted numbers</a:t>
            </a:r>
            <a:endParaRPr lang="ru-RU" dirty="0"/>
          </a:p>
        </p:txBody>
      </p:sp>
      <p:sp>
        <p:nvSpPr>
          <p:cNvPr id="3" name="Текст 2">
            <a:extLst>
              <a:ext uri="{FF2B5EF4-FFF2-40B4-BE49-F238E27FC236}">
                <a16:creationId xmlns:a16="http://schemas.microsoft.com/office/drawing/2014/main" id="{7B5FA845-6A3C-B446-87D0-762DDA894928}"/>
              </a:ext>
            </a:extLst>
          </p:cNvPr>
          <p:cNvSpPr>
            <a:spLocks noGrp="1"/>
          </p:cNvSpPr>
          <p:nvPr>
            <p:ph type="body" idx="1"/>
          </p:nvPr>
        </p:nvSpPr>
        <p:spPr/>
        <p:txBody>
          <a:bodyPr/>
          <a:lstStyle/>
          <a:p>
            <a:r>
              <a:rPr lang="en-US" dirty="0" err="1"/>
              <a:t>pb</a:t>
            </a:r>
            <a:endParaRPr lang="ru-RU" dirty="0"/>
          </a:p>
        </p:txBody>
      </p:sp>
      <p:graphicFrame>
        <p:nvGraphicFramePr>
          <p:cNvPr id="7" name="Объект 6">
            <a:extLst>
              <a:ext uri="{FF2B5EF4-FFF2-40B4-BE49-F238E27FC236}">
                <a16:creationId xmlns:a16="http://schemas.microsoft.com/office/drawing/2014/main" id="{EC5EE1F7-3254-7D46-ACA1-9438DFEBBFBF}"/>
              </a:ext>
            </a:extLst>
          </p:cNvPr>
          <p:cNvGraphicFramePr>
            <a:graphicFrameLocks noGrp="1"/>
          </p:cNvGraphicFramePr>
          <p:nvPr>
            <p:ph sz="half" idx="2"/>
            <p:extLst>
              <p:ext uri="{D42A27DB-BD31-4B8C-83A1-F6EECF244321}">
                <p14:modId xmlns:p14="http://schemas.microsoft.com/office/powerpoint/2010/main" val="1005956379"/>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78A236CA-FC1F-D64C-AE56-EC79F71D0EC5}"/>
              </a:ext>
            </a:extLst>
          </p:cNvPr>
          <p:cNvSpPr>
            <a:spLocks noGrp="1"/>
          </p:cNvSpPr>
          <p:nvPr>
            <p:ph type="body" sz="quarter" idx="3"/>
          </p:nvPr>
        </p:nvSpPr>
        <p:spPr/>
        <p:txBody>
          <a:bodyPr/>
          <a:lstStyle/>
          <a:p>
            <a:r>
              <a:rPr lang="en-US" dirty="0"/>
              <a:t>-</a:t>
            </a:r>
            <a:endParaRPr lang="ru-RU" dirty="0"/>
          </a:p>
        </p:txBody>
      </p:sp>
      <p:graphicFrame>
        <p:nvGraphicFramePr>
          <p:cNvPr id="8" name="Объект 7">
            <a:extLst>
              <a:ext uri="{FF2B5EF4-FFF2-40B4-BE49-F238E27FC236}">
                <a16:creationId xmlns:a16="http://schemas.microsoft.com/office/drawing/2014/main" id="{4FB3F814-AA8D-8B41-8D3E-27C0BA4B8B24}"/>
              </a:ext>
            </a:extLst>
          </p:cNvPr>
          <p:cNvGraphicFramePr>
            <a:graphicFrameLocks noGrp="1"/>
          </p:cNvGraphicFramePr>
          <p:nvPr>
            <p:ph sz="quarter" idx="4"/>
            <p:extLst>
              <p:ext uri="{D42A27DB-BD31-4B8C-83A1-F6EECF244321}">
                <p14:modId xmlns:p14="http://schemas.microsoft.com/office/powerpoint/2010/main" val="3132344727"/>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02306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sa</a:t>
            </a:r>
            <a:r>
              <a:rPr lang="en-US" i="1" dirty="0"/>
              <a:t>, </a:t>
            </a:r>
            <a:r>
              <a:rPr lang="en-US" i="1" dirty="0" err="1"/>
              <a:t>sb</a:t>
            </a:r>
            <a:r>
              <a:rPr lang="en-US" i="1" dirty="0"/>
              <a:t>, </a:t>
            </a:r>
            <a:r>
              <a:rPr lang="en-US" i="1" dirty="0" err="1"/>
              <a:t>ss</a:t>
            </a:r>
            <a:r>
              <a:rPr lang="en-US" dirty="0"/>
              <a:t> instructions . Step 3 from 4.</a:t>
            </a:r>
            <a:endParaRPr lang="ru-RU" dirty="0"/>
          </a:p>
        </p:txBody>
      </p:sp>
      <p:grpSp>
        <p:nvGrpSpPr>
          <p:cNvPr id="3" name="Группа 2">
            <a:extLst>
              <a:ext uri="{FF2B5EF4-FFF2-40B4-BE49-F238E27FC236}">
                <a16:creationId xmlns:a16="http://schemas.microsoft.com/office/drawing/2014/main" id="{1FBEDE5B-D21E-DD4C-BB92-9334EB8E79A0}"/>
              </a:ext>
            </a:extLst>
          </p:cNvPr>
          <p:cNvGrpSpPr/>
          <p:nvPr/>
        </p:nvGrpSpPr>
        <p:grpSpPr>
          <a:xfrm>
            <a:off x="847442" y="2032635"/>
            <a:ext cx="10497114" cy="1657439"/>
            <a:chOff x="847442" y="2032635"/>
            <a:chExt cx="10497114" cy="1657439"/>
          </a:xfrm>
        </p:grpSpPr>
        <p:sp>
          <p:nvSpPr>
            <p:cNvPr id="5" name="Полилиния 4">
              <a:extLst>
                <a:ext uri="{FF2B5EF4-FFF2-40B4-BE49-F238E27FC236}">
                  <a16:creationId xmlns:a16="http://schemas.microsoft.com/office/drawing/2014/main" id="{9E28E326-A05E-AF4D-B51C-CDE94DFDA134}"/>
                </a:ext>
              </a:extLst>
            </p:cNvPr>
            <p:cNvSpPr/>
            <p:nvPr/>
          </p:nvSpPr>
          <p:spPr>
            <a:xfrm>
              <a:off x="847442"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1</a:t>
              </a:r>
              <a:endParaRPr lang="ru-RU" sz="6500" kern="1200" dirty="0"/>
            </a:p>
          </p:txBody>
        </p:sp>
        <p:sp>
          <p:nvSpPr>
            <p:cNvPr id="7" name="Полилиния 6">
              <a:extLst>
                <a:ext uri="{FF2B5EF4-FFF2-40B4-BE49-F238E27FC236}">
                  <a16:creationId xmlns:a16="http://schemas.microsoft.com/office/drawing/2014/main" id="{BBDDC194-A0FE-F94B-86B0-CD32C454F390}"/>
                </a:ext>
              </a:extLst>
            </p:cNvPr>
            <p:cNvSpPr/>
            <p:nvPr/>
          </p:nvSpPr>
          <p:spPr>
            <a:xfrm>
              <a:off x="4714800"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2</a:t>
              </a:r>
              <a:endParaRPr lang="ru-RU" sz="6500" kern="1200" dirty="0"/>
            </a:p>
          </p:txBody>
        </p:sp>
        <p:sp>
          <p:nvSpPr>
            <p:cNvPr id="9" name="Полилиния 8">
              <a:extLst>
                <a:ext uri="{FF2B5EF4-FFF2-40B4-BE49-F238E27FC236}">
                  <a16:creationId xmlns:a16="http://schemas.microsoft.com/office/drawing/2014/main" id="{2F09A615-F9C1-B04C-8C9E-3D8D7289D4B7}"/>
                </a:ext>
              </a:extLst>
            </p:cNvPr>
            <p:cNvSpPr/>
            <p:nvPr/>
          </p:nvSpPr>
          <p:spPr>
            <a:xfrm>
              <a:off x="8582158"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3</a:t>
              </a:r>
              <a:endParaRPr lang="ru-RU" sz="6500" kern="1200" dirty="0"/>
            </a:p>
          </p:txBody>
        </p:sp>
      </p:grpSp>
      <p:cxnSp>
        <p:nvCxnSpPr>
          <p:cNvPr id="12" name="Соединительная линия уступом 11">
            <a:extLst>
              <a:ext uri="{FF2B5EF4-FFF2-40B4-BE49-F238E27FC236}">
                <a16:creationId xmlns:a16="http://schemas.microsoft.com/office/drawing/2014/main" id="{D4050A44-D371-B94D-89D4-E396129450D1}"/>
              </a:ext>
            </a:extLst>
          </p:cNvPr>
          <p:cNvCxnSpPr>
            <a:cxnSpLocks/>
            <a:stCxn id="7" idx="6"/>
          </p:cNvCxnSpPr>
          <p:nvPr/>
        </p:nvCxnSpPr>
        <p:spPr>
          <a:xfrm flipH="1" flipV="1">
            <a:off x="847442" y="2862943"/>
            <a:ext cx="4033102" cy="827131"/>
          </a:xfrm>
          <a:prstGeom prst="bentConnector5">
            <a:avLst>
              <a:gd name="adj1" fmla="val -30770"/>
              <a:gd name="adj2" fmla="val -228022"/>
              <a:gd name="adj3" fmla="val 1164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Соединительная линия уступом 9">
            <a:extLst>
              <a:ext uri="{FF2B5EF4-FFF2-40B4-BE49-F238E27FC236}">
                <a16:creationId xmlns:a16="http://schemas.microsoft.com/office/drawing/2014/main" id="{1DDA71ED-14B5-8240-AA51-52826D56C77C}"/>
              </a:ext>
            </a:extLst>
          </p:cNvPr>
          <p:cNvCxnSpPr>
            <a:cxnSpLocks/>
          </p:cNvCxnSpPr>
          <p:nvPr/>
        </p:nvCxnSpPr>
        <p:spPr>
          <a:xfrm>
            <a:off x="2228641" y="1654585"/>
            <a:ext cx="9125159" cy="1586408"/>
          </a:xfrm>
          <a:prstGeom prst="bentConnector3">
            <a:avLst>
              <a:gd name="adj1" fmla="val 1027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a:extLst>
              <a:ext uri="{FF2B5EF4-FFF2-40B4-BE49-F238E27FC236}">
                <a16:creationId xmlns:a16="http://schemas.microsoft.com/office/drawing/2014/main" id="{E283B0DE-73A4-1746-8AC0-7FA62CBA5C6B}"/>
              </a:ext>
            </a:extLst>
          </p:cNvPr>
          <p:cNvCxnSpPr/>
          <p:nvPr/>
        </p:nvCxnSpPr>
        <p:spPr>
          <a:xfrm>
            <a:off x="2228641" y="1654585"/>
            <a:ext cx="0" cy="3780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1303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 with other unsorted numbers</a:t>
            </a:r>
            <a:endParaRPr lang="ru-RU" dirty="0"/>
          </a:p>
        </p:txBody>
      </p:sp>
      <p:sp>
        <p:nvSpPr>
          <p:cNvPr id="3" name="Текст 2">
            <a:extLst>
              <a:ext uri="{FF2B5EF4-FFF2-40B4-BE49-F238E27FC236}">
                <a16:creationId xmlns:a16="http://schemas.microsoft.com/office/drawing/2014/main" id="{7B5FA845-6A3C-B446-87D0-762DDA894928}"/>
              </a:ext>
            </a:extLst>
          </p:cNvPr>
          <p:cNvSpPr>
            <a:spLocks noGrp="1"/>
          </p:cNvSpPr>
          <p:nvPr>
            <p:ph type="body" idx="1"/>
          </p:nvPr>
        </p:nvSpPr>
        <p:spPr/>
        <p:txBody>
          <a:bodyPr/>
          <a:lstStyle/>
          <a:p>
            <a:r>
              <a:rPr lang="en-US" dirty="0"/>
              <a:t>-</a:t>
            </a:r>
            <a:endParaRPr lang="ru-RU" dirty="0"/>
          </a:p>
        </p:txBody>
      </p:sp>
      <p:graphicFrame>
        <p:nvGraphicFramePr>
          <p:cNvPr id="7" name="Объект 6">
            <a:extLst>
              <a:ext uri="{FF2B5EF4-FFF2-40B4-BE49-F238E27FC236}">
                <a16:creationId xmlns:a16="http://schemas.microsoft.com/office/drawing/2014/main" id="{EC5EE1F7-3254-7D46-ACA1-9438DFEBBFBF}"/>
              </a:ext>
            </a:extLst>
          </p:cNvPr>
          <p:cNvGraphicFramePr>
            <a:graphicFrameLocks noGrp="1"/>
          </p:cNvGraphicFramePr>
          <p:nvPr>
            <p:ph sz="half" idx="2"/>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78A236CA-FC1F-D64C-AE56-EC79F71D0EC5}"/>
              </a:ext>
            </a:extLst>
          </p:cNvPr>
          <p:cNvSpPr>
            <a:spLocks noGrp="1"/>
          </p:cNvSpPr>
          <p:nvPr>
            <p:ph type="body" sz="quarter" idx="3"/>
          </p:nvPr>
        </p:nvSpPr>
        <p:spPr/>
        <p:txBody>
          <a:bodyPr/>
          <a:lstStyle/>
          <a:p>
            <a:r>
              <a:rPr lang="en-US" dirty="0" err="1"/>
              <a:t>ra</a:t>
            </a:r>
            <a:endParaRPr lang="ru-RU" dirty="0"/>
          </a:p>
        </p:txBody>
      </p:sp>
      <p:graphicFrame>
        <p:nvGraphicFramePr>
          <p:cNvPr id="8" name="Объект 7">
            <a:extLst>
              <a:ext uri="{FF2B5EF4-FFF2-40B4-BE49-F238E27FC236}">
                <a16:creationId xmlns:a16="http://schemas.microsoft.com/office/drawing/2014/main" id="{4FB3F814-AA8D-8B41-8D3E-27C0BA4B8B24}"/>
              </a:ext>
            </a:extLst>
          </p:cNvPr>
          <p:cNvGraphicFramePr>
            <a:graphicFrameLocks noGrp="1"/>
          </p:cNvGraphicFramePr>
          <p:nvPr>
            <p:ph sz="quarter" idx="4"/>
            <p:extLst>
              <p:ext uri="{D42A27DB-BD31-4B8C-83A1-F6EECF244321}">
                <p14:modId xmlns:p14="http://schemas.microsoft.com/office/powerpoint/2010/main" val="1788390869"/>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93176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 with other unsorted numbers</a:t>
            </a:r>
            <a:endParaRPr lang="ru-RU" dirty="0"/>
          </a:p>
        </p:txBody>
      </p:sp>
      <p:sp>
        <p:nvSpPr>
          <p:cNvPr id="3" name="Текст 2">
            <a:extLst>
              <a:ext uri="{FF2B5EF4-FFF2-40B4-BE49-F238E27FC236}">
                <a16:creationId xmlns:a16="http://schemas.microsoft.com/office/drawing/2014/main" id="{7B5FA845-6A3C-B446-87D0-762DDA894928}"/>
              </a:ext>
            </a:extLst>
          </p:cNvPr>
          <p:cNvSpPr>
            <a:spLocks noGrp="1"/>
          </p:cNvSpPr>
          <p:nvPr>
            <p:ph type="body" idx="1"/>
          </p:nvPr>
        </p:nvSpPr>
        <p:spPr/>
        <p:txBody>
          <a:bodyPr/>
          <a:lstStyle/>
          <a:p>
            <a:r>
              <a:rPr lang="en-US" dirty="0"/>
              <a:t>-</a:t>
            </a:r>
            <a:endParaRPr lang="ru-RU" dirty="0"/>
          </a:p>
        </p:txBody>
      </p:sp>
      <p:graphicFrame>
        <p:nvGraphicFramePr>
          <p:cNvPr id="7" name="Объект 6">
            <a:extLst>
              <a:ext uri="{FF2B5EF4-FFF2-40B4-BE49-F238E27FC236}">
                <a16:creationId xmlns:a16="http://schemas.microsoft.com/office/drawing/2014/main" id="{EC5EE1F7-3254-7D46-ACA1-9438DFEBBFBF}"/>
              </a:ext>
            </a:extLst>
          </p:cNvPr>
          <p:cNvGraphicFramePr>
            <a:graphicFrameLocks noGrp="1"/>
          </p:cNvGraphicFramePr>
          <p:nvPr>
            <p:ph sz="half" idx="2"/>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78A236CA-FC1F-D64C-AE56-EC79F71D0EC5}"/>
              </a:ext>
            </a:extLst>
          </p:cNvPr>
          <p:cNvSpPr>
            <a:spLocks noGrp="1"/>
          </p:cNvSpPr>
          <p:nvPr>
            <p:ph type="body" sz="quarter" idx="3"/>
          </p:nvPr>
        </p:nvSpPr>
        <p:spPr/>
        <p:txBody>
          <a:bodyPr/>
          <a:lstStyle/>
          <a:p>
            <a:r>
              <a:rPr lang="en-US" dirty="0" err="1"/>
              <a:t>sa</a:t>
            </a:r>
            <a:endParaRPr lang="ru-RU" dirty="0"/>
          </a:p>
        </p:txBody>
      </p:sp>
      <p:graphicFrame>
        <p:nvGraphicFramePr>
          <p:cNvPr id="8" name="Объект 7">
            <a:extLst>
              <a:ext uri="{FF2B5EF4-FFF2-40B4-BE49-F238E27FC236}">
                <a16:creationId xmlns:a16="http://schemas.microsoft.com/office/drawing/2014/main" id="{4FB3F814-AA8D-8B41-8D3E-27C0BA4B8B24}"/>
              </a:ext>
            </a:extLst>
          </p:cNvPr>
          <p:cNvGraphicFramePr>
            <a:graphicFrameLocks noGrp="1"/>
          </p:cNvGraphicFramePr>
          <p:nvPr>
            <p:ph sz="quarter" idx="4"/>
            <p:extLst>
              <p:ext uri="{D42A27DB-BD31-4B8C-83A1-F6EECF244321}">
                <p14:modId xmlns:p14="http://schemas.microsoft.com/office/powerpoint/2010/main" val="1097191949"/>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529216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 with other unsorted numbers</a:t>
            </a:r>
            <a:endParaRPr lang="ru-RU" dirty="0"/>
          </a:p>
        </p:txBody>
      </p:sp>
      <p:sp>
        <p:nvSpPr>
          <p:cNvPr id="3" name="Текст 2">
            <a:extLst>
              <a:ext uri="{FF2B5EF4-FFF2-40B4-BE49-F238E27FC236}">
                <a16:creationId xmlns:a16="http://schemas.microsoft.com/office/drawing/2014/main" id="{7B5FA845-6A3C-B446-87D0-762DDA894928}"/>
              </a:ext>
            </a:extLst>
          </p:cNvPr>
          <p:cNvSpPr>
            <a:spLocks noGrp="1"/>
          </p:cNvSpPr>
          <p:nvPr>
            <p:ph type="body" idx="1"/>
          </p:nvPr>
        </p:nvSpPr>
        <p:spPr/>
        <p:txBody>
          <a:bodyPr/>
          <a:lstStyle/>
          <a:p>
            <a:r>
              <a:rPr lang="en-US" dirty="0"/>
              <a:t>-</a:t>
            </a:r>
            <a:endParaRPr lang="ru-RU" dirty="0"/>
          </a:p>
        </p:txBody>
      </p:sp>
      <p:graphicFrame>
        <p:nvGraphicFramePr>
          <p:cNvPr id="7" name="Объект 6">
            <a:extLst>
              <a:ext uri="{FF2B5EF4-FFF2-40B4-BE49-F238E27FC236}">
                <a16:creationId xmlns:a16="http://schemas.microsoft.com/office/drawing/2014/main" id="{EC5EE1F7-3254-7D46-ACA1-9438DFEBBFBF}"/>
              </a:ext>
            </a:extLst>
          </p:cNvPr>
          <p:cNvGraphicFramePr>
            <a:graphicFrameLocks noGrp="1"/>
          </p:cNvGraphicFramePr>
          <p:nvPr>
            <p:ph sz="half" idx="2"/>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78A236CA-FC1F-D64C-AE56-EC79F71D0EC5}"/>
              </a:ext>
            </a:extLst>
          </p:cNvPr>
          <p:cNvSpPr>
            <a:spLocks noGrp="1"/>
          </p:cNvSpPr>
          <p:nvPr>
            <p:ph type="body" sz="quarter" idx="3"/>
          </p:nvPr>
        </p:nvSpPr>
        <p:spPr/>
        <p:txBody>
          <a:bodyPr/>
          <a:lstStyle/>
          <a:p>
            <a:r>
              <a:rPr lang="en-US" dirty="0"/>
              <a:t> </a:t>
            </a:r>
            <a:r>
              <a:rPr lang="en-US" dirty="0" err="1"/>
              <a:t>ra</a:t>
            </a:r>
            <a:r>
              <a:rPr lang="en-US" dirty="0"/>
              <a:t>, </a:t>
            </a:r>
            <a:r>
              <a:rPr lang="en-US" dirty="0" err="1"/>
              <a:t>ra</a:t>
            </a:r>
            <a:endParaRPr lang="ru-RU" dirty="0"/>
          </a:p>
        </p:txBody>
      </p:sp>
      <p:graphicFrame>
        <p:nvGraphicFramePr>
          <p:cNvPr id="8" name="Объект 7">
            <a:extLst>
              <a:ext uri="{FF2B5EF4-FFF2-40B4-BE49-F238E27FC236}">
                <a16:creationId xmlns:a16="http://schemas.microsoft.com/office/drawing/2014/main" id="{4FB3F814-AA8D-8B41-8D3E-27C0BA4B8B24}"/>
              </a:ext>
            </a:extLst>
          </p:cNvPr>
          <p:cNvGraphicFramePr>
            <a:graphicFrameLocks noGrp="1"/>
          </p:cNvGraphicFramePr>
          <p:nvPr>
            <p:ph sz="quarter" idx="4"/>
            <p:extLst>
              <p:ext uri="{D42A27DB-BD31-4B8C-83A1-F6EECF244321}">
                <p14:modId xmlns:p14="http://schemas.microsoft.com/office/powerpoint/2010/main" val="3320865643"/>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516216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 with other unsorted numbers</a:t>
            </a:r>
            <a:endParaRPr lang="ru-RU" dirty="0"/>
          </a:p>
        </p:txBody>
      </p:sp>
      <p:sp>
        <p:nvSpPr>
          <p:cNvPr id="3" name="Текст 2">
            <a:extLst>
              <a:ext uri="{FF2B5EF4-FFF2-40B4-BE49-F238E27FC236}">
                <a16:creationId xmlns:a16="http://schemas.microsoft.com/office/drawing/2014/main" id="{7B5FA845-6A3C-B446-87D0-762DDA894928}"/>
              </a:ext>
            </a:extLst>
          </p:cNvPr>
          <p:cNvSpPr>
            <a:spLocks noGrp="1"/>
          </p:cNvSpPr>
          <p:nvPr>
            <p:ph type="body" idx="1"/>
          </p:nvPr>
        </p:nvSpPr>
        <p:spPr/>
        <p:txBody>
          <a:bodyPr/>
          <a:lstStyle/>
          <a:p>
            <a:r>
              <a:rPr lang="en-US" dirty="0" err="1"/>
              <a:t>pb</a:t>
            </a:r>
            <a:endParaRPr lang="ru-RU" dirty="0"/>
          </a:p>
        </p:txBody>
      </p:sp>
      <p:graphicFrame>
        <p:nvGraphicFramePr>
          <p:cNvPr id="7" name="Объект 6">
            <a:extLst>
              <a:ext uri="{FF2B5EF4-FFF2-40B4-BE49-F238E27FC236}">
                <a16:creationId xmlns:a16="http://schemas.microsoft.com/office/drawing/2014/main" id="{EC5EE1F7-3254-7D46-ACA1-9438DFEBBFBF}"/>
              </a:ext>
            </a:extLst>
          </p:cNvPr>
          <p:cNvGraphicFramePr>
            <a:graphicFrameLocks noGrp="1"/>
          </p:cNvGraphicFramePr>
          <p:nvPr>
            <p:ph sz="half" idx="2"/>
            <p:extLst>
              <p:ext uri="{D42A27DB-BD31-4B8C-83A1-F6EECF244321}">
                <p14:modId xmlns:p14="http://schemas.microsoft.com/office/powerpoint/2010/main" val="364512304"/>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78A236CA-FC1F-D64C-AE56-EC79F71D0EC5}"/>
              </a:ext>
            </a:extLst>
          </p:cNvPr>
          <p:cNvSpPr>
            <a:spLocks noGrp="1"/>
          </p:cNvSpPr>
          <p:nvPr>
            <p:ph type="body" sz="quarter" idx="3"/>
          </p:nvPr>
        </p:nvSpPr>
        <p:spPr/>
        <p:txBody>
          <a:bodyPr/>
          <a:lstStyle/>
          <a:p>
            <a:r>
              <a:rPr lang="en-US" dirty="0"/>
              <a:t>-</a:t>
            </a:r>
            <a:endParaRPr lang="ru-RU" dirty="0"/>
          </a:p>
        </p:txBody>
      </p:sp>
      <p:graphicFrame>
        <p:nvGraphicFramePr>
          <p:cNvPr id="8" name="Объект 7">
            <a:extLst>
              <a:ext uri="{FF2B5EF4-FFF2-40B4-BE49-F238E27FC236}">
                <a16:creationId xmlns:a16="http://schemas.microsoft.com/office/drawing/2014/main" id="{4FB3F814-AA8D-8B41-8D3E-27C0BA4B8B24}"/>
              </a:ext>
            </a:extLst>
          </p:cNvPr>
          <p:cNvGraphicFramePr>
            <a:graphicFrameLocks noGrp="1"/>
          </p:cNvGraphicFramePr>
          <p:nvPr>
            <p:ph sz="quarter" idx="4"/>
            <p:extLst>
              <p:ext uri="{D42A27DB-BD31-4B8C-83A1-F6EECF244321}">
                <p14:modId xmlns:p14="http://schemas.microsoft.com/office/powerpoint/2010/main" val="2975840717"/>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676514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 with other unsorted numbers</a:t>
            </a:r>
            <a:endParaRPr lang="ru-RU" dirty="0"/>
          </a:p>
        </p:txBody>
      </p:sp>
      <p:sp>
        <p:nvSpPr>
          <p:cNvPr id="3" name="Текст 2">
            <a:extLst>
              <a:ext uri="{FF2B5EF4-FFF2-40B4-BE49-F238E27FC236}">
                <a16:creationId xmlns:a16="http://schemas.microsoft.com/office/drawing/2014/main" id="{7B5FA845-6A3C-B446-87D0-762DDA894928}"/>
              </a:ext>
            </a:extLst>
          </p:cNvPr>
          <p:cNvSpPr>
            <a:spLocks noGrp="1"/>
          </p:cNvSpPr>
          <p:nvPr>
            <p:ph type="body" idx="1"/>
          </p:nvPr>
        </p:nvSpPr>
        <p:spPr/>
        <p:txBody>
          <a:bodyPr/>
          <a:lstStyle/>
          <a:p>
            <a:r>
              <a:rPr lang="en-US" dirty="0"/>
              <a:t>-</a:t>
            </a:r>
            <a:endParaRPr lang="ru-RU" dirty="0"/>
          </a:p>
        </p:txBody>
      </p:sp>
      <p:graphicFrame>
        <p:nvGraphicFramePr>
          <p:cNvPr id="7" name="Объект 6">
            <a:extLst>
              <a:ext uri="{FF2B5EF4-FFF2-40B4-BE49-F238E27FC236}">
                <a16:creationId xmlns:a16="http://schemas.microsoft.com/office/drawing/2014/main" id="{EC5EE1F7-3254-7D46-ACA1-9438DFEBBFBF}"/>
              </a:ext>
            </a:extLst>
          </p:cNvPr>
          <p:cNvGraphicFramePr>
            <a:graphicFrameLocks noGrp="1"/>
          </p:cNvGraphicFramePr>
          <p:nvPr>
            <p:ph sz="half" idx="2"/>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78A236CA-FC1F-D64C-AE56-EC79F71D0EC5}"/>
              </a:ext>
            </a:extLst>
          </p:cNvPr>
          <p:cNvSpPr>
            <a:spLocks noGrp="1"/>
          </p:cNvSpPr>
          <p:nvPr>
            <p:ph type="body" sz="quarter" idx="3"/>
          </p:nvPr>
        </p:nvSpPr>
        <p:spPr/>
        <p:txBody>
          <a:bodyPr/>
          <a:lstStyle/>
          <a:p>
            <a:r>
              <a:rPr lang="en-US" dirty="0" err="1"/>
              <a:t>sb</a:t>
            </a:r>
            <a:endParaRPr lang="ru-RU" dirty="0"/>
          </a:p>
        </p:txBody>
      </p:sp>
      <p:graphicFrame>
        <p:nvGraphicFramePr>
          <p:cNvPr id="8" name="Объект 7">
            <a:extLst>
              <a:ext uri="{FF2B5EF4-FFF2-40B4-BE49-F238E27FC236}">
                <a16:creationId xmlns:a16="http://schemas.microsoft.com/office/drawing/2014/main" id="{4FB3F814-AA8D-8B41-8D3E-27C0BA4B8B24}"/>
              </a:ext>
            </a:extLst>
          </p:cNvPr>
          <p:cNvGraphicFramePr>
            <a:graphicFrameLocks noGrp="1"/>
          </p:cNvGraphicFramePr>
          <p:nvPr>
            <p:ph sz="quarter" idx="4"/>
            <p:extLst>
              <p:ext uri="{D42A27DB-BD31-4B8C-83A1-F6EECF244321}">
                <p14:modId xmlns:p14="http://schemas.microsoft.com/office/powerpoint/2010/main" val="1688914712"/>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862969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 with other unsorted numbers</a:t>
            </a:r>
            <a:endParaRPr lang="ru-RU" dirty="0"/>
          </a:p>
        </p:txBody>
      </p:sp>
      <p:sp>
        <p:nvSpPr>
          <p:cNvPr id="6" name="Объект 5">
            <a:extLst>
              <a:ext uri="{FF2B5EF4-FFF2-40B4-BE49-F238E27FC236}">
                <a16:creationId xmlns:a16="http://schemas.microsoft.com/office/drawing/2014/main" id="{F1460043-D1E9-7243-AC62-021278E80F47}"/>
              </a:ext>
            </a:extLst>
          </p:cNvPr>
          <p:cNvSpPr>
            <a:spLocks noGrp="1"/>
          </p:cNvSpPr>
          <p:nvPr>
            <p:ph idx="1"/>
          </p:nvPr>
        </p:nvSpPr>
        <p:spPr/>
        <p:txBody>
          <a:bodyPr/>
          <a:lstStyle/>
          <a:p>
            <a:r>
              <a:rPr lang="en-US" dirty="0"/>
              <a:t>Batch of 5 numbers sorted in stack b</a:t>
            </a:r>
          </a:p>
          <a:p>
            <a:r>
              <a:rPr lang="en-US" dirty="0"/>
              <a:t>12 operations in total</a:t>
            </a:r>
          </a:p>
        </p:txBody>
      </p:sp>
    </p:spTree>
    <p:extLst>
      <p:ext uri="{BB962C8B-B14F-4D97-AF65-F5344CB8AC3E}">
        <p14:creationId xmlns:p14="http://schemas.microsoft.com/office/powerpoint/2010/main" val="163646508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 with other unsorted numbers</a:t>
            </a:r>
            <a:endParaRPr lang="ru-RU" dirty="0"/>
          </a:p>
        </p:txBody>
      </p:sp>
      <p:sp>
        <p:nvSpPr>
          <p:cNvPr id="3" name="Текст 2">
            <a:extLst>
              <a:ext uri="{FF2B5EF4-FFF2-40B4-BE49-F238E27FC236}">
                <a16:creationId xmlns:a16="http://schemas.microsoft.com/office/drawing/2014/main" id="{7B5FA845-6A3C-B446-87D0-762DDA894928}"/>
              </a:ext>
            </a:extLst>
          </p:cNvPr>
          <p:cNvSpPr>
            <a:spLocks noGrp="1"/>
          </p:cNvSpPr>
          <p:nvPr>
            <p:ph type="body" idx="1"/>
          </p:nvPr>
        </p:nvSpPr>
        <p:spPr/>
        <p:txBody>
          <a:bodyPr/>
          <a:lstStyle/>
          <a:p>
            <a:r>
              <a:rPr lang="en-US" dirty="0"/>
              <a:t>-</a:t>
            </a:r>
            <a:endParaRPr lang="ru-RU" dirty="0"/>
          </a:p>
        </p:txBody>
      </p:sp>
      <p:graphicFrame>
        <p:nvGraphicFramePr>
          <p:cNvPr id="7" name="Объект 6">
            <a:extLst>
              <a:ext uri="{FF2B5EF4-FFF2-40B4-BE49-F238E27FC236}">
                <a16:creationId xmlns:a16="http://schemas.microsoft.com/office/drawing/2014/main" id="{EC5EE1F7-3254-7D46-ACA1-9438DFEBBFBF}"/>
              </a:ext>
            </a:extLst>
          </p:cNvPr>
          <p:cNvGraphicFramePr>
            <a:graphicFrameLocks noGrp="1"/>
          </p:cNvGraphicFramePr>
          <p:nvPr>
            <p:ph sz="half" idx="2"/>
            <p:extLst>
              <p:ext uri="{D42A27DB-BD31-4B8C-83A1-F6EECF244321}">
                <p14:modId xmlns:p14="http://schemas.microsoft.com/office/powerpoint/2010/main" val="3855190662"/>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78A236CA-FC1F-D64C-AE56-EC79F71D0EC5}"/>
              </a:ext>
            </a:extLst>
          </p:cNvPr>
          <p:cNvSpPr>
            <a:spLocks noGrp="1"/>
          </p:cNvSpPr>
          <p:nvPr>
            <p:ph type="body" sz="quarter" idx="3"/>
          </p:nvPr>
        </p:nvSpPr>
        <p:spPr/>
        <p:txBody>
          <a:bodyPr/>
          <a:lstStyle/>
          <a:p>
            <a:r>
              <a:rPr lang="en-US" dirty="0"/>
              <a:t>5*pa</a:t>
            </a:r>
            <a:endParaRPr lang="ru-RU" dirty="0"/>
          </a:p>
        </p:txBody>
      </p:sp>
      <p:graphicFrame>
        <p:nvGraphicFramePr>
          <p:cNvPr id="8" name="Объект 7">
            <a:extLst>
              <a:ext uri="{FF2B5EF4-FFF2-40B4-BE49-F238E27FC236}">
                <a16:creationId xmlns:a16="http://schemas.microsoft.com/office/drawing/2014/main" id="{4FB3F814-AA8D-8B41-8D3E-27C0BA4B8B24}"/>
              </a:ext>
            </a:extLst>
          </p:cNvPr>
          <p:cNvGraphicFramePr>
            <a:graphicFrameLocks noGrp="1"/>
          </p:cNvGraphicFramePr>
          <p:nvPr>
            <p:ph sz="quarter" idx="4"/>
            <p:extLst>
              <p:ext uri="{D42A27DB-BD31-4B8C-83A1-F6EECF244321}">
                <p14:modId xmlns:p14="http://schemas.microsoft.com/office/powerpoint/2010/main" val="3913239709"/>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3796953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 with other unsorted numbers</a:t>
            </a:r>
            <a:endParaRPr lang="ru-RU" dirty="0"/>
          </a:p>
        </p:txBody>
      </p:sp>
      <p:sp>
        <p:nvSpPr>
          <p:cNvPr id="3" name="Текст 2">
            <a:extLst>
              <a:ext uri="{FF2B5EF4-FFF2-40B4-BE49-F238E27FC236}">
                <a16:creationId xmlns:a16="http://schemas.microsoft.com/office/drawing/2014/main" id="{7B5FA845-6A3C-B446-87D0-762DDA894928}"/>
              </a:ext>
            </a:extLst>
          </p:cNvPr>
          <p:cNvSpPr>
            <a:spLocks noGrp="1"/>
          </p:cNvSpPr>
          <p:nvPr>
            <p:ph type="body" idx="1"/>
          </p:nvPr>
        </p:nvSpPr>
        <p:spPr/>
        <p:txBody>
          <a:bodyPr/>
          <a:lstStyle/>
          <a:p>
            <a:r>
              <a:rPr lang="en-US" dirty="0"/>
              <a:t>5*</a:t>
            </a:r>
            <a:r>
              <a:rPr lang="en-US" dirty="0" err="1"/>
              <a:t>ra</a:t>
            </a:r>
            <a:endParaRPr lang="ru-RU" dirty="0"/>
          </a:p>
        </p:txBody>
      </p:sp>
      <p:graphicFrame>
        <p:nvGraphicFramePr>
          <p:cNvPr id="7" name="Объект 6">
            <a:extLst>
              <a:ext uri="{FF2B5EF4-FFF2-40B4-BE49-F238E27FC236}">
                <a16:creationId xmlns:a16="http://schemas.microsoft.com/office/drawing/2014/main" id="{EC5EE1F7-3254-7D46-ACA1-9438DFEBBFBF}"/>
              </a:ext>
            </a:extLst>
          </p:cNvPr>
          <p:cNvGraphicFramePr>
            <a:graphicFrameLocks noGrp="1"/>
          </p:cNvGraphicFramePr>
          <p:nvPr>
            <p:ph sz="half" idx="2"/>
            <p:extLst>
              <p:ext uri="{D42A27DB-BD31-4B8C-83A1-F6EECF244321}">
                <p14:modId xmlns:p14="http://schemas.microsoft.com/office/powerpoint/2010/main" val="1269731442"/>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Текст 4">
            <a:extLst>
              <a:ext uri="{FF2B5EF4-FFF2-40B4-BE49-F238E27FC236}">
                <a16:creationId xmlns:a16="http://schemas.microsoft.com/office/drawing/2014/main" id="{78A236CA-FC1F-D64C-AE56-EC79F71D0EC5}"/>
              </a:ext>
            </a:extLst>
          </p:cNvPr>
          <p:cNvSpPr>
            <a:spLocks noGrp="1"/>
          </p:cNvSpPr>
          <p:nvPr>
            <p:ph type="body" sz="quarter" idx="3"/>
          </p:nvPr>
        </p:nvSpPr>
        <p:spPr/>
        <p:txBody>
          <a:bodyPr/>
          <a:lstStyle/>
          <a:p>
            <a:r>
              <a:rPr lang="en-US" dirty="0"/>
              <a:t>-</a:t>
            </a:r>
            <a:endParaRPr lang="ru-RU" dirty="0"/>
          </a:p>
        </p:txBody>
      </p:sp>
      <p:graphicFrame>
        <p:nvGraphicFramePr>
          <p:cNvPr id="8" name="Объект 7">
            <a:extLst>
              <a:ext uri="{FF2B5EF4-FFF2-40B4-BE49-F238E27FC236}">
                <a16:creationId xmlns:a16="http://schemas.microsoft.com/office/drawing/2014/main" id="{4FB3F814-AA8D-8B41-8D3E-27C0BA4B8B24}"/>
              </a:ext>
            </a:extLst>
          </p:cNvPr>
          <p:cNvGraphicFramePr>
            <a:graphicFrameLocks noGrp="1"/>
          </p:cNvGraphicFramePr>
          <p:nvPr>
            <p:ph sz="quarter" idx="4"/>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0619834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 with other unsorted numbers</a:t>
            </a:r>
            <a:endParaRPr lang="ru-RU" dirty="0"/>
          </a:p>
        </p:txBody>
      </p:sp>
      <p:sp>
        <p:nvSpPr>
          <p:cNvPr id="6" name="Объект 5">
            <a:extLst>
              <a:ext uri="{FF2B5EF4-FFF2-40B4-BE49-F238E27FC236}">
                <a16:creationId xmlns:a16="http://schemas.microsoft.com/office/drawing/2014/main" id="{F1460043-D1E9-7243-AC62-021278E80F47}"/>
              </a:ext>
            </a:extLst>
          </p:cNvPr>
          <p:cNvSpPr>
            <a:spLocks noGrp="1"/>
          </p:cNvSpPr>
          <p:nvPr>
            <p:ph idx="1"/>
          </p:nvPr>
        </p:nvSpPr>
        <p:spPr/>
        <p:txBody>
          <a:bodyPr/>
          <a:lstStyle/>
          <a:p>
            <a:pPr marL="514350" indent="-514350">
              <a:buFont typeface="+mj-lt"/>
              <a:buAutoNum type="arabicPeriod"/>
            </a:pPr>
            <a:r>
              <a:rPr lang="en-US" dirty="0"/>
              <a:t>Batch1 of 5 numbers sorted and placed at the end of stack a</a:t>
            </a:r>
          </a:p>
          <a:p>
            <a:pPr marL="514350" indent="-514350">
              <a:buFont typeface="+mj-lt"/>
              <a:buAutoNum type="arabicPeriod"/>
            </a:pPr>
            <a:r>
              <a:rPr lang="en-US" dirty="0"/>
              <a:t>22 operations in total</a:t>
            </a:r>
          </a:p>
        </p:txBody>
      </p:sp>
    </p:spTree>
    <p:extLst>
      <p:ext uri="{BB962C8B-B14F-4D97-AF65-F5344CB8AC3E}">
        <p14:creationId xmlns:p14="http://schemas.microsoft.com/office/powerpoint/2010/main" val="42016988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2CBA2-A53B-3C42-8AB8-91B85B46C45B}"/>
              </a:ext>
            </a:extLst>
          </p:cNvPr>
          <p:cNvSpPr>
            <a:spLocks noGrp="1"/>
          </p:cNvSpPr>
          <p:nvPr>
            <p:ph type="title"/>
          </p:nvPr>
        </p:nvSpPr>
        <p:spPr/>
        <p:txBody>
          <a:bodyPr>
            <a:normAutofit/>
          </a:bodyPr>
          <a:lstStyle/>
          <a:p>
            <a:r>
              <a:rPr lang="en-US" dirty="0"/>
              <a:t>How to sort 5 random numbers with other unsorted numbers</a:t>
            </a:r>
            <a:endParaRPr lang="ru-RU" dirty="0"/>
          </a:p>
        </p:txBody>
      </p:sp>
      <p:sp>
        <p:nvSpPr>
          <p:cNvPr id="6" name="Объект 5">
            <a:extLst>
              <a:ext uri="{FF2B5EF4-FFF2-40B4-BE49-F238E27FC236}">
                <a16:creationId xmlns:a16="http://schemas.microsoft.com/office/drawing/2014/main" id="{F1460043-D1E9-7243-AC62-021278E80F47}"/>
              </a:ext>
            </a:extLst>
          </p:cNvPr>
          <p:cNvSpPr>
            <a:spLocks noGrp="1"/>
          </p:cNvSpPr>
          <p:nvPr>
            <p:ph idx="1"/>
          </p:nvPr>
        </p:nvSpPr>
        <p:spPr/>
        <p:txBody>
          <a:bodyPr/>
          <a:lstStyle/>
          <a:p>
            <a:pPr marL="514350" indent="-514350">
              <a:buFont typeface="+mj-lt"/>
              <a:buAutoNum type="arabicPeriod"/>
            </a:pPr>
            <a:r>
              <a:rPr lang="en-US" dirty="0"/>
              <a:t>Batch1 of 5 numbers sorted and placed at the end of stack a</a:t>
            </a:r>
          </a:p>
          <a:p>
            <a:pPr marL="514350" indent="-514350">
              <a:buFont typeface="+mj-lt"/>
              <a:buAutoNum type="arabicPeriod"/>
            </a:pPr>
            <a:r>
              <a:rPr lang="en-US" dirty="0"/>
              <a:t>22 operations in total</a:t>
            </a:r>
          </a:p>
          <a:p>
            <a:pPr marL="514350" indent="-514350">
              <a:buFont typeface="+mj-lt"/>
              <a:buAutoNum type="arabicPeriod"/>
            </a:pPr>
            <a:r>
              <a:rPr lang="en-US" dirty="0"/>
              <a:t>Batch1 of 5 numbers sorted and placed at the end of stack a</a:t>
            </a:r>
          </a:p>
          <a:p>
            <a:pPr marL="514350" indent="-514350">
              <a:buFont typeface="+mj-lt"/>
              <a:buAutoNum type="arabicPeriod"/>
            </a:pPr>
            <a:r>
              <a:rPr lang="en-US" dirty="0"/>
              <a:t>22+(12+5) = 39 operations</a:t>
            </a:r>
          </a:p>
          <a:p>
            <a:pPr marL="514350" indent="-514350">
              <a:buFont typeface="+mj-lt"/>
              <a:buAutoNum type="arabicPeriod"/>
            </a:pPr>
            <a:r>
              <a:rPr lang="en-US" dirty="0"/>
              <a:t>+13 operations = 52 operations = sorted 10 numbers</a:t>
            </a:r>
          </a:p>
          <a:p>
            <a:pPr marL="514350" indent="-514350">
              <a:buFont typeface="+mj-lt"/>
              <a:buAutoNum type="arabicPeriod"/>
            </a:pPr>
            <a:r>
              <a:rPr lang="en-US" dirty="0"/>
              <a:t>10*log2(10) = 33</a:t>
            </a:r>
          </a:p>
          <a:p>
            <a:pPr marL="514350" indent="-514350">
              <a:buFont typeface="+mj-lt"/>
              <a:buAutoNum type="arabicPeriod"/>
            </a:pPr>
            <a:endParaRPr lang="en-US" dirty="0"/>
          </a:p>
        </p:txBody>
      </p:sp>
    </p:spTree>
    <p:extLst>
      <p:ext uri="{BB962C8B-B14F-4D97-AF65-F5344CB8AC3E}">
        <p14:creationId xmlns:p14="http://schemas.microsoft.com/office/powerpoint/2010/main" val="10973015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1030</TotalTime>
  <Words>2992</Words>
  <Application>Microsoft Macintosh PowerPoint</Application>
  <PresentationFormat>Широкоэкранный</PresentationFormat>
  <Paragraphs>863</Paragraphs>
  <Slides>109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109</vt:i4>
      </vt:variant>
    </vt:vector>
  </HeadingPairs>
  <TitlesOfParts>
    <vt:vector size="113" baseType="lpstr">
      <vt:lpstr>Arial</vt:lpstr>
      <vt:lpstr>Calibri</vt:lpstr>
      <vt:lpstr>Calibri Light</vt:lpstr>
      <vt:lpstr>Тема Office</vt:lpstr>
      <vt:lpstr>Architecture of push_swap program</vt:lpstr>
      <vt:lpstr>Part 1. Checker</vt:lpstr>
      <vt:lpstr>Checker’s subj</vt:lpstr>
      <vt:lpstr>Checker how-to in common</vt:lpstr>
      <vt:lpstr>Using of get next line</vt:lpstr>
      <vt:lpstr>Possible problems with get next line</vt:lpstr>
      <vt:lpstr> sa, sb, ss instructions. Step 1 from 4.</vt:lpstr>
      <vt:lpstr> sa, sb, ss instructions. Step 2 from 4.</vt:lpstr>
      <vt:lpstr> sa, sb, ss instructions . Step 3 from 4.</vt:lpstr>
      <vt:lpstr> sa, sb, ss instructions . Step 4 from 4.</vt:lpstr>
      <vt:lpstr> pa, pb instructions . Step 1 from 3.</vt:lpstr>
      <vt:lpstr> pa, pb instructions . Step 2 from 3.</vt:lpstr>
      <vt:lpstr> pa, pb instructions . Step 3 from 3.</vt:lpstr>
      <vt:lpstr> ra, rb, rr instructions . Step 1 from 4.</vt:lpstr>
      <vt:lpstr> ra, rb, rr instructions . Step 2 from 4.</vt:lpstr>
      <vt:lpstr> ra, rb, rr instructions . Step 3 from 4.</vt:lpstr>
      <vt:lpstr> ra, rb, rr instructions . Step 4 from 4.</vt:lpstr>
      <vt:lpstr> rra, rrb, rrr instructions . Step 1 from 4.</vt:lpstr>
      <vt:lpstr> rra, rrb, rrr instructions . Step 2 from 4.</vt:lpstr>
      <vt:lpstr> rra, rrb, rrr instructions . Step 3 from 4.</vt:lpstr>
      <vt:lpstr> rra, rrb, rrr instructions . Step 4 from 4.</vt:lpstr>
      <vt:lpstr>Part 2. Push_swap</vt:lpstr>
      <vt:lpstr>Cases</vt:lpstr>
      <vt:lpstr>How to sort 3 random numbers</vt:lpstr>
      <vt:lpstr>How to sort 5 random numbers Case 1</vt:lpstr>
      <vt:lpstr>How to sort 5 random numbers Case 1</vt:lpstr>
      <vt:lpstr>How to sort 5 random numbers Case 1</vt:lpstr>
      <vt:lpstr>How to sort 5 random numbers Case 1</vt:lpstr>
      <vt:lpstr>How to sort 5 random numbers Case 1</vt:lpstr>
      <vt:lpstr>How to sort 5 random numbers Case 1</vt:lpstr>
      <vt:lpstr>How to sort 5 random numbers Case 2</vt:lpstr>
      <vt:lpstr>How to sort 5 random numbers Case 2</vt:lpstr>
      <vt:lpstr>How to sort 5 random numbers Case 2</vt:lpstr>
      <vt:lpstr>How to sort 5 random numbers Case 2</vt:lpstr>
      <vt:lpstr>How to sort 5 random numbers Case 2</vt:lpstr>
      <vt:lpstr>How to sort 5 random numbers Case 2</vt:lpstr>
      <vt:lpstr>How to sort 5 random numbers Case 2</vt:lpstr>
      <vt:lpstr>How to sort 5 random numbers Case 2</vt:lpstr>
      <vt:lpstr>How to sort 5 random numbers Case 3</vt:lpstr>
      <vt:lpstr>How to sort 5 random numbers Case 3. spent 5 operations.</vt:lpstr>
      <vt:lpstr>How to sort 5 random numbers Case 3. spent 6 operations.</vt:lpstr>
      <vt:lpstr>How to sort 5 random numbers Case 3. spent 7 operations.</vt:lpstr>
      <vt:lpstr>How to sort 5 random numbers Case 3. spent 8 operations.</vt:lpstr>
      <vt:lpstr>How to sort 5 random numbers Case 3</vt:lpstr>
      <vt:lpstr>How to sort 5 random numbers Case 4. spent 4 operations.</vt:lpstr>
      <vt:lpstr>How to sort 5 random numbers Case 4. spent 5 operations.</vt:lpstr>
      <vt:lpstr>How to sort 5 random numbers Case 4. spent 6 operations.</vt:lpstr>
      <vt:lpstr>How to sort 5 random numbers Case 4</vt:lpstr>
      <vt:lpstr>How to sort 5 random numbers Case 5. spent 4 operations.</vt:lpstr>
      <vt:lpstr>How to sort 5 random numbers Case 5. spent 5 operations.</vt:lpstr>
      <vt:lpstr>How to sort 5 random numbers Case 5. spent 6 operations.</vt:lpstr>
      <vt:lpstr>How to sort 5 random numbers Case 5. spent 7 operations.</vt:lpstr>
      <vt:lpstr>How to sort 5 random numbers Case 5. spent 8 operations.</vt:lpstr>
      <vt:lpstr>How to sort 5 random numbers Case 5. spent 9 operations.</vt:lpstr>
      <vt:lpstr>How to sort 5 random numbers Case 5. spent 10 operations.</vt:lpstr>
      <vt:lpstr>How to sort 5 random numbers Case 5. spent 11 operations.</vt:lpstr>
      <vt:lpstr>How to sort 5 random numbers Case 5</vt:lpstr>
      <vt:lpstr>How to sort 5 random numbers Case 6. spent 4 operations.</vt:lpstr>
      <vt:lpstr>How to sort 5 random numbers Case 6. spent 5 operations.</vt:lpstr>
      <vt:lpstr>How to sort 5 random numbers Case 6. spent 6 operations.</vt:lpstr>
      <vt:lpstr>How to sort 5 random numbers Case 6. spent 7 operations.</vt:lpstr>
      <vt:lpstr>How to sort 5 random numbers Case 6. spent 8 operations.</vt:lpstr>
      <vt:lpstr>How to sort 5 random numbers Case 6. spent 9 operations.</vt:lpstr>
      <vt:lpstr>How to sort 5 random numbers Case 6. spent 10 operations.</vt:lpstr>
      <vt:lpstr>How to sort 5 random numbers Case 6</vt:lpstr>
      <vt:lpstr>How to sort 5 random numbers Case 7. spent 4 operations.</vt:lpstr>
      <vt:lpstr>How to sort 5 random numbers Case 7. spent 5 operations.</vt:lpstr>
      <vt:lpstr>How to sort 5 random numbers Case 7. spent 6 operations.</vt:lpstr>
      <vt:lpstr>How to sort 5 random numbers Case 7. spent 7 operations.</vt:lpstr>
      <vt:lpstr>How to sort 5 random numbers Case 7. spent 8 operations.</vt:lpstr>
      <vt:lpstr>How to sort 5*n random numbers</vt:lpstr>
      <vt:lpstr>How to sort 5*n random numbers</vt:lpstr>
      <vt:lpstr>How to sort 5*n random numbers</vt:lpstr>
      <vt:lpstr>How to sort 5*n random numbers</vt:lpstr>
      <vt:lpstr>How to sort 5*n random numbers</vt:lpstr>
      <vt:lpstr>How to sort 5*n random numbers</vt:lpstr>
      <vt:lpstr>How to sort 5*n random numbers</vt:lpstr>
      <vt:lpstr>How to sort 5*n random numbers</vt:lpstr>
      <vt:lpstr>How to sort 5*n random numbers</vt:lpstr>
      <vt:lpstr>How to sort 5*n random numbers</vt:lpstr>
      <vt:lpstr>How to sort 5*n random numbers</vt:lpstr>
      <vt:lpstr>How to sort 5*n random numbers</vt:lpstr>
      <vt:lpstr>How to sort 5*n random numbers</vt:lpstr>
      <vt:lpstr>How to sort 5*n random numbers</vt:lpstr>
      <vt:lpstr>How to sort 5 random numbers with other unsorted numbers</vt:lpstr>
      <vt:lpstr>How to sort 5 random numbers with other unsorted numbers</vt:lpstr>
      <vt:lpstr>How to sort 5 random numbers with other unsorted numbers</vt:lpstr>
      <vt:lpstr>How to sort 5 random numbers with other unsorted numbers</vt:lpstr>
      <vt:lpstr>How to sort 5 random numbers with other unsorted numbers</vt:lpstr>
      <vt:lpstr>How to sort 5 random numbers with other unsorted numbers</vt:lpstr>
      <vt:lpstr>How to sort 5 random numbers with other unsorted numbers</vt:lpstr>
      <vt:lpstr>How to sort 5 random numbers with other unsorted numbers</vt:lpstr>
      <vt:lpstr>How to sort 5 random numbers with other unsorted numbers</vt:lpstr>
      <vt:lpstr>How to sort 5 random numbers with other unsorted numbers</vt:lpstr>
      <vt:lpstr>How to sort 5 random numbers with other unsorted numbers</vt:lpstr>
      <vt:lpstr>How to sort 5 random numbers with other unsorted numbers</vt:lpstr>
      <vt:lpstr>How to sort 5 random numbers with other unsorted numbers</vt:lpstr>
      <vt:lpstr>How to sort 5 random numbers with other unsorted numbers</vt:lpstr>
      <vt:lpstr>How to sort 5 random numbers with other unsorted numbers</vt:lpstr>
      <vt:lpstr>How to sort 5 random numbers with other unsorted numbers</vt:lpstr>
      <vt:lpstr>How to sort n random numbers</vt:lpstr>
      <vt:lpstr>Sorting N numbers</vt:lpstr>
      <vt:lpstr>Sorting N numbers</vt:lpstr>
      <vt:lpstr>Sorting N numbers</vt:lpstr>
      <vt:lpstr>Parallel sorting</vt:lpstr>
      <vt:lpstr>Sorting N numbers</vt:lpstr>
      <vt:lpstr>Sorting N numbers</vt:lpstr>
      <vt:lpstr>Презентация PowerPoint</vt:lpstr>
      <vt:lpstr>Sorting N numbers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Microsoft Office User</dc:creator>
  <cp:lastModifiedBy>Microsoft Office User</cp:lastModifiedBy>
  <cp:revision>378</cp:revision>
  <dcterms:created xsi:type="dcterms:W3CDTF">2020-02-23T10:12:20Z</dcterms:created>
  <dcterms:modified xsi:type="dcterms:W3CDTF">2020-03-01T11:34:10Z</dcterms:modified>
</cp:coreProperties>
</file>