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73" r:id="rId5"/>
    <p:sldId id="277" r:id="rId6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3F229F-C9D0-CDD0-EDFE-9A8124EC1017}" v="124" dt="2024-07-12T07:39:07.9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2"/>
    <p:restoredTop sz="96327"/>
  </p:normalViewPr>
  <p:slideViewPr>
    <p:cSldViewPr snapToGrid="0">
      <p:cViewPr>
        <p:scale>
          <a:sx n="100" d="100"/>
          <a:sy n="100" d="100"/>
        </p:scale>
        <p:origin x="-845" y="58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33F7E-3633-4FA3-974D-CA21FB24834F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82836-E43C-41FF-A11B-3D8AB6E6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7/12/2024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313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907" y="1045761"/>
            <a:ext cx="11390970" cy="2387600"/>
          </a:xfrm>
        </p:spPr>
        <p:txBody>
          <a:bodyPr>
            <a:normAutofit/>
          </a:bodyPr>
          <a:lstStyle/>
          <a:p>
            <a:r>
              <a:rPr lang="en-US" dirty="0"/>
              <a:t>management </a:t>
            </a:r>
            <a:r>
              <a:rPr lang="en-US" dirty="0" err="1"/>
              <a:t>suMMARY</a:t>
            </a:r>
            <a:endParaRPr lang="en-US" dirty="0" err="1">
              <a:cs typeface="Arial"/>
            </a:endParaRP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Mirjam Nilsson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rial"/>
              </a:rPr>
              <a:t>Kpi</a:t>
            </a:r>
            <a:r>
              <a:rPr lang="en-US" dirty="0">
                <a:cs typeface="Arial"/>
              </a:rPr>
              <a:t> OVERVIEW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2930" y="3429446"/>
            <a:ext cx="4717710" cy="92075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200" b="1" dirty="0">
                <a:cs typeface="Arial"/>
              </a:rPr>
              <a:t>2022 data</a:t>
            </a:r>
            <a:endParaRPr lang="en-US" dirty="0">
              <a:cs typeface="Arial"/>
            </a:endParaRPr>
          </a:p>
          <a:p>
            <a:pPr marL="283210" indent="-283210"/>
            <a:r>
              <a:rPr lang="en-US" dirty="0">
                <a:cs typeface="Arial"/>
              </a:rPr>
              <a:t>ROE = 15%</a:t>
            </a:r>
            <a:endParaRPr lang="en-US" dirty="0"/>
          </a:p>
          <a:p>
            <a:pPr marL="283210" indent="-283210"/>
            <a:r>
              <a:rPr lang="en-US" dirty="0"/>
              <a:t>ROA = 10%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B4CB3CB-26DE-76CC-C5B0-035917AF6F82}"/>
              </a:ext>
            </a:extLst>
          </p:cNvPr>
          <p:cNvSpPr txBox="1">
            <a:spLocks/>
          </p:cNvSpPr>
          <p:nvPr/>
        </p:nvSpPr>
        <p:spPr>
          <a:xfrm>
            <a:off x="6660623" y="3433163"/>
            <a:ext cx="4717710" cy="9207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cs typeface="Arial"/>
              </a:rPr>
              <a:t>2023 data</a:t>
            </a:r>
            <a:endParaRPr lang="en-US" dirty="0">
              <a:cs typeface="Arial"/>
            </a:endParaRPr>
          </a:p>
          <a:p>
            <a:pPr marL="283210" indent="-283210"/>
            <a:r>
              <a:rPr lang="en-US" dirty="0">
                <a:cs typeface="Arial"/>
              </a:rPr>
              <a:t>ROE = 30%</a:t>
            </a:r>
            <a:endParaRPr lang="en-US" dirty="0"/>
          </a:p>
          <a:p>
            <a:pPr marL="283210" indent="-283210"/>
            <a:r>
              <a:rPr lang="en-US" dirty="0"/>
              <a:t>ROA = 14%</a:t>
            </a:r>
            <a:endParaRPr lang="en-US" dirty="0">
              <a:cs typeface="Arial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C7F251B-8B3A-BF89-4611-6E0E1B5D444A}"/>
              </a:ext>
            </a:extLst>
          </p:cNvPr>
          <p:cNvSpPr txBox="1">
            <a:spLocks/>
          </p:cNvSpPr>
          <p:nvPr/>
        </p:nvSpPr>
        <p:spPr>
          <a:xfrm>
            <a:off x="2478916" y="5319577"/>
            <a:ext cx="8360441" cy="9207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cs typeface="Arial"/>
              </a:rPr>
              <a:t>KPIs driven by Net Interest Income and rising interest rates</a:t>
            </a:r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1F98F7-6576-47F1-AD63-56E26C33974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421</Words>
  <Application>Microsoft Office PowerPoint</Application>
  <PresentationFormat>Widescreen</PresentationFormat>
  <Paragraphs>95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management suMMARY</vt:lpstr>
      <vt:lpstr>Kpi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/>
  <cp:lastModifiedBy/>
  <cp:revision>52</cp:revision>
  <dcterms:created xsi:type="dcterms:W3CDTF">2022-06-28T06:29:45Z</dcterms:created>
  <dcterms:modified xsi:type="dcterms:W3CDTF">2024-07-12T07:39:39Z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