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280" y="5194440"/>
            <a:ext cx="746712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E110BC00-3D9E-47B3-AEE6-F1695E4F158A}" type="datetime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11/1/18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995A346F-7CD7-4B64-B63B-31A549710945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24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700"/>
              </a:spcBef>
            </a:pPr>
            <a:fld id="{FA2A455C-C6D8-4B73-BF9A-F40D093637BA}" type="datetime">
              <a:rPr b="0" lang="en-US" sz="1400" spc="-1" strike="noStrike">
                <a:solidFill>
                  <a:srgbClr val="ffffff"/>
                </a:solidFill>
                <a:latin typeface="Tahoma"/>
              </a:rPr>
              <a:t>11/1/18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  <a:spcBef>
                <a:spcPts val="700"/>
              </a:spcBef>
            </a:pPr>
            <a:fld id="{8FA7A034-1E12-4D1E-AAA2-76480C25445C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Application>LibreOffice/6.0.3.2$Linux_X86_64 LibreOffice_project/00m0$Build-2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en-US</dc:language>
  <cp:lastModifiedBy/>
  <dcterms:modified xsi:type="dcterms:W3CDTF">2018-11-01T11:15:20Z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