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7" r:id="rId6"/>
    <p:sldId id="259" r:id="rId7"/>
    <p:sldId id="270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70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B743D-C789-476D-12FD-6E2F551B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204DC8-D600-9ACE-1FEA-96D0B0321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3ED3F-85CD-59D1-3659-696BCBB4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6E4D6-266A-114B-AF29-0FDBA3E5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AAC4E-4B81-B397-9900-2F6FF678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4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81464-7E73-570D-6501-2AC2FAB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A770DF-65F1-ADCC-2956-AD9B273B6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D7720-B3E3-428E-E42C-F63066C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8E1D2-E737-5E09-4E5C-F8A6963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621F7-4538-6527-003C-20C787D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0EB7A9-2F22-55AA-4A19-EE4AB532E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7B4BB-E456-B106-67E4-A2259361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D74D6-B143-3605-7810-78718049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E9BAC-7699-097B-D7D4-4DA9E787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E7033-390D-9CAA-9C9C-D727FB84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E5574-9C1F-3E2E-3820-62CD1C28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F521E-9452-0307-54C8-E480932A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47346-BE67-9C68-13C4-8E9EF8CF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142A4-7A5D-AC35-E8D2-4736DC9D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A0369-B28C-4D8D-7A6A-7146D726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7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5154F-30C5-053D-3577-B1DC0BF4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56017A-F111-6B52-5EDD-DC377B3E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C7251-9C92-4062-7280-B95518B9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3544B-63C3-A94A-B83C-99AA9E74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5C723C-1579-B106-D5A3-4ED922F8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45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D517F-CF14-436C-3FDD-96549AF3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7EC24-7DAB-0D9F-140A-EC9C7D21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0B173-904A-EE27-0B33-FC882A76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8FACE0-44B9-48E1-84C2-147488A2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D57E0C-6942-2D94-4904-86E035B3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0A0A3A-E332-D447-D351-7871EDDB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3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EC60E-A0CA-0CB5-CC93-310CB935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31C4EC-E955-B903-D23A-CDE3E4D1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736FB1-A2E7-4EBF-95F0-FAF494147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B59F55-33C5-0DEE-CF0B-7943276C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728F9-61E5-AA3B-F6C3-1F3F151C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BF7308-58D9-02E5-1A9E-0AAAB59B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9B28D-7EC6-F8A7-D689-D5E608BA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9268FD-18C4-3056-E0B4-7ABBA21F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2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0A2A-A4F2-C660-8AFC-2A3CBEAB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DDD00-308F-E10B-8440-8BC14F62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C87748-8227-1896-768B-F83D51A3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24E93-C641-4E16-45F5-B230262C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3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34B490-FC3D-E390-925F-2EF8441A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C90516-1608-2BA0-4D72-8C5147F8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94AE3-EA5E-6524-9A26-8F1F0A81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EAC5F-797E-2060-154A-A0BDA70E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14D31-0525-D9D4-DFD3-0D34C3DB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4F9549-0722-DCE4-247A-988230C3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23049F-2D0A-186A-2ABB-42727CB5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711A-C04B-90AB-7882-2CF366C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614DDC-727F-DD4D-0A0F-0FF7638A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21A8A-F826-3A2A-89A2-39888EA7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0E0267-A48D-8FE3-583D-DB6FBCAA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972233-AB4F-E538-6C6B-14A8B344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08D94-338D-331B-A746-F3B6C3B4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F54A80-3BDC-9EF6-3BF2-C31CEB07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631F0-E911-DBA7-D3ED-9D41744C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728A17-0A23-07A5-0B5B-C2A2E863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77D6C-F54E-B6C0-5B84-1FD8DA7B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55DAF-22B0-9070-8C13-E80F322C7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D790-6D76-4748-AB82-BB61DA440DE4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E12AA-128C-8ED2-E337-E3AF4FE59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18EC2-3BE7-C637-CE3D-1FE9F3B9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0289-3D81-4D54-8765-556E72713D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E6BCF12-DE9C-C621-CD17-AFF5AAD98C15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52440" y="1351280"/>
              <a:ext cx="213360" cy="18000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3FE9C75E-46C2-BDAD-D6DD-F2E5E5841850}"/>
                </a:ext>
              </a:extLst>
            </p:cNvPr>
            <p:cNvSpPr/>
            <p:nvPr/>
          </p:nvSpPr>
          <p:spPr>
            <a:xfrm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24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E6BCF12-DE9C-C621-CD17-AFF5AAD98C15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52440" y="1351280"/>
              <a:ext cx="213360" cy="45720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3FE9C75E-46C2-BDAD-D6DD-F2E5E5841850}"/>
                </a:ext>
              </a:extLst>
            </p:cNvPr>
            <p:cNvSpPr/>
            <p:nvPr/>
          </p:nvSpPr>
          <p:spPr>
            <a:xfrm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3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E80163-1710-26A7-F772-70F978F5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51" y="65588"/>
            <a:ext cx="6177698" cy="6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E6BCF12-DE9C-C621-CD17-AFF5AAD98C15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52440" y="1351280"/>
              <a:ext cx="213360" cy="45720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3FE9C75E-46C2-BDAD-D6DD-F2E5E5841850}"/>
                </a:ext>
              </a:extLst>
            </p:cNvPr>
            <p:cNvSpPr/>
            <p:nvPr/>
          </p:nvSpPr>
          <p:spPr>
            <a:xfrm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92F7EE2-0C94-0D60-92B5-BD9CDD351437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52440" y="1351280"/>
              <a:ext cx="213360" cy="87376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F88A6DE-5472-A27D-9673-1CDE8C2206DE}"/>
                </a:ext>
              </a:extLst>
            </p:cNvPr>
            <p:cNvSpPr/>
            <p:nvPr/>
          </p:nvSpPr>
          <p:spPr>
            <a:xfrm rot="21437613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3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56A8BAE-5B83-E4B5-707E-AAD4A1C24874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65140" y="1328420"/>
              <a:ext cx="187960" cy="127000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E658EEF6-96C0-2B3E-8CA8-124EB38B44C8}"/>
                </a:ext>
              </a:extLst>
            </p:cNvPr>
            <p:cNvSpPr/>
            <p:nvPr/>
          </p:nvSpPr>
          <p:spPr>
            <a:xfrm rot="21260785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56A8BAE-5B83-E4B5-707E-AAD4A1C24874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65140" y="1328420"/>
              <a:ext cx="195580" cy="152908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E658EEF6-96C0-2B3E-8CA8-124EB38B44C8}"/>
                </a:ext>
              </a:extLst>
            </p:cNvPr>
            <p:cNvSpPr/>
            <p:nvPr/>
          </p:nvSpPr>
          <p:spPr>
            <a:xfrm rot="21179667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79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7D49A8-9308-202D-6B20-CD4CD88C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51" y="65588"/>
            <a:ext cx="6177698" cy="672682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56ADEFD-4D70-B021-79AC-71E0866F7CB0}"/>
              </a:ext>
            </a:extLst>
          </p:cNvPr>
          <p:cNvSpPr/>
          <p:nvPr/>
        </p:nvSpPr>
        <p:spPr>
          <a:xfrm rot="20818937">
            <a:off x="6096001" y="433632"/>
            <a:ext cx="2491556" cy="537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Ha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Ha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Ha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Ha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Ha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89A30C2-4CE4-B730-F4D4-E667F27AD875}"/>
              </a:ext>
            </a:extLst>
          </p:cNvPr>
          <p:cNvSpPr/>
          <p:nvPr/>
        </p:nvSpPr>
        <p:spPr>
          <a:xfrm>
            <a:off x="5565140" y="1328928"/>
            <a:ext cx="195580" cy="207264"/>
          </a:xfrm>
          <a:custGeom>
            <a:avLst/>
            <a:gdLst>
              <a:gd name="connsiteX0" fmla="*/ 0 w 213360"/>
              <a:gd name="connsiteY0" fmla="*/ 45720 h 81328"/>
              <a:gd name="connsiteX1" fmla="*/ 0 w 213360"/>
              <a:gd name="connsiteY1" fmla="*/ 45720 h 81328"/>
              <a:gd name="connsiteX2" fmla="*/ 45720 w 213360"/>
              <a:gd name="connsiteY2" fmla="*/ 76200 h 81328"/>
              <a:gd name="connsiteX3" fmla="*/ 147320 w 213360"/>
              <a:gd name="connsiteY3" fmla="*/ 71120 h 81328"/>
              <a:gd name="connsiteX4" fmla="*/ 162560 w 213360"/>
              <a:gd name="connsiteY4" fmla="*/ 60960 h 81328"/>
              <a:gd name="connsiteX5" fmla="*/ 167640 w 213360"/>
              <a:gd name="connsiteY5" fmla="*/ 45720 h 81328"/>
              <a:gd name="connsiteX6" fmla="*/ 198120 w 213360"/>
              <a:gd name="connsiteY6" fmla="*/ 25400 h 81328"/>
              <a:gd name="connsiteX7" fmla="*/ 213360 w 213360"/>
              <a:gd name="connsiteY7" fmla="*/ 5080 h 81328"/>
              <a:gd name="connsiteX8" fmla="*/ 177800 w 213360"/>
              <a:gd name="connsiteY8" fmla="*/ 5080 h 81328"/>
              <a:gd name="connsiteX9" fmla="*/ 106680 w 213360"/>
              <a:gd name="connsiteY9" fmla="*/ 15240 h 81328"/>
              <a:gd name="connsiteX10" fmla="*/ 10160 w 213360"/>
              <a:gd name="connsiteY10" fmla="*/ 5080 h 81328"/>
              <a:gd name="connsiteX11" fmla="*/ 0 w 213360"/>
              <a:gd name="connsiteY11" fmla="*/ 45720 h 8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360" h="81328">
                <a:moveTo>
                  <a:pt x="0" y="45720"/>
                </a:moveTo>
                <a:lnTo>
                  <a:pt x="0" y="45720"/>
                </a:lnTo>
                <a:cubicBezTo>
                  <a:pt x="15240" y="55880"/>
                  <a:pt x="29337" y="68009"/>
                  <a:pt x="45720" y="76200"/>
                </a:cubicBezTo>
                <a:cubicBezTo>
                  <a:pt x="72313" y="89497"/>
                  <a:pt x="133592" y="72950"/>
                  <a:pt x="147320" y="71120"/>
                </a:cubicBezTo>
                <a:cubicBezTo>
                  <a:pt x="152400" y="67733"/>
                  <a:pt x="158746" y="65728"/>
                  <a:pt x="162560" y="60960"/>
                </a:cubicBezTo>
                <a:cubicBezTo>
                  <a:pt x="165905" y="56779"/>
                  <a:pt x="163854" y="49506"/>
                  <a:pt x="167640" y="45720"/>
                </a:cubicBezTo>
                <a:cubicBezTo>
                  <a:pt x="176274" y="37086"/>
                  <a:pt x="190794" y="35169"/>
                  <a:pt x="198120" y="25400"/>
                </a:cubicBezTo>
                <a:lnTo>
                  <a:pt x="213360" y="5080"/>
                </a:lnTo>
                <a:cubicBezTo>
                  <a:pt x="187634" y="-3495"/>
                  <a:pt x="208351" y="380"/>
                  <a:pt x="177800" y="5080"/>
                </a:cubicBezTo>
                <a:cubicBezTo>
                  <a:pt x="73219" y="21169"/>
                  <a:pt x="175428" y="1490"/>
                  <a:pt x="106680" y="15240"/>
                </a:cubicBezTo>
                <a:cubicBezTo>
                  <a:pt x="61106" y="12392"/>
                  <a:pt x="43056" y="18238"/>
                  <a:pt x="10160" y="5080"/>
                </a:cubicBezTo>
                <a:cubicBezTo>
                  <a:pt x="6644" y="3674"/>
                  <a:pt x="1693" y="38947"/>
                  <a:pt x="0" y="457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9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56A8BAE-5B83-E4B5-707E-AAD4A1C24874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65140" y="1328420"/>
              <a:ext cx="195580" cy="152908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E658EEF6-96C0-2B3E-8CA8-124EB38B44C8}"/>
                </a:ext>
              </a:extLst>
            </p:cNvPr>
            <p:cNvSpPr/>
            <p:nvPr/>
          </p:nvSpPr>
          <p:spPr>
            <a:xfrm rot="21179667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6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56A8BAE-5B83-E4B5-707E-AAD4A1C24874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65140" y="1328420"/>
              <a:ext cx="187960" cy="127000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E658EEF6-96C0-2B3E-8CA8-124EB38B44C8}"/>
                </a:ext>
              </a:extLst>
            </p:cNvPr>
            <p:cNvSpPr/>
            <p:nvPr/>
          </p:nvSpPr>
          <p:spPr>
            <a:xfrm rot="21260785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5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92F7EE2-0C94-0D60-92B5-BD9CDD351437}"/>
              </a:ext>
            </a:extLst>
          </p:cNvPr>
          <p:cNvGrpSpPr/>
          <p:nvPr/>
        </p:nvGrpSpPr>
        <p:grpSpPr>
          <a:xfrm>
            <a:off x="3007151" y="65588"/>
            <a:ext cx="6177698" cy="6726824"/>
            <a:chOff x="3007151" y="65588"/>
            <a:chExt cx="6177698" cy="672682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C7D49A8-9308-202D-6B20-CD4CD88C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51" y="65588"/>
              <a:ext cx="6177698" cy="6726824"/>
            </a:xfrm>
            <a:prstGeom prst="rect">
              <a:avLst/>
            </a:prstGeom>
          </p:spPr>
        </p:pic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A692C545-0676-EC46-DFC7-E674FF093EB8}"/>
                </a:ext>
              </a:extLst>
            </p:cNvPr>
            <p:cNvSpPr/>
            <p:nvPr/>
          </p:nvSpPr>
          <p:spPr>
            <a:xfrm>
              <a:off x="5552440" y="1351280"/>
              <a:ext cx="213360" cy="87376"/>
            </a:xfrm>
            <a:custGeom>
              <a:avLst/>
              <a:gdLst>
                <a:gd name="connsiteX0" fmla="*/ 0 w 213360"/>
                <a:gd name="connsiteY0" fmla="*/ 45720 h 81328"/>
                <a:gd name="connsiteX1" fmla="*/ 0 w 213360"/>
                <a:gd name="connsiteY1" fmla="*/ 45720 h 81328"/>
                <a:gd name="connsiteX2" fmla="*/ 45720 w 213360"/>
                <a:gd name="connsiteY2" fmla="*/ 76200 h 81328"/>
                <a:gd name="connsiteX3" fmla="*/ 147320 w 213360"/>
                <a:gd name="connsiteY3" fmla="*/ 71120 h 81328"/>
                <a:gd name="connsiteX4" fmla="*/ 162560 w 213360"/>
                <a:gd name="connsiteY4" fmla="*/ 60960 h 81328"/>
                <a:gd name="connsiteX5" fmla="*/ 167640 w 213360"/>
                <a:gd name="connsiteY5" fmla="*/ 45720 h 81328"/>
                <a:gd name="connsiteX6" fmla="*/ 198120 w 213360"/>
                <a:gd name="connsiteY6" fmla="*/ 25400 h 81328"/>
                <a:gd name="connsiteX7" fmla="*/ 213360 w 213360"/>
                <a:gd name="connsiteY7" fmla="*/ 5080 h 81328"/>
                <a:gd name="connsiteX8" fmla="*/ 177800 w 213360"/>
                <a:gd name="connsiteY8" fmla="*/ 5080 h 81328"/>
                <a:gd name="connsiteX9" fmla="*/ 106680 w 213360"/>
                <a:gd name="connsiteY9" fmla="*/ 15240 h 81328"/>
                <a:gd name="connsiteX10" fmla="*/ 10160 w 213360"/>
                <a:gd name="connsiteY10" fmla="*/ 5080 h 81328"/>
                <a:gd name="connsiteX11" fmla="*/ 0 w 213360"/>
                <a:gd name="connsiteY11" fmla="*/ 45720 h 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60" h="81328">
                  <a:moveTo>
                    <a:pt x="0" y="45720"/>
                  </a:moveTo>
                  <a:lnTo>
                    <a:pt x="0" y="45720"/>
                  </a:lnTo>
                  <a:cubicBezTo>
                    <a:pt x="15240" y="55880"/>
                    <a:pt x="29337" y="68009"/>
                    <a:pt x="45720" y="76200"/>
                  </a:cubicBezTo>
                  <a:cubicBezTo>
                    <a:pt x="72313" y="89497"/>
                    <a:pt x="133592" y="72950"/>
                    <a:pt x="147320" y="71120"/>
                  </a:cubicBezTo>
                  <a:cubicBezTo>
                    <a:pt x="152400" y="67733"/>
                    <a:pt x="158746" y="65728"/>
                    <a:pt x="162560" y="60960"/>
                  </a:cubicBezTo>
                  <a:cubicBezTo>
                    <a:pt x="165905" y="56779"/>
                    <a:pt x="163854" y="49506"/>
                    <a:pt x="167640" y="45720"/>
                  </a:cubicBezTo>
                  <a:cubicBezTo>
                    <a:pt x="176274" y="37086"/>
                    <a:pt x="190794" y="35169"/>
                    <a:pt x="198120" y="25400"/>
                  </a:cubicBezTo>
                  <a:lnTo>
                    <a:pt x="213360" y="5080"/>
                  </a:lnTo>
                  <a:cubicBezTo>
                    <a:pt x="187634" y="-3495"/>
                    <a:pt x="208351" y="380"/>
                    <a:pt x="177800" y="5080"/>
                  </a:cubicBezTo>
                  <a:cubicBezTo>
                    <a:pt x="73219" y="21169"/>
                    <a:pt x="175428" y="1490"/>
                    <a:pt x="106680" y="15240"/>
                  </a:cubicBezTo>
                  <a:cubicBezTo>
                    <a:pt x="61106" y="12392"/>
                    <a:pt x="43056" y="18238"/>
                    <a:pt x="10160" y="5080"/>
                  </a:cubicBezTo>
                  <a:cubicBezTo>
                    <a:pt x="6644" y="3674"/>
                    <a:pt x="1693" y="38947"/>
                    <a:pt x="0" y="457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F88A6DE-5472-A27D-9673-1CDE8C2206DE}"/>
                </a:ext>
              </a:extLst>
            </p:cNvPr>
            <p:cNvSpPr/>
            <p:nvPr/>
          </p:nvSpPr>
          <p:spPr>
            <a:xfrm rot="21437613">
              <a:off x="6096001" y="433632"/>
              <a:ext cx="2491556" cy="5373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Ha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fr-FR" sz="2400" dirty="0" err="1">
                  <a:solidFill>
                    <a:schemeClr val="bg2">
                      <a:lumMod val="25000"/>
                    </a:schemeClr>
                  </a:solidFill>
                </a:rPr>
                <a:t>Ha</a:t>
              </a:r>
              <a:r>
                <a:rPr lang="fr-FR" sz="2400" dirty="0">
                  <a:solidFill>
                    <a:schemeClr val="bg2">
                      <a:lumMod val="25000"/>
                    </a:schemeClr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583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60</Words>
  <Application>Microsoft Office PowerPoint</Application>
  <PresentationFormat>Grand écran</PresentationFormat>
  <Paragraphs>10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alexandre pons</dc:creator>
  <cp:lastModifiedBy>pierre alexandre pons</cp:lastModifiedBy>
  <cp:revision>1</cp:revision>
  <dcterms:created xsi:type="dcterms:W3CDTF">2022-11-18T10:22:54Z</dcterms:created>
  <dcterms:modified xsi:type="dcterms:W3CDTF">2022-11-24T14:09:40Z</dcterms:modified>
</cp:coreProperties>
</file>