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B000F-D94A-FCF6-4AED-72F51B63F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CC9B3E-9948-B20E-3377-0C61226A6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A2F7F2-DD40-0B04-49D2-72F44784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E85D-8EE2-4FC9-B865-E4337258E679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74DF62-F61D-91F4-F506-C68554D5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85EACE-3845-56AE-329F-70E91518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62C7-DA15-4033-BABC-03BCA64CD2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4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177352-20FC-DBE6-FE3C-B319601C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BB39DB-A870-5755-F1DD-981B9CBC2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8FF149-02BB-9244-B705-D775FDDEC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E85D-8EE2-4FC9-B865-E4337258E679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411CD7-2A56-C3B3-20DD-9A6B9739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BD7C8B-AB0A-20C6-462E-119FDBBA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62C7-DA15-4033-BABC-03BCA64CD2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35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95CFEC6-8FE5-0870-3139-D9CBB0F7B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DA3B32-E755-5174-4145-339463290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566931-8109-6C57-D252-2A5A9AD96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E85D-8EE2-4FC9-B865-E4337258E679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AFCFB-696B-EDB0-4D0E-7546F169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5BE84A-875B-70E2-129A-C1584364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62C7-DA15-4033-BABC-03BCA64CD2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65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0AF0D4-F79F-EB91-1071-3E22C2B4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C049C-A5B8-D20B-05A6-9CCB81D25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16DED5-6E76-10F8-55B0-D9FF74A4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E85D-8EE2-4FC9-B865-E4337258E679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AA7FC6-BED3-55E3-D56D-F53C708A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CB7D21-BC2C-D7CC-A20B-6C0B8849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62C7-DA15-4033-BABC-03BCA64CD2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02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202BFB-A266-CE6B-7DF0-A6B63070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B93BB8-574E-B6CD-2236-23B257F4C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59D81D-5CEA-4B2A-C2C8-7FC89EB65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E85D-8EE2-4FC9-B865-E4337258E679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F05CE7-8933-4261-542E-C6A3AD81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DD650-D213-7B46-3485-C28F1F43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62C7-DA15-4033-BABC-03BCA64CD2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41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BCE2B1-7892-46FB-68B2-6C63FADC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0F5F62-DABB-D1AB-5738-DA1E69E6D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C2E40E-4F58-24FE-3277-C2723E82A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FDF1B1-4B42-C399-F498-3FDD5FE0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E85D-8EE2-4FC9-B865-E4337258E679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71BDF6-C00D-D47A-E10B-7FE36020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B0340-5517-307C-8BBC-C08B9C3A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62C7-DA15-4033-BABC-03BCA64CD2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99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9E3BC-D4C9-581F-631D-173F53BC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67AEDA-5C20-0155-CDCF-74B0BA3BE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4BAD96-FE7A-DC9E-7D9C-8363FF20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AC408DB-62F9-5BF1-144A-C627C0A32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D580557-DDB6-F217-2A89-C532E6004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3B46885-C896-A8C5-1BA7-E1F7E16F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E85D-8EE2-4FC9-B865-E4337258E679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C17315E-1B07-FB33-FFE6-82D9AB2A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3401EC3-4270-7F51-AC44-A05917E0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62C7-DA15-4033-BABC-03BCA64CD2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25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2C23F-9E0D-2BA6-70C3-1438E74E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D37105-657F-73BE-1124-178B5718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E85D-8EE2-4FC9-B865-E4337258E679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3F010D5-96CD-D3D1-1541-96F6F0BE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0BA4D5-95C1-7D78-9197-6D0ABC57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62C7-DA15-4033-BABC-03BCA64CD2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56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0EC78A2-7896-D081-988A-28AC58B3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E85D-8EE2-4FC9-B865-E4337258E679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83B433-6B9D-7ED2-8DAC-0703DBA9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90BDB1-6769-52BC-892F-21C9217C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62C7-DA15-4033-BABC-03BCA64CD2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54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378DA3-83AB-438E-8366-7D9F9071A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6850C2-8F19-D160-EE12-0AF7C69A3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4CAE3A-E30A-C8FA-CF73-868EA02E4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FC7478-FF85-B26D-B1CD-23906D65E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E85D-8EE2-4FC9-B865-E4337258E679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A2FBF7-E8B1-8ECF-EC0D-AE797C79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2EB2EB-F732-7D01-7A6C-7E4BC0AC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62C7-DA15-4033-BABC-03BCA64CD2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65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23CE0-4FE0-2BD6-12CC-FD192B17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E7A0ED-EE60-D8EF-0D07-B07C92D1C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5109A2-27E5-4C4D-D466-75011D094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791ED1-2DBC-7351-950E-E47514FC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E85D-8EE2-4FC9-B865-E4337258E679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F7A0FC-068E-E438-D691-8B9154AD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E01669-1715-C0B0-5D6E-40BB1B65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562C7-DA15-4033-BABC-03BCA64CD2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49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7092E0C-B152-311D-C50A-1DD892455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0EB828-EDAA-2310-9087-7C799B255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26BE3B-2CC1-72C7-0E8C-6CCA09F35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1E85D-8EE2-4FC9-B865-E4337258E679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132528-8C78-C247-68F7-5E42CDE1A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9DF9EB-13F6-DB41-A311-96E7619E9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562C7-DA15-4033-BABC-03BCA64CD2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39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9061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alexandre pons</dc:creator>
  <cp:lastModifiedBy>pierre alexandre pons</cp:lastModifiedBy>
  <cp:revision>2</cp:revision>
  <dcterms:created xsi:type="dcterms:W3CDTF">2022-10-27T10:40:44Z</dcterms:created>
  <dcterms:modified xsi:type="dcterms:W3CDTF">2022-10-27T14:01:24Z</dcterms:modified>
</cp:coreProperties>
</file>