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5196" autoAdjust="0"/>
  </p:normalViewPr>
  <p:slideViewPr>
    <p:cSldViewPr snapToGrid="0">
      <p:cViewPr>
        <p:scale>
          <a:sx n="75" d="100"/>
          <a:sy n="75" d="100"/>
        </p:scale>
        <p:origin x="103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BE37-5D94-2C40-D6F8-D7DB2981E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E7D46-2959-DF4C-DC40-1B88DA2ED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1BE0-2E93-5EAA-1CEB-C5C74801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8216-63AE-EE88-8597-5344A8C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E049-0A12-6DC7-8BF4-040BAE4F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61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7333-DA70-09FB-018C-46319F1B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135D1-65AE-6C65-1452-1CCDE7AE2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A76B-3204-6EBD-A6C6-7A303430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C72C-9E44-859C-12AC-A63974C1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0E99-2663-517B-B391-041167E6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1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0A9C7-8BA5-2AEC-1C52-9350E1403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214DF-2142-0716-4D8D-1D6C936D2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320B-0A0C-5A5B-0F65-86B69617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D317-73C9-0F08-175D-C9CCFE84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89C2-7E33-AFD2-C98C-729D0B5E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5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3628-3F97-0357-4C1F-8F2F659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D681-93EB-5273-2D4D-9D5DCDB5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8F22-36FB-34E4-ED3B-A8946FDD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20A2-5FB5-A95F-9032-80E4B2F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6681-A804-A558-96A4-5D667187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43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0B89-1313-1D50-F970-35148090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ABA6F-620C-9B5C-5746-C0119BC8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40E6-24AD-186C-C6BF-8801D40E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4518-440E-99AA-C553-CBBBDF3F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C3FF-B718-2528-2B64-A6AD379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71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73F6-B728-A0BD-1401-16185C18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2ABC-AB62-21AC-8DE5-BF81BC21D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58496-8EB5-A661-CC34-A8586DC3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E9EA-9FE0-BE53-A0E6-F404BF9D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6D09-4300-B046-6743-D5147D07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DF0B-D5E8-E8D5-24D6-B4A7CCC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14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80EC-9629-DA82-4325-F4D5A26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7ECEA-8804-72A6-6C01-1AE53787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9200-914E-49BD-858C-764808438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45810-9D6F-D5DC-D53A-00096C82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1441C-BA02-A6A1-837B-5211C12A0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6BB8-197A-28DE-F470-DC1A1ED1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4564E-8710-816A-1939-8AD3F949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6086-0259-8140-C2FA-92C6279C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6C80-2E45-F0CA-0F0B-5DDC63ED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8426E-4715-C191-3279-AB0B4EB6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5DBDB-91A7-733E-1C64-E41F65AD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F408F-ABE3-FCC6-943C-0BD4390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9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BF82B-2932-C39D-E2FD-FE528445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817C3-C2A0-A7CA-3F47-447DF6D2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2B11A-7DF7-5D66-CE0C-451FF7E0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36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2101-373B-976B-5ACE-C1DD2C05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9706-E9B4-33EE-1E70-2F389930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60FCF-ED58-A217-661E-AAB74A708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85487-1213-896B-A1F3-40C4BCB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686B-AAE9-9828-8D53-245D8B29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E822-D500-4FE8-F39D-DF346382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85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ADEC-DD4F-1059-3006-640E26C9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8CE71-DF6B-2E35-EEF4-AD420438B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16861-DF9C-9BD8-2CCD-420F85F51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2856-5BCC-842A-26A4-01BB5CB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98D3B-6EA5-0C4F-49ED-A34D35DF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3508A-80BF-270F-6BC7-2628F224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B47F5-90B3-1E2C-ABC1-84CCEB24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DAEE-F113-FABF-73BA-50840A37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D814-EB9D-1E86-6533-C35D44397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3F57-8FBE-4C7C-94E5-20A928EE2F3E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443C-0E93-6A96-6E78-AC1244856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ED8B-CE8E-041A-3DC6-DD7B6D530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9D08-34A0-4440-8257-4502DF9B7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7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9939E-998D-5084-E068-1DCCFBB1762A}"/>
              </a:ext>
            </a:extLst>
          </p:cNvPr>
          <p:cNvSpPr/>
          <p:nvPr/>
        </p:nvSpPr>
        <p:spPr>
          <a:xfrm>
            <a:off x="518160" y="518160"/>
            <a:ext cx="6197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Partie 1</a:t>
            </a:r>
          </a:p>
          <a:p>
            <a:pPr algn="ctr"/>
            <a:r>
              <a:rPr lang="fr-FR" dirty="0"/>
              <a:t>Récupérer les donnes d’API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ED4DC-0FE5-B312-64DE-7EB5F68E453E}"/>
              </a:ext>
            </a:extLst>
          </p:cNvPr>
          <p:cNvSpPr/>
          <p:nvPr/>
        </p:nvSpPr>
        <p:spPr>
          <a:xfrm>
            <a:off x="701040" y="1229360"/>
            <a:ext cx="2692400" cy="1330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Paramètre pour l’API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5B0E7-B4E7-7B6E-622C-A7198AD39CE2}"/>
              </a:ext>
            </a:extLst>
          </p:cNvPr>
          <p:cNvSpPr/>
          <p:nvPr/>
        </p:nvSpPr>
        <p:spPr>
          <a:xfrm>
            <a:off x="3728720" y="1229360"/>
            <a:ext cx="2692400" cy="133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Output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Result_Table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 [] , tableau de donne des valeurs de marche + volume envoyé par l’API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9939E-998D-5084-E068-1DCCFBB1762A}"/>
              </a:ext>
            </a:extLst>
          </p:cNvPr>
          <p:cNvSpPr/>
          <p:nvPr/>
        </p:nvSpPr>
        <p:spPr>
          <a:xfrm>
            <a:off x="518160" y="518160"/>
            <a:ext cx="962152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Partie 1</a:t>
            </a:r>
          </a:p>
          <a:p>
            <a:pPr algn="ctr"/>
            <a:r>
              <a:rPr lang="fr-FR" dirty="0"/>
              <a:t>Récupérer les donnes d’API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ED4DC-0FE5-B312-64DE-7EB5F68E453E}"/>
              </a:ext>
            </a:extLst>
          </p:cNvPr>
          <p:cNvSpPr/>
          <p:nvPr/>
        </p:nvSpPr>
        <p:spPr>
          <a:xfrm>
            <a:off x="701040" y="1229360"/>
            <a:ext cx="2692400" cy="373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Symbole (ex BTCUSDT)</a:t>
            </a:r>
          </a:p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Intervalle ( ex 1min)</a:t>
            </a:r>
          </a:p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Timestamp start (sec)</a:t>
            </a:r>
          </a:p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Timestamp end (sec)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5B0E7-B4E7-7B6E-622C-A7198AD39CE2}"/>
              </a:ext>
            </a:extLst>
          </p:cNvPr>
          <p:cNvSpPr/>
          <p:nvPr/>
        </p:nvSpPr>
        <p:spPr>
          <a:xfrm>
            <a:off x="3728720" y="1229360"/>
            <a:ext cx="2692400" cy="3738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Output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Result_Table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 [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Open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Close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Close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Quote asset 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Number of trades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Taker buy base asset 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Taker buy quote asset 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ignore</a:t>
            </a:r>
            <a:endParaRPr lang="fr-FR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]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5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</TotalTime>
  <Words>88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alexandre pons</dc:creator>
  <cp:lastModifiedBy>pierre alexandre pons</cp:lastModifiedBy>
  <cp:revision>1</cp:revision>
  <dcterms:created xsi:type="dcterms:W3CDTF">2022-05-17T15:51:48Z</dcterms:created>
  <dcterms:modified xsi:type="dcterms:W3CDTF">2022-05-18T18:59:09Z</dcterms:modified>
</cp:coreProperties>
</file>