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6" r:id="rId11"/>
    <p:sldId id="267" r:id="rId12"/>
    <p:sldId id="273" r:id="rId13"/>
    <p:sldId id="274" r:id="rId14"/>
    <p:sldId id="275" r:id="rId15"/>
    <p:sldId id="276" r:id="rId16"/>
    <p:sldId id="277" r:id="rId17"/>
    <p:sldId id="269" r:id="rId18"/>
    <p:sldId id="270" r:id="rId19"/>
    <p:sldId id="278" r:id="rId20"/>
    <p:sldId id="279" r:id="rId21"/>
    <p:sldId id="280" r:id="rId22"/>
    <p:sldId id="281" r:id="rId23"/>
    <p:sldId id="282" r:id="rId24"/>
    <p:sldId id="271" r:id="rId25"/>
    <p:sldId id="264" r:id="rId26"/>
    <p:sldId id="27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5D4E-F53A-4BB8-A208-899EDFBD1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82FF1-4991-4EEA-9772-75E26C4C2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D039F-7336-450F-887F-94020FC1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263A-15D0-4F7E-A746-68A65E1092D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90F49-AD91-4BE8-86AD-239D638A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DA8AB-5602-4156-BAB2-E84F9037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3A13-39DD-418D-AB7A-CCD2E0A2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5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08B5-18E7-4B35-85C6-166265E0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AA492-6D0D-4FB2-94D8-4DD3598E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8BA2-4A68-4FF4-B124-C658CBB9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263A-15D0-4F7E-A746-68A65E1092D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E6E6D-4A0A-4413-89C8-ADB0F571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E48C3-F68B-464D-B353-B3CB71DC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3A13-39DD-418D-AB7A-CCD2E0A2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1F99D-99C7-4E0B-81D9-14C06691A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64D23-0DE9-4DED-99F5-7D9E12108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6B853-A6A1-4626-A5A0-E791E7EF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263A-15D0-4F7E-A746-68A65E1092D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E8AAC-5545-43BB-B088-E81F8AD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1136C-C68E-4730-9617-6DB8193B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3A13-39DD-418D-AB7A-CCD2E0A2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5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9609-57C3-4377-B87C-A5BC6A65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F2E9-E936-4086-8868-7AE7104B8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2071-78A6-4F2F-A027-235BDA22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263A-15D0-4F7E-A746-68A65E1092D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03F6-F7F0-41FD-89A4-D38E3602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57884-5419-4675-884E-81AFF63C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3A13-39DD-418D-AB7A-CCD2E0A2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F30D-09C6-4ADC-B3C4-FEBDF36C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C126E-905B-4FA1-9DAE-F43EDA711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52F24-B134-4F99-8D82-1ADE0B32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263A-15D0-4F7E-A746-68A65E1092D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1C6ED-9AB4-4506-9758-A260EE0B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B0957-94DE-45E8-B219-201A16BE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3A13-39DD-418D-AB7A-CCD2E0A2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9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7790-D03E-414D-889F-69926418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29E9-8084-4410-84BA-814A7C137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62F9F-2140-43A3-9C94-B58C00A85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91DD6-7196-4197-95FC-26321D9F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263A-15D0-4F7E-A746-68A65E1092D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502A6-46D4-41F1-8786-DC200018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822F5-4672-4896-9B4A-6ECAA102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3A13-39DD-418D-AB7A-CCD2E0A2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E85A-6D10-4F76-8D54-F8D8C3D2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0B639-A8E1-4D2F-A3C9-D2ACEE8BB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04E46-04B6-4C17-95AA-2431070C6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28F12-B2FC-4D47-8C44-10BB825C7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9C905-541C-4B63-B492-CFA1A390C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31753-5238-49DC-A614-B682FA20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263A-15D0-4F7E-A746-68A65E1092D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5D7FD-98C3-4E62-A682-AD0698C0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2BCB9-86F5-4101-8754-F85400A8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3A13-39DD-418D-AB7A-CCD2E0A2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6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A5D3-197E-4BEA-A44F-A807735D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1063F-C808-4910-849A-9B63D76F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263A-15D0-4F7E-A746-68A65E1092D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38425-AAC6-4E54-AFDC-D3E10B71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985E0-97F8-46A8-8A06-432D5B6D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3A13-39DD-418D-AB7A-CCD2E0A2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6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C50CF-E37F-4DD0-A9EA-216A17B3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263A-15D0-4F7E-A746-68A65E1092D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132E8-A1D1-4B12-8E7E-DC4FCF84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74A63-759E-4950-8267-CEA135B3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3A13-39DD-418D-AB7A-CCD2E0A2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3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6CE1-C1E8-4823-9D11-6F4DC519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64B16-7BCF-48E7-B281-A4083A9BB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4132A-EADF-407A-AC2E-9D669FB11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61483-B5AC-4F4D-BC29-DA294209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263A-15D0-4F7E-A746-68A65E1092D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4C1FD-3E3E-4D24-B9F2-88999013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4087D-1265-4D4D-ADC5-C8D0D11E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3A13-39DD-418D-AB7A-CCD2E0A2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1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AFEF-16E6-4239-89B8-299F809E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DB501-2854-4013-9CF6-75A406ECD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54D6C-AD0D-4BAB-9055-D1C2AFCBE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803D0-CC5C-49FD-9E31-69219A53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263A-15D0-4F7E-A746-68A65E1092D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7A0C-D7FD-4A30-8B6B-D154B245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C66A-4C74-4B26-A0D6-8706A1F3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3A13-39DD-418D-AB7A-CCD2E0A2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4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AFD9C-6530-4302-AB4E-3B8DC22D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772C2-6FB2-4235-A489-B73109D23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6633-FBA7-449D-95A2-B409FE7F9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9263A-15D0-4F7E-A746-68A65E1092D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494CB-7DA2-4E47-8A09-7E4E95B34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B387D-7AB9-4C6A-BD20-611714C6B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3A13-39DD-418D-AB7A-CCD2E0A2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4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5D31-F108-4CBA-9FFD-EEC61E4C5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7372B-221A-4A4B-9C70-B9C4F144B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9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86870A-2033-4A57-B5B5-982E8AC2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529"/>
            <a:ext cx="12192000" cy="464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75E877-5781-4802-9F89-95EE769C2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125502"/>
            <a:ext cx="9906000" cy="733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CAAFD8-9C93-4D74-B035-0BB1C95842BF}"/>
              </a:ext>
            </a:extLst>
          </p:cNvPr>
          <p:cNvSpPr txBox="1"/>
          <p:nvPr/>
        </p:nvSpPr>
        <p:spPr>
          <a:xfrm>
            <a:off x="152400" y="756170"/>
            <a:ext cx="490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 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D39D9F-F4A1-48DF-A45A-91A2B9A92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55" y="1858927"/>
            <a:ext cx="46672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11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27AD-02C9-4F91-9900-4FF84929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15F3B9-35E1-48A7-9B4B-B2FD6EF89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1445" y="0"/>
            <a:ext cx="5595346" cy="252744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3E0EDAB-2908-4FF9-95A2-279631E46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5993"/>
            <a:ext cx="6513816" cy="393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92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0841-BA8B-4C93-8047-BE48FC58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56EE-E34B-4256-AA91-6809D95C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4700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Model: </a:t>
            </a:r>
            <a:r>
              <a:rPr lang="en-US" dirty="0" err="1"/>
              <a:t>Efficientnet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Pooling2d</a:t>
            </a:r>
          </a:p>
          <a:p>
            <a:pPr marL="0" indent="0">
              <a:buNone/>
            </a:pPr>
            <a:r>
              <a:rPr lang="en-US" dirty="0"/>
              <a:t>Dense</a:t>
            </a:r>
          </a:p>
          <a:p>
            <a:pPr marL="0" indent="0">
              <a:buNone/>
            </a:pPr>
            <a:r>
              <a:rPr lang="en-US" dirty="0"/>
              <a:t>Activation: </a:t>
            </a:r>
            <a:r>
              <a:rPr lang="en-US" dirty="0" err="1"/>
              <a:t>softmax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Dropout</a:t>
            </a:r>
          </a:p>
          <a:p>
            <a:pPr marL="0" indent="0">
              <a:buNone/>
            </a:pPr>
            <a:r>
              <a:rPr lang="en-US" dirty="0"/>
              <a:t>Optimizers: Adam</a:t>
            </a:r>
          </a:p>
          <a:p>
            <a:pPr marL="0" indent="0">
              <a:buNone/>
            </a:pPr>
            <a:r>
              <a:rPr lang="en-US" dirty="0"/>
              <a:t>Epochs : 30</a:t>
            </a:r>
          </a:p>
          <a:p>
            <a:pPr marL="0" indent="0">
              <a:buNone/>
            </a:pPr>
            <a:r>
              <a:rPr lang="en-US" dirty="0"/>
              <a:t>Early stopping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Val accuracy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C862B-375C-4745-9806-9F9E83B06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38" y="153295"/>
            <a:ext cx="5462588" cy="36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3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205D6C-8E03-4744-815B-EEED4F887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046"/>
            <a:ext cx="12192000" cy="693982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A01DDD5-3AE7-4F62-912C-92A429382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94" y="1580508"/>
            <a:ext cx="47625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56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27AD-02C9-4F91-9900-4FF84929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72D1-C9BD-4FC0-B603-5C3C2DB17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473200"/>
            <a:ext cx="4987247" cy="4351338"/>
          </a:xfrm>
        </p:spPr>
        <p:txBody>
          <a:bodyPr/>
          <a:lstStyle/>
          <a:p>
            <a:r>
              <a:rPr lang="en-US" dirty="0" err="1"/>
              <a:t>keras.callbacks.ReduceLROnPlateau</a:t>
            </a:r>
            <a:endParaRPr lang="en-US" dirty="0"/>
          </a:p>
          <a:p>
            <a:r>
              <a:rPr lang="en-US" dirty="0" err="1"/>
              <a:t>fine_tune_epochs</a:t>
            </a:r>
            <a:r>
              <a:rPr lang="en-US" dirty="0"/>
              <a:t> = 10</a:t>
            </a:r>
          </a:p>
          <a:p>
            <a:r>
              <a:rPr lang="en-US" dirty="0" err="1"/>
              <a:t>total_epochs</a:t>
            </a:r>
            <a:r>
              <a:rPr lang="en-US" dirty="0"/>
              <a:t> =  </a:t>
            </a:r>
            <a:r>
              <a:rPr lang="en-US" dirty="0" err="1"/>
              <a:t>initial_epochs</a:t>
            </a:r>
            <a:r>
              <a:rPr lang="en-US" dirty="0"/>
              <a:t> + </a:t>
            </a:r>
            <a:r>
              <a:rPr lang="en-US" dirty="0" err="1"/>
              <a:t>fine_tune_epochs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8B33-0B8F-43D0-B820-195F88F6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20" y="304983"/>
            <a:ext cx="5533865" cy="36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8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86870A-2033-4A57-B5B5-982E8AC2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529"/>
            <a:ext cx="12192000" cy="464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75E877-5781-4802-9F89-95EE769C2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125502"/>
            <a:ext cx="9906000" cy="733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CAAFD8-9C93-4D74-B035-0BB1C95842BF}"/>
              </a:ext>
            </a:extLst>
          </p:cNvPr>
          <p:cNvSpPr txBox="1"/>
          <p:nvPr/>
        </p:nvSpPr>
        <p:spPr>
          <a:xfrm>
            <a:off x="152400" y="756170"/>
            <a:ext cx="490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 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D39D9F-F4A1-48DF-A45A-91A2B9A92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55" y="1858927"/>
            <a:ext cx="46672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77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27AD-02C9-4F91-9900-4FF84929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15F3B9-35E1-48A7-9B4B-B2FD6EF89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1445" y="0"/>
            <a:ext cx="5595346" cy="252744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3E0EDAB-2908-4FF9-95A2-279631E46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5993"/>
            <a:ext cx="6513816" cy="393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01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27AD-02C9-4F91-9900-4FF84929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is biased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72D1-C9BD-4FC0-B603-5C3C2DB17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 fraction is biased</a:t>
            </a:r>
          </a:p>
          <a:p>
            <a:pPr marL="0" indent="0">
              <a:buNone/>
            </a:pPr>
            <a:r>
              <a:rPr lang="en-US" dirty="0"/>
              <a:t>Show very low (~79%) accuracy rates</a:t>
            </a:r>
          </a:p>
          <a:p>
            <a:endParaRPr lang="en-US" dirty="0"/>
          </a:p>
          <a:p>
            <a:r>
              <a:rPr lang="en-US" dirty="0"/>
              <a:t>Joining the Testing and Training data.</a:t>
            </a:r>
          </a:p>
          <a:p>
            <a:r>
              <a:rPr lang="en-US" dirty="0"/>
              <a:t>Construct one joint reshuffle dataset </a:t>
            </a:r>
          </a:p>
          <a:p>
            <a:r>
              <a:rPr lang="en-US" dirty="0"/>
              <a:t>90% train, 10% test</a:t>
            </a:r>
          </a:p>
          <a:p>
            <a:r>
              <a:rPr lang="en-US" dirty="0"/>
              <a:t>10% out of train is validation</a:t>
            </a:r>
          </a:p>
        </p:txBody>
      </p:sp>
    </p:spTree>
    <p:extLst>
      <p:ext uri="{BB962C8B-B14F-4D97-AF65-F5344CB8AC3E}">
        <p14:creationId xmlns:p14="http://schemas.microsoft.com/office/powerpoint/2010/main" val="327199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27AD-02C9-4F91-9900-4FF84929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with Leading model - </a:t>
            </a:r>
            <a:r>
              <a:rPr lang="en-US" dirty="0" err="1"/>
              <a:t>Efficientnet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72D1-C9BD-4FC0-B603-5C3C2DB17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0841-BA8B-4C93-8047-BE48FC58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56EE-E34B-4256-AA91-6809D95C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4700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Model: </a:t>
            </a:r>
            <a:r>
              <a:rPr lang="en-US" dirty="0" err="1"/>
              <a:t>Efficientnet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Pooling2d</a:t>
            </a:r>
          </a:p>
          <a:p>
            <a:pPr marL="0" indent="0">
              <a:buNone/>
            </a:pPr>
            <a:r>
              <a:rPr lang="en-US" dirty="0"/>
              <a:t>Dense</a:t>
            </a:r>
          </a:p>
          <a:p>
            <a:pPr marL="0" indent="0">
              <a:buNone/>
            </a:pPr>
            <a:r>
              <a:rPr lang="en-US" dirty="0"/>
              <a:t>Activation: </a:t>
            </a:r>
            <a:r>
              <a:rPr lang="en-US" dirty="0" err="1"/>
              <a:t>softmax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Dropout</a:t>
            </a:r>
          </a:p>
          <a:p>
            <a:pPr marL="0" indent="0">
              <a:buNone/>
            </a:pPr>
            <a:r>
              <a:rPr lang="en-US" dirty="0"/>
              <a:t>Optimizers: Adam</a:t>
            </a:r>
          </a:p>
          <a:p>
            <a:pPr marL="0" indent="0">
              <a:buNone/>
            </a:pPr>
            <a:r>
              <a:rPr lang="en-US" dirty="0"/>
              <a:t>Epochs : 30</a:t>
            </a:r>
          </a:p>
          <a:p>
            <a:pPr marL="0" indent="0">
              <a:buNone/>
            </a:pPr>
            <a:r>
              <a:rPr lang="en-US" dirty="0"/>
              <a:t>Early stopping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Val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6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0841-BA8B-4C93-8047-BE48FC58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56EE-E34B-4256-AA91-6809D95C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69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205D6C-8E03-4744-815B-EEED4F887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046"/>
            <a:ext cx="12192000" cy="693982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A01DDD5-3AE7-4F62-912C-92A429382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94" y="1580508"/>
            <a:ext cx="47625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54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27AD-02C9-4F91-9900-4FF84929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72D1-C9BD-4FC0-B603-5C3C2DB17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473200"/>
            <a:ext cx="4987247" cy="4351338"/>
          </a:xfrm>
        </p:spPr>
        <p:txBody>
          <a:bodyPr/>
          <a:lstStyle/>
          <a:p>
            <a:r>
              <a:rPr lang="en-US" dirty="0" err="1"/>
              <a:t>keras.callbacks.ReduceLROnPlateau</a:t>
            </a:r>
            <a:endParaRPr lang="en-US" dirty="0"/>
          </a:p>
          <a:p>
            <a:r>
              <a:rPr lang="en-US" dirty="0" err="1"/>
              <a:t>fine_tune_epochs</a:t>
            </a:r>
            <a:r>
              <a:rPr lang="en-US" dirty="0"/>
              <a:t> = 10</a:t>
            </a:r>
          </a:p>
          <a:p>
            <a:r>
              <a:rPr lang="en-US" dirty="0" err="1"/>
              <a:t>total_epochs</a:t>
            </a:r>
            <a:r>
              <a:rPr lang="en-US" dirty="0"/>
              <a:t> =  </a:t>
            </a:r>
            <a:r>
              <a:rPr lang="en-US" dirty="0" err="1"/>
              <a:t>initial_epochs</a:t>
            </a:r>
            <a:r>
              <a:rPr lang="en-US" dirty="0"/>
              <a:t> + </a:t>
            </a:r>
            <a:r>
              <a:rPr lang="en-US" dirty="0" err="1"/>
              <a:t>fine_tune_epochs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8B33-0B8F-43D0-B820-195F88F6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20" y="304983"/>
            <a:ext cx="5533865" cy="36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76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86870A-2033-4A57-B5B5-982E8AC2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529"/>
            <a:ext cx="12192000" cy="464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75E877-5781-4802-9F89-95EE769C2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125502"/>
            <a:ext cx="9906000" cy="733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CAAFD8-9C93-4D74-B035-0BB1C95842BF}"/>
              </a:ext>
            </a:extLst>
          </p:cNvPr>
          <p:cNvSpPr txBox="1"/>
          <p:nvPr/>
        </p:nvSpPr>
        <p:spPr>
          <a:xfrm>
            <a:off x="152400" y="756170"/>
            <a:ext cx="490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 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D39D9F-F4A1-48DF-A45A-91A2B9A92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55" y="1858927"/>
            <a:ext cx="46672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784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27AD-02C9-4F91-9900-4FF84929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15F3B9-35E1-48A7-9B4B-B2FD6EF89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1445" y="0"/>
            <a:ext cx="5595346" cy="252744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3E0EDAB-2908-4FF9-95A2-279631E46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5993"/>
            <a:ext cx="6513816" cy="393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63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27AD-02C9-4F91-9900-4FF84929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72D1-C9BD-4FC0-B603-5C3C2DB17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72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0841-BA8B-4C93-8047-BE48FC58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56EE-E34B-4256-AA91-6809D95C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192881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27AD-02C9-4F91-9900-4FF84929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Comperison</a:t>
            </a:r>
            <a:r>
              <a:rPr lang="en-US" dirty="0"/>
              <a:t> (</a:t>
            </a:r>
            <a:r>
              <a:rPr lang="en-US" dirty="0" err="1"/>
              <a:t>mobilenet</a:t>
            </a:r>
            <a:r>
              <a:rPr lang="en-US" dirty="0"/>
              <a:t>/</a:t>
            </a:r>
            <a:r>
              <a:rPr lang="en-US" dirty="0" err="1"/>
              <a:t>efficientnet</a:t>
            </a:r>
            <a:r>
              <a:rPr lang="en-US" dirty="0"/>
              <a:t>/CNN)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72D1-C9BD-4FC0-B603-5C3C2DB17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67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64BD-5D87-4F54-9EBC-B7EF2EE1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84EA-1FA7-4323-9444-E9B2EB9E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0841-BA8B-4C93-8047-BE48FC58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Brain Tumor Classification (MRI)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56EE-E34B-4256-AA91-6809D95C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1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0841-BA8B-4C93-8047-BE48FC58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56EE-E34B-4256-AA91-6809D95C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classes of tumors: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0841-BA8B-4C93-8047-BE48FC58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56EE-E34B-4256-AA91-6809D95C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link</a:t>
            </a:r>
          </a:p>
          <a:p>
            <a:r>
              <a:rPr lang="en-US" dirty="0"/>
              <a:t>Number of pics- Testing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BDE04-E01E-4734-945E-DC39911DE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160" y="0"/>
            <a:ext cx="6442392" cy="42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0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0841-BA8B-4C93-8047-BE48FC58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deep learning to analyze if a MRI scan detects tumor or not.</a:t>
            </a:r>
            <a:br>
              <a:rPr lang="en-US" dirty="0"/>
            </a:br>
            <a:r>
              <a:rPr lang="en-US" dirty="0"/>
              <a:t>If yes: which type of tumor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56EE-E34B-4256-AA91-6809D95C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Wide tools applications</a:t>
            </a:r>
          </a:p>
          <a:p>
            <a:pPr marL="0" indent="0">
              <a:buNone/>
            </a:pPr>
            <a:r>
              <a:rPr lang="en-US" dirty="0"/>
              <a:t>Transfer learning</a:t>
            </a:r>
          </a:p>
          <a:p>
            <a:pPr marL="0" indent="0">
              <a:buNone/>
            </a:pPr>
            <a:r>
              <a:rPr lang="en-US" dirty="0"/>
              <a:t>	two models</a:t>
            </a:r>
          </a:p>
          <a:p>
            <a:pPr marL="0" indent="0">
              <a:buNone/>
            </a:pPr>
            <a:r>
              <a:rPr lang="en-US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18900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0841-BA8B-4C93-8047-BE48FC58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56EE-E34B-4256-AA91-6809D95C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4700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Model: </a:t>
            </a:r>
            <a:r>
              <a:rPr lang="en-US" dirty="0" err="1"/>
              <a:t>Mobilenet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Pooling2d</a:t>
            </a:r>
          </a:p>
          <a:p>
            <a:pPr marL="0" indent="0">
              <a:buNone/>
            </a:pPr>
            <a:r>
              <a:rPr lang="en-US" dirty="0"/>
              <a:t>Dense</a:t>
            </a:r>
          </a:p>
          <a:p>
            <a:pPr marL="0" indent="0">
              <a:buNone/>
            </a:pPr>
            <a:r>
              <a:rPr lang="en-US" dirty="0"/>
              <a:t>Activation: </a:t>
            </a:r>
            <a:r>
              <a:rPr lang="en-US" dirty="0" err="1"/>
              <a:t>softmax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Dropout</a:t>
            </a:r>
          </a:p>
          <a:p>
            <a:pPr marL="0" indent="0">
              <a:buNone/>
            </a:pPr>
            <a:r>
              <a:rPr lang="en-US" dirty="0"/>
              <a:t>Optimizers: Adam</a:t>
            </a:r>
          </a:p>
          <a:p>
            <a:pPr marL="0" indent="0">
              <a:buNone/>
            </a:pPr>
            <a:r>
              <a:rPr lang="en-US" dirty="0"/>
              <a:t>Epochs : 30</a:t>
            </a:r>
          </a:p>
          <a:p>
            <a:pPr marL="0" indent="0">
              <a:buNone/>
            </a:pPr>
            <a:r>
              <a:rPr lang="en-US" dirty="0"/>
              <a:t>Early stopping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Val </a:t>
            </a:r>
            <a:r>
              <a:rPr lang="en-US" dirty="0" err="1"/>
              <a:t>accouracy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E810C-9325-4D9E-85A9-D1F061D0E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180" y="101600"/>
            <a:ext cx="4870820" cy="41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2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B5E2AE-A884-4728-891F-985732152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356165"/>
            <a:ext cx="10515600" cy="9751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731DC01-213D-43DB-96E5-E630FDD44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58" y="1554480"/>
            <a:ext cx="4733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81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27AD-02C9-4F91-9900-4FF84929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72D1-C9BD-4FC0-B603-5C3C2DB17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keras.callbacks.ReduceLROnPlateau</a:t>
            </a:r>
            <a:endParaRPr lang="en-US" dirty="0"/>
          </a:p>
          <a:p>
            <a:r>
              <a:rPr lang="en-US" dirty="0" err="1"/>
              <a:t>fine_tune_epochs</a:t>
            </a:r>
            <a:r>
              <a:rPr lang="en-US" dirty="0"/>
              <a:t> = 10</a:t>
            </a:r>
          </a:p>
          <a:p>
            <a:r>
              <a:rPr lang="en-US" dirty="0" err="1"/>
              <a:t>total_epochs</a:t>
            </a:r>
            <a:r>
              <a:rPr lang="en-US" dirty="0"/>
              <a:t> =  </a:t>
            </a:r>
            <a:r>
              <a:rPr lang="en-US" dirty="0" err="1"/>
              <a:t>initial_epochs</a:t>
            </a:r>
            <a:r>
              <a:rPr lang="en-US" dirty="0"/>
              <a:t> + </a:t>
            </a:r>
            <a:r>
              <a:rPr lang="en-US" dirty="0" err="1"/>
              <a:t>fine_tune_epochs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FFA35-EFB2-4687-9D00-413EF15E1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25" y="106737"/>
            <a:ext cx="3318337" cy="280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7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266</Words>
  <Application>Microsoft Office PowerPoint</Application>
  <PresentationFormat>Widescreen</PresentationFormat>
  <Paragraphs>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Brain Tumor Classification (MRI) </vt:lpstr>
      <vt:lpstr>background</vt:lpstr>
      <vt:lpstr>Dataset</vt:lpstr>
      <vt:lpstr>Use deep learning to analyze if a MRI scan detects tumor or not. If yes: which type of tumor</vt:lpstr>
      <vt:lpstr>Transfer learning</vt:lpstr>
      <vt:lpstr>PowerPoint Presentation</vt:lpstr>
      <vt:lpstr>Fine tune</vt:lpstr>
      <vt:lpstr>PowerPoint Presentation</vt:lpstr>
      <vt:lpstr>PowerPoint Presentation</vt:lpstr>
      <vt:lpstr>Transfer learning</vt:lpstr>
      <vt:lpstr>PowerPoint Presentation</vt:lpstr>
      <vt:lpstr>Fine tune</vt:lpstr>
      <vt:lpstr>PowerPoint Presentation</vt:lpstr>
      <vt:lpstr>PowerPoint Presentation</vt:lpstr>
      <vt:lpstr>Test data is biased</vt:lpstr>
      <vt:lpstr>Continue with Leading model - Efficientnet</vt:lpstr>
      <vt:lpstr>Transfer learning</vt:lpstr>
      <vt:lpstr>PowerPoint Presentation</vt:lpstr>
      <vt:lpstr>Fine tune</vt:lpstr>
      <vt:lpstr>PowerPoint Presentation</vt:lpstr>
      <vt:lpstr>PowerPoint Presentation</vt:lpstr>
      <vt:lpstr>CNN </vt:lpstr>
      <vt:lpstr>Comet ML</vt:lpstr>
      <vt:lpstr>Comperison (mobilenet/efficientnet/CNN)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Huja, Sagi (Nokia - IL/Kfar Sava)</dc:creator>
  <cp:lastModifiedBy>Huja, Sagi (Nokia - IL/Kfar Sava)</cp:lastModifiedBy>
  <cp:revision>10</cp:revision>
  <dcterms:created xsi:type="dcterms:W3CDTF">2022-07-08T07:55:57Z</dcterms:created>
  <dcterms:modified xsi:type="dcterms:W3CDTF">2022-07-08T18:14:19Z</dcterms:modified>
</cp:coreProperties>
</file>