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03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CA39B7F-577E-4953-82A9-F9D484F02F7D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F82D9BD-24F1-4DC0-A648-96C17C6E9C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570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D9BD-24F1-4DC0-A648-96C17C6E9C7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701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94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298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64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185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389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1637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84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11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24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68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29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54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2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61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374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047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76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github.com/ortall0201/Spotify-Playlist-Recommender-System-Using-NLP/blob/main/README.md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kaggle.com/datasets/andrewmvd/spotify-playlists/data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659E4D9-466A-9F94-72DE-988225783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05BF47E-990E-EAB1-74A7-EF24CEC9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337" y="2170803"/>
            <a:ext cx="2819644" cy="2530059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D9130F13-71E7-CB2B-F37A-EB19BBF9B85D}"/>
              </a:ext>
            </a:extLst>
          </p:cNvPr>
          <p:cNvSpPr/>
          <p:nvPr/>
        </p:nvSpPr>
        <p:spPr>
          <a:xfrm>
            <a:off x="1994525" y="-64912"/>
            <a:ext cx="8792663" cy="92333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635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47000">
                      <a:srgbClr val="77B693"/>
                    </a:gs>
                    <a:gs pos="66000">
                      <a:srgbClr val="92D050"/>
                    </a:gs>
                    <a:gs pos="96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Playlist Recommender System</a:t>
            </a:r>
            <a:endParaRPr lang="he-IL" sz="5400" b="1" cap="none" spc="0" dirty="0">
              <a:ln w="0"/>
              <a:gradFill>
                <a:gsLst>
                  <a:gs pos="47000">
                    <a:srgbClr val="77B693"/>
                  </a:gs>
                  <a:gs pos="66000">
                    <a:srgbClr val="92D050"/>
                  </a:gs>
                  <a:gs pos="96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8B9553B-72F6-7C58-A1F5-DFA90590AE61}"/>
              </a:ext>
            </a:extLst>
          </p:cNvPr>
          <p:cNvSpPr txBox="1"/>
          <p:nvPr/>
        </p:nvSpPr>
        <p:spPr>
          <a:xfrm>
            <a:off x="1052052" y="802922"/>
            <a:ext cx="10874477" cy="135421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12700"/>
          </a:effectLst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</a:rPr>
              <a:t>Business question </a:t>
            </a:r>
            <a:r>
              <a:rPr lang="en-US" sz="2200" b="1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00B050"/>
                  </a:outerShdw>
                </a:effectLst>
              </a:rPr>
              <a:t>?</a:t>
            </a:r>
            <a:r>
              <a:rPr lang="en-US" sz="2000" b="1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"How can we develop a system to recommend personalized playlists to users, leveraging playlist data alone to identify contextual relationships between songs and generate relevant suggestions for a given input song?“</a:t>
            </a:r>
          </a:p>
          <a:p>
            <a:pPr algn="ctr"/>
            <a:r>
              <a:rPr lang="en-US" sz="2000" b="0" i="0" dirty="0">
                <a:solidFill>
                  <a:srgbClr val="000000"/>
                </a:solidFill>
                <a:effectLst/>
                <a:hlinkClick r:id="rId3"/>
              </a:rPr>
              <a:t>Link to GitHub Repo.</a:t>
            </a:r>
            <a:endParaRPr lang="he-IL" sz="2000" dirty="0"/>
          </a:p>
        </p:txBody>
      </p:sp>
      <p:pic>
        <p:nvPicPr>
          <p:cNvPr id="1029" name="Picture 5" descr="‪Download GitHub Logo in SVG Vector or PNG File Format - Logo ...‬‏">
            <a:extLst>
              <a:ext uri="{FF2B5EF4-FFF2-40B4-BE49-F238E27FC236}">
                <a16:creationId xmlns:a16="http://schemas.microsoft.com/office/drawing/2014/main" id="{A12EE0EF-EFB6-2D69-8DC8-97DBB8579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73" y="1799470"/>
            <a:ext cx="377214" cy="35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ABE83CD-F02D-CCE0-77C0-E553D4A17F8C}"/>
              </a:ext>
            </a:extLst>
          </p:cNvPr>
          <p:cNvSpPr txBox="1"/>
          <p:nvPr/>
        </p:nvSpPr>
        <p:spPr>
          <a:xfrm>
            <a:off x="8239433" y="2019652"/>
            <a:ext cx="373713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Data Set from Kaggle: </a:t>
            </a:r>
            <a:r>
              <a:rPr lang="en-US" sz="2000" dirty="0">
                <a:hlinkClick r:id="rId5"/>
              </a:rPr>
              <a:t>Spotify-playlists</a:t>
            </a:r>
            <a:endParaRPr lang="he-IL" sz="2000" dirty="0"/>
          </a:p>
        </p:txBody>
      </p:sp>
      <p:pic>
        <p:nvPicPr>
          <p:cNvPr id="1031" name="Picture 7" descr="‪kaggle&quot; Icon - Download for free – Iconduck‬‏">
            <a:extLst>
              <a:ext uri="{FF2B5EF4-FFF2-40B4-BE49-F238E27FC236}">
                <a16:creationId xmlns:a16="http://schemas.microsoft.com/office/drawing/2014/main" id="{16CE98C6-18A6-5454-D219-8CAD689AE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8" y="2070624"/>
            <a:ext cx="39241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D2CD773-A5A7-313A-AA05-E27BA329B660}"/>
              </a:ext>
            </a:extLst>
          </p:cNvPr>
          <p:cNvSpPr txBox="1"/>
          <p:nvPr/>
        </p:nvSpPr>
        <p:spPr>
          <a:xfrm>
            <a:off x="1194730" y="5868258"/>
            <a:ext cx="950757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0" i="0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Created by: Manor </a:t>
            </a:r>
            <a:r>
              <a:rPr lang="en-US" b="0" i="0" dirty="0" err="1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Shpritz</a:t>
            </a:r>
            <a:r>
              <a:rPr lang="en-US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&amp;</a:t>
            </a:r>
            <a:r>
              <a:rPr lang="en-US" b="0" i="0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Ortal Lasry &amp; Or Cohen Raviv. </a:t>
            </a:r>
          </a:p>
          <a:p>
            <a:pPr algn="ctr"/>
            <a:br>
              <a:rPr lang="en-US" b="0" i="0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0" i="0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[Final Projec</a:t>
            </a:r>
            <a:r>
              <a:rPr lang="en-US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 @                  – Practical Data Science course 2024-2025]</a:t>
            </a:r>
            <a:endParaRPr lang="he-IL" dirty="0">
              <a:solidFill>
                <a:srgbClr val="00B050">
                  <a:alpha val="90000"/>
                </a:srgb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F0CFA8E7-AA05-FE9F-7D08-23D0A6FFBA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3239" y="6349590"/>
            <a:ext cx="1189098" cy="441998"/>
          </a:xfrm>
          <a:prstGeom prst="rect">
            <a:avLst/>
          </a:prstGeom>
        </p:spPr>
      </p:pic>
      <p:pic>
        <p:nvPicPr>
          <p:cNvPr id="1035" name="Picture 11" descr="Logo and Brand Assets — Spotify">
            <a:extLst>
              <a:ext uri="{FF2B5EF4-FFF2-40B4-BE49-F238E27FC236}">
                <a16:creationId xmlns:a16="http://schemas.microsoft.com/office/drawing/2014/main" id="{EEAF5D1B-C6AE-06E1-7D6B-183FD533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86348" cy="85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9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D92AB1-A4E0-5CED-16A0-D782AD5D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9DF4C4-6AE4-2417-631F-62CC3447F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335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877D3C7-197B-8FE5-55DA-464D1BE40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1" y="596118"/>
            <a:ext cx="7639666" cy="28523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60B7B3B7-327D-4763-8EA6-A1CCEBBF9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" y="578923"/>
            <a:ext cx="4020027" cy="284961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1979CDD-F900-8B07-0D68-6B4EF4BA8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57" y="3455403"/>
            <a:ext cx="4020027" cy="2475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0F16BCB-927C-82CF-B1B7-9C81F1398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031" y="3523527"/>
            <a:ext cx="3242519" cy="2944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1E62C899-37B7-6702-23EB-35ECFF976F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8866" y="3573573"/>
            <a:ext cx="4134259" cy="1143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4430379-C241-523B-A61D-7A722B194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7871" y="4841708"/>
            <a:ext cx="4422560" cy="15317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B8F42F42-8729-5D3F-A54F-67FDB5C9D2E2}"/>
              </a:ext>
            </a:extLst>
          </p:cNvPr>
          <p:cNvSpPr/>
          <p:nvPr/>
        </p:nvSpPr>
        <p:spPr>
          <a:xfrm>
            <a:off x="1897626" y="98323"/>
            <a:ext cx="9222657" cy="3726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8B66A71-BFBB-ACDE-6337-5A79085787C9}"/>
              </a:ext>
            </a:extLst>
          </p:cNvPr>
          <p:cNvSpPr/>
          <p:nvPr/>
        </p:nvSpPr>
        <p:spPr>
          <a:xfrm>
            <a:off x="1661651" y="-98836"/>
            <a:ext cx="96946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Word2Vec Recommender System</a:t>
            </a:r>
            <a:endParaRPr lang="he-IL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מעגל: חלול 13">
            <a:extLst>
              <a:ext uri="{FF2B5EF4-FFF2-40B4-BE49-F238E27FC236}">
                <a16:creationId xmlns:a16="http://schemas.microsoft.com/office/drawing/2014/main" id="{4670A0EF-2A9A-39AF-81BA-830CC4B6AE85}"/>
              </a:ext>
            </a:extLst>
          </p:cNvPr>
          <p:cNvSpPr/>
          <p:nvPr/>
        </p:nvSpPr>
        <p:spPr>
          <a:xfrm>
            <a:off x="2040463" y="1524000"/>
            <a:ext cx="220956" cy="17698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026" name="Picture 2" descr="‪spotify logo מאת newsroom.spotify.com‬‏">
            <a:extLst>
              <a:ext uri="{FF2B5EF4-FFF2-40B4-BE49-F238E27FC236}">
                <a16:creationId xmlns:a16="http://schemas.microsoft.com/office/drawing/2014/main" id="{876BF4CA-6E0F-0DD7-B67B-1E0E82B4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63"/>
            <a:ext cx="876300" cy="7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BEE2C6C6-0772-A785-17D8-649C2DEA1F19}"/>
              </a:ext>
            </a:extLst>
          </p:cNvPr>
          <p:cNvSpPr/>
          <p:nvPr/>
        </p:nvSpPr>
        <p:spPr>
          <a:xfrm>
            <a:off x="158683" y="5904986"/>
            <a:ext cx="4034776" cy="9586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020D5E94-BEED-4C06-A705-25208EFF2822}"/>
              </a:ext>
            </a:extLst>
          </p:cNvPr>
          <p:cNvSpPr txBox="1"/>
          <p:nvPr/>
        </p:nvSpPr>
        <p:spPr>
          <a:xfrm>
            <a:off x="51269" y="5955930"/>
            <a:ext cx="419934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*Artist-based word2vec model recommender*</a:t>
            </a:r>
            <a:b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Best model chosen is 3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based on best F1 score</a:t>
            </a:r>
            <a:endParaRPr lang="he-IL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5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D67EB2-57B4-1D63-EB7C-608F0E28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51D342B-D2D7-85B4-29C0-5B7D02BB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7228606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</TotalTime>
  <Words>98</Words>
  <Application>Microsoft Office PowerPoint</Application>
  <PresentationFormat>מסך רחב</PresentationFormat>
  <Paragraphs>10</Paragraphs>
  <Slides>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עשן מתפתל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אורטל ל</dc:creator>
  <cp:lastModifiedBy>אורטל ל</cp:lastModifiedBy>
  <cp:revision>13</cp:revision>
  <dcterms:created xsi:type="dcterms:W3CDTF">2025-01-22T11:56:23Z</dcterms:created>
  <dcterms:modified xsi:type="dcterms:W3CDTF">2025-01-23T12:23:45Z</dcterms:modified>
</cp:coreProperties>
</file>