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8E10D1-1E7F-7D24-AC7D-F6379B346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A0B4C7C-B39E-C40B-150B-D21FD14F5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154451-FE40-651F-3625-090875FB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AC3BAB-866B-412E-0DA7-9B93433F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54C110-3EE4-4233-DC6E-902C1F7D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21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65549B-3754-ED84-E85A-1ECD698D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2B3F44F-1BD2-C42B-ABAD-E6A4E220E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48347E-078C-85FD-800C-03DF918D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965568-87C5-730A-065B-6050C76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EC8E69-5F66-0468-59E7-6B21FAD9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71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A802740-8E0D-DC8D-8422-C6D0E506E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B67373D-87EA-46BA-82E2-2845032DE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3D4AA4-9F2A-7BC2-BC42-B9247BD2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8CEA9F-5BDE-08C7-88CC-8C3C5EF6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26480C-663E-8F12-4C67-E6C693BC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026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D5BA4-30ED-4E7D-2FBB-AF9C34AE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6C68C2-9126-AF10-973E-242E8D86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7D745E-1877-BEC5-BA78-1504E29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FE3495-C8A7-2A37-1B69-78AA2CAD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7A8E56-D01B-E55F-6985-38BA8E2C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97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49CF02-0001-56F8-D568-6D3F3746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1821A8-EB57-B57A-06DC-7A98C13F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EE1B1B-D250-B3BF-4887-EA9CB378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C7DA00-30FE-4762-A088-981C6192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B6E1A9-A0C2-911A-0973-D761633F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23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7CA825-E0CB-A026-A18A-4A72F306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730D6A-42AE-9A2E-E9FB-56E58C386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007B93D-83DC-289E-F479-F7AC66A79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F329AA-1DF6-3D84-E76E-3B2C1876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D82BF5-42EA-9A82-5D35-3AEEE0D7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4ACDB4-5EDB-4936-41FF-358F533F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E08D13-E729-92E1-407C-68288311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0429F5-B1F2-DEF8-A942-F8BFDE1F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E48ECED-1C32-A7E6-6115-BCEF7099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1865C14-51CD-16C2-361D-1EE38FFA7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762A8DF-3B3C-A2B3-E7D5-FFFD30C45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C37C4B4-6FE5-D221-CC85-71C721DD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1E0308D-9D5C-44BD-328D-7A19EF9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39C7503-5729-5316-25E5-55CFBF4C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1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196315-CE81-F506-FF27-C197BE31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8A1570F-BB46-F468-1326-31B83634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79A9DC7-4071-F25C-90D7-53D099DD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1E7366-C542-1F0F-5F43-CD12891C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19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B288E9B-2873-6447-77CC-A33ABAF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E509CA-AD2F-B99C-65C6-80F096F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63A459-AFC8-B948-0065-15633EC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62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405CB8-ADD5-AB24-6CAC-D1AC86C9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43A223-7B4C-262E-1395-3FE27846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E5B806C-C9ED-CE1F-B322-970FB6BE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ABFA63-CA34-203C-6969-0FD97D6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8C9554-063B-C95D-8AB3-1F3DEAC0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FE3EF9-C5A7-05D9-0506-41C08F94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969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2CDB34-782A-F60E-B0E3-159DC415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6E88620-F1F2-B432-176D-07D1C580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F522787-F09F-6234-EF6D-D57985495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C7B17B-321A-E358-C319-E55C3D25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3FFC72-D39E-5ACE-ADAC-1484426B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6D89A9-8A16-6074-4CFF-113239B3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6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A3C19DA-5820-3788-D9C0-2D0F2DD1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C3A04A-511A-10E4-D911-F6014C90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EC8339-4435-A4C6-CF74-3C1E4043F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388C-ECDA-4972-A72B-60BD93EA7385}" type="datetimeFigureOut">
              <a:rPr lang="he-IL" smtClean="0"/>
              <a:t>כ"ב/טבת/תשפ"ה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97BBB9-4973-ABC0-59A4-3F5092C5A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CBE96D-72A5-333F-D1AC-D937F4584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950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877D3C7-197B-8FE5-55DA-464D1BE4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459" y="596118"/>
            <a:ext cx="7639666" cy="285232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0B7B3B7-327D-4763-8EA6-A1CCEBBF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" y="473691"/>
            <a:ext cx="4090220" cy="28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1979CDD-F900-8B07-0D68-6B4EF4BA8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83" y="3429000"/>
            <a:ext cx="4020027" cy="247505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0F16BCB-927C-82CF-B1B7-9C81F139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031" y="3523527"/>
            <a:ext cx="3242519" cy="294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E62C899-37B7-6702-23EB-35ECFF976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8866" y="3573573"/>
            <a:ext cx="4134259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4430379-C241-523B-A61D-7A722B194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3007" y="4879040"/>
            <a:ext cx="4422560" cy="1531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8F42F42-8729-5D3F-A54F-67FDB5C9D2E2}"/>
              </a:ext>
            </a:extLst>
          </p:cNvPr>
          <p:cNvSpPr/>
          <p:nvPr/>
        </p:nvSpPr>
        <p:spPr>
          <a:xfrm>
            <a:off x="2399071" y="98323"/>
            <a:ext cx="8347587" cy="372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8B66A71-BFBB-ACDE-6337-5A79085787C9}"/>
              </a:ext>
            </a:extLst>
          </p:cNvPr>
          <p:cNvSpPr/>
          <p:nvPr/>
        </p:nvSpPr>
        <p:spPr>
          <a:xfrm>
            <a:off x="2040463" y="-157308"/>
            <a:ext cx="87061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Word2Vec Recommender System</a:t>
            </a:r>
            <a:endParaRPr lang="he-IL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מעגל: חלול 13">
            <a:extLst>
              <a:ext uri="{FF2B5EF4-FFF2-40B4-BE49-F238E27FC236}">
                <a16:creationId xmlns:a16="http://schemas.microsoft.com/office/drawing/2014/main" id="{4670A0EF-2A9A-39AF-81BA-830CC4B6AE85}"/>
              </a:ext>
            </a:extLst>
          </p:cNvPr>
          <p:cNvSpPr/>
          <p:nvPr/>
        </p:nvSpPr>
        <p:spPr>
          <a:xfrm>
            <a:off x="2040463" y="1524000"/>
            <a:ext cx="220956" cy="17698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20D5E94-BEED-4C06-A705-25208EFF2822}"/>
              </a:ext>
            </a:extLst>
          </p:cNvPr>
          <p:cNvSpPr txBox="1"/>
          <p:nvPr/>
        </p:nvSpPr>
        <p:spPr>
          <a:xfrm>
            <a:off x="-318986" y="5935810"/>
            <a:ext cx="471889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*Artist based word2vec model recommender * </a:t>
            </a:r>
          </a:p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Best model chosen is 3 based, best f1 score</a:t>
            </a:r>
            <a:endParaRPr lang="he-IL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‪spotify logo מאת newsroom.spotify.com‬‏">
            <a:extLst>
              <a:ext uri="{FF2B5EF4-FFF2-40B4-BE49-F238E27FC236}">
                <a16:creationId xmlns:a16="http://schemas.microsoft.com/office/drawing/2014/main" id="{876BF4CA-6E0F-0DD7-B67B-1E0E82B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" y="98323"/>
            <a:ext cx="876300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5588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Office PowerPoint</Application>
  <PresentationFormat>מסך רחב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אורטל ל</dc:creator>
  <cp:lastModifiedBy>אורטל ל</cp:lastModifiedBy>
  <cp:revision>1</cp:revision>
  <dcterms:created xsi:type="dcterms:W3CDTF">2025-01-22T11:56:23Z</dcterms:created>
  <dcterms:modified xsi:type="dcterms:W3CDTF">2025-01-22T12:34:40Z</dcterms:modified>
</cp:coreProperties>
</file>