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1"/>
  </p:sldMasterIdLst>
  <p:notesMasterIdLst>
    <p:notesMasterId r:id="rId10"/>
  </p:notesMasterIdLst>
  <p:handoutMasterIdLst>
    <p:handoutMasterId r:id="rId11"/>
  </p:handoutMasterIdLst>
  <p:sldIdLst>
    <p:sldId id="256" r:id="rId2"/>
    <p:sldId id="258" r:id="rId3"/>
    <p:sldId id="259" r:id="rId4"/>
    <p:sldId id="288" r:id="rId5"/>
    <p:sldId id="287" r:id="rId6"/>
    <p:sldId id="265" r:id="rId7"/>
    <p:sldId id="286" r:id="rId8"/>
    <p:sldId id="281" r:id="rId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11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3164"/>
    <a:srgbClr val="225B5F"/>
    <a:srgbClr val="E6E6E6"/>
    <a:srgbClr val="0F1722"/>
    <a:srgbClr val="348151"/>
    <a:srgbClr val="1B2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AFAEA1-4EAD-4088-A54C-3A8E3E8AECE9}" v="73" dt="2018-09-01T21:12:34.952"/>
    <p1510:client id="{31893947-2063-4B98-996C-1BB0E545671C}" v="775" dt="2018-09-02T09:02:09.259"/>
  </p1510:revLst>
</p1510:revInfo>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2" autoAdjust="0"/>
    <p:restoredTop sz="94660"/>
  </p:normalViewPr>
  <p:slideViewPr>
    <p:cSldViewPr snapToGrid="0" showGuides="1">
      <p:cViewPr varScale="1">
        <p:scale>
          <a:sx n="56" d="100"/>
          <a:sy n="56" d="100"/>
        </p:scale>
        <p:origin x="730" y="38"/>
      </p:cViewPr>
      <p:guideLst>
        <p:guide orient="horz" pos="2160"/>
        <p:guide pos="3840"/>
        <p:guide orient="horz" pos="3113"/>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55" d="100"/>
          <a:sy n="55" d="100"/>
        </p:scale>
        <p:origin x="288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E4FC509-A25D-4AC1-956B-244FAC61AF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a:extLst>
              <a:ext uri="{FF2B5EF4-FFF2-40B4-BE49-F238E27FC236}">
                <a16:creationId xmlns:a16="http://schemas.microsoft.com/office/drawing/2014/main" id="{F1EDCBDF-04F2-4646-A118-9A2CBABEDF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A3C146-E2BA-41EA-8AE9-0C67692768F2}" type="datetimeFigureOut">
              <a:rPr lang="ru-RU" smtClean="0"/>
              <a:t>05.09.2018</a:t>
            </a:fld>
            <a:endParaRPr lang="ru-RU" dirty="0"/>
          </a:p>
        </p:txBody>
      </p:sp>
      <p:sp>
        <p:nvSpPr>
          <p:cNvPr id="4" name="Footer Placeholder 3">
            <a:extLst>
              <a:ext uri="{FF2B5EF4-FFF2-40B4-BE49-F238E27FC236}">
                <a16:creationId xmlns:a16="http://schemas.microsoft.com/office/drawing/2014/main" id="{95BD4EF4-9023-4CAF-937E-F78CF009DB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5" name="Slide Number Placeholder 4">
            <a:extLst>
              <a:ext uri="{FF2B5EF4-FFF2-40B4-BE49-F238E27FC236}">
                <a16:creationId xmlns:a16="http://schemas.microsoft.com/office/drawing/2014/main" id="{C0300887-CA61-4CEF-BD28-E51D6F957D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00C303-0EDA-42E1-9745-6C6A39A7B5C4}" type="slidenum">
              <a:rPr lang="ru-RU" smtClean="0"/>
              <a:t>‹#›</a:t>
            </a:fld>
            <a:endParaRPr lang="ru-RU" dirty="0"/>
          </a:p>
        </p:txBody>
      </p:sp>
    </p:spTree>
    <p:extLst>
      <p:ext uri="{BB962C8B-B14F-4D97-AF65-F5344CB8AC3E}">
        <p14:creationId xmlns:p14="http://schemas.microsoft.com/office/powerpoint/2010/main" val="3016766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D3EB6-8099-4744-9273-C8C1DD61A2EA}" type="datetimeFigureOut">
              <a:rPr lang="ru-RU" smtClean="0"/>
              <a:t>05.09.2018</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C40A10-6036-4879-816D-55C01FC94846}" type="slidenum">
              <a:rPr lang="ru-RU" smtClean="0"/>
              <a:t>‹#›</a:t>
            </a:fld>
            <a:endParaRPr lang="ru-RU" dirty="0"/>
          </a:p>
        </p:txBody>
      </p:sp>
    </p:spTree>
    <p:extLst>
      <p:ext uri="{BB962C8B-B14F-4D97-AF65-F5344CB8AC3E}">
        <p14:creationId xmlns:p14="http://schemas.microsoft.com/office/powerpoint/2010/main" val="765739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Log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dirty="0"/>
              <a:t>CLICK TO EDIT MASTER TITLE STYLE</a:t>
            </a:r>
            <a:endParaRPr lang="ru-RU" dirty="0"/>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ru-RU" dirty="0"/>
          </a:p>
        </p:txBody>
      </p:sp>
      <p:sp>
        <p:nvSpPr>
          <p:cNvPr id="10" name="Picture Placeholder 9">
            <a:extLst>
              <a:ext uri="{FF2B5EF4-FFF2-40B4-BE49-F238E27FC236}">
                <a16:creationId xmlns:a16="http://schemas.microsoft.com/office/drawing/2014/main" id="{EA313B4B-5B98-4B33-885A-DF7669E72D7A}"/>
              </a:ext>
            </a:extLst>
          </p:cNvPr>
          <p:cNvSpPr>
            <a:spLocks noGrp="1"/>
          </p:cNvSpPr>
          <p:nvPr>
            <p:ph type="pic" sz="quarter" idx="13"/>
          </p:nvPr>
        </p:nvSpPr>
        <p:spPr>
          <a:xfrm>
            <a:off x="5355336" y="1172982"/>
            <a:ext cx="1481328" cy="758952"/>
          </a:xfrm>
        </p:spPr>
        <p:txBody>
          <a:bodyPr anchor="ctr" anchorCtr="0">
            <a:normAutofit/>
          </a:bodyPr>
          <a:lstStyle>
            <a:lvl1pPr marL="0" indent="0" algn="ctr">
              <a:buNone/>
              <a:defRPr sz="1400"/>
            </a:lvl1pPr>
          </a:lstStyle>
          <a:p>
            <a:r>
              <a:rPr lang="he-IL"/>
              <a:t>לחץ על הסמל כדי להוסיף תמונה</a:t>
            </a:r>
            <a:endParaRPr lang="ru-RU" dirty="0"/>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spTree>
    <p:extLst>
      <p:ext uri="{BB962C8B-B14F-4D97-AF65-F5344CB8AC3E}">
        <p14:creationId xmlns:p14="http://schemas.microsoft.com/office/powerpoint/2010/main" val="342463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umbers 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4292016" y="707529"/>
            <a:ext cx="7118056" cy="569086"/>
          </a:xfrm>
        </p:spPr>
        <p:txBody>
          <a:bodyPr lIns="0" tIns="0" rIns="0" bIns="0" anchor="b">
            <a:normAutofit/>
          </a:bodyPr>
          <a:lstStyle>
            <a:lvl1pPr algn="l">
              <a:defRPr sz="3600"/>
            </a:lvl1pPr>
          </a:lstStyle>
          <a:p>
            <a:r>
              <a:rPr lang="he-IL"/>
              <a:t>לחץ כדי לערוך סגנון כותרת של תבנית בסיס</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4292016" y="1625821"/>
            <a:ext cx="7096709"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he-IL"/>
              <a:t>לחץ על הסמל כדי להוסיף תמונה</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314481" y="1375202"/>
            <a:ext cx="7877519" cy="100800"/>
            <a:chOff x="245550" y="3240138"/>
            <a:chExt cx="4015976" cy="100800"/>
          </a:xfrm>
        </p:grpSpPr>
        <p:cxnSp>
          <p:nvCxnSpPr>
            <p:cNvPr id="12" name="Straight Connector 11">
              <a:extLst>
                <a:ext uri="{FF2B5EF4-FFF2-40B4-BE49-F238E27FC236}">
                  <a16:creationId xmlns:a16="http://schemas.microsoft.com/office/drawing/2014/main" id="{370B72A7-B625-48B8-88E6-BCE2A4DD531E}"/>
                </a:ext>
              </a:extLst>
            </p:cNvPr>
            <p:cNvCxnSpPr>
              <a:cxnSpLocks/>
              <a:endCxn id="13" idx="6"/>
            </p:cNvCxnSpPr>
            <p:nvPr userDrawn="1"/>
          </p:nvCxnSpPr>
          <p:spPr>
            <a:xfrm>
              <a:off x="245550" y="3290538"/>
              <a:ext cx="40159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783723" y="3301941"/>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dirty="0"/>
              <a:t>$12,345</a:t>
            </a:r>
            <a:endParaRPr lang="ru-RU" dirty="0"/>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716329" y="3394494"/>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292016" y="3394494"/>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6" name="Text Placeholder 15">
            <a:extLst>
              <a:ext uri="{FF2B5EF4-FFF2-40B4-BE49-F238E27FC236}">
                <a16:creationId xmlns:a16="http://schemas.microsoft.com/office/drawing/2014/main" id="{EA5D8D7D-F37C-49AD-98F0-641CE42B8A83}"/>
              </a:ext>
            </a:extLst>
          </p:cNvPr>
          <p:cNvSpPr>
            <a:spLocks noGrp="1"/>
          </p:cNvSpPr>
          <p:nvPr>
            <p:ph type="body" sz="quarter" idx="30" hasCustomPrompt="1"/>
          </p:nvPr>
        </p:nvSpPr>
        <p:spPr>
          <a:xfrm>
            <a:off x="783723" y="4594663"/>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dirty="0"/>
              <a:t>$6,789</a:t>
            </a:r>
            <a:endParaRPr lang="ru-RU" dirty="0"/>
          </a:p>
        </p:txBody>
      </p:sp>
      <p:sp>
        <p:nvSpPr>
          <p:cNvPr id="27" name="Text Placeholder 2">
            <a:extLst>
              <a:ext uri="{FF2B5EF4-FFF2-40B4-BE49-F238E27FC236}">
                <a16:creationId xmlns:a16="http://schemas.microsoft.com/office/drawing/2014/main" id="{521FF93D-8384-4E22-8645-BDE6AB983488}"/>
              </a:ext>
            </a:extLst>
          </p:cNvPr>
          <p:cNvSpPr>
            <a:spLocks noGrp="1"/>
          </p:cNvSpPr>
          <p:nvPr>
            <p:ph type="body" idx="31" hasCustomPrompt="1"/>
          </p:nvPr>
        </p:nvSpPr>
        <p:spPr>
          <a:xfrm>
            <a:off x="5716329" y="4687216"/>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8" name="Text Placeholder 2">
            <a:extLst>
              <a:ext uri="{FF2B5EF4-FFF2-40B4-BE49-F238E27FC236}">
                <a16:creationId xmlns:a16="http://schemas.microsoft.com/office/drawing/2014/main" id="{BA358F36-EA77-462E-9158-AFDF1D449A1A}"/>
              </a:ext>
            </a:extLst>
          </p:cNvPr>
          <p:cNvSpPr>
            <a:spLocks noGrp="1"/>
          </p:cNvSpPr>
          <p:nvPr>
            <p:ph type="body" idx="32" hasCustomPrompt="1"/>
          </p:nvPr>
        </p:nvSpPr>
        <p:spPr>
          <a:xfrm>
            <a:off x="4292016" y="4687216"/>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340411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Layout with circl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3242645"/>
            <a:ext cx="4464049" cy="1177174"/>
          </a:xfrm>
        </p:spPr>
        <p:txBody>
          <a:bodyPr lIns="0" tIns="0" rIns="0" bIns="0" anchor="b">
            <a:normAutofit/>
          </a:bodyPr>
          <a:lstStyle>
            <a:lvl1pP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4872948"/>
            <a:ext cx="4443165"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he-IL"/>
              <a:t>לחץ על הסמל כדי להוסיף תמונה</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4581382"/>
            <a:ext cx="4370400" cy="100800"/>
            <a:chOff x="-1228304" y="3240138"/>
            <a:chExt cx="4370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432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041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5533023" y="4551485"/>
            <a:ext cx="5855702" cy="1208079"/>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ADC059E4-36DE-4100-8F15-85A9F37E84FE}"/>
              </a:ext>
            </a:extLst>
          </p:cNvPr>
          <p:cNvSpPr/>
          <p:nvPr userDrawn="1"/>
        </p:nvSpPr>
        <p:spPr>
          <a:xfrm>
            <a:off x="3616960" y="859665"/>
            <a:ext cx="2121408" cy="2121408"/>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1" name="Oval 20">
            <a:extLst>
              <a:ext uri="{FF2B5EF4-FFF2-40B4-BE49-F238E27FC236}">
                <a16:creationId xmlns:a16="http://schemas.microsoft.com/office/drawing/2014/main" id="{34E475F8-9B44-4A3E-9F99-CF0346C89B8E}"/>
              </a:ext>
            </a:extLst>
          </p:cNvPr>
          <p:cNvSpPr/>
          <p:nvPr userDrawn="1"/>
        </p:nvSpPr>
        <p:spPr>
          <a:xfrm>
            <a:off x="5522965" y="836613"/>
            <a:ext cx="2816352" cy="28163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2" name="Oval 21">
            <a:extLst>
              <a:ext uri="{FF2B5EF4-FFF2-40B4-BE49-F238E27FC236}">
                <a16:creationId xmlns:a16="http://schemas.microsoft.com/office/drawing/2014/main" id="{EF5FAF95-28E9-4D03-884C-A89CBC8B61DC}"/>
              </a:ext>
            </a:extLst>
          </p:cNvPr>
          <p:cNvSpPr/>
          <p:nvPr userDrawn="1"/>
        </p:nvSpPr>
        <p:spPr>
          <a:xfrm>
            <a:off x="8123915" y="859665"/>
            <a:ext cx="3273552" cy="32735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7" name="Text Placeholder 15">
            <a:extLst>
              <a:ext uri="{FF2B5EF4-FFF2-40B4-BE49-F238E27FC236}">
                <a16:creationId xmlns:a16="http://schemas.microsoft.com/office/drawing/2014/main" id="{5F221D05-AC12-4B7C-A00B-E28F93E23D7A}"/>
              </a:ext>
            </a:extLst>
          </p:cNvPr>
          <p:cNvSpPr>
            <a:spLocks noGrp="1"/>
          </p:cNvSpPr>
          <p:nvPr>
            <p:ph type="body" sz="quarter" idx="26" hasCustomPrompt="1"/>
          </p:nvPr>
        </p:nvSpPr>
        <p:spPr>
          <a:xfrm>
            <a:off x="3851931" y="1382322"/>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$25</a:t>
            </a:r>
            <a:endParaRPr lang="ru-RU" dirty="0"/>
          </a:p>
        </p:txBody>
      </p:sp>
      <p:sp>
        <p:nvSpPr>
          <p:cNvPr id="28" name="Text Placeholder 2">
            <a:extLst>
              <a:ext uri="{FF2B5EF4-FFF2-40B4-BE49-F238E27FC236}">
                <a16:creationId xmlns:a16="http://schemas.microsoft.com/office/drawing/2014/main" id="{A3904B01-A725-4CE3-9321-D42F3E296703}"/>
              </a:ext>
            </a:extLst>
          </p:cNvPr>
          <p:cNvSpPr>
            <a:spLocks noGrp="1"/>
          </p:cNvSpPr>
          <p:nvPr>
            <p:ph type="body" idx="29" hasCustomPrompt="1"/>
          </p:nvPr>
        </p:nvSpPr>
        <p:spPr>
          <a:xfrm>
            <a:off x="3927524" y="2363691"/>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a:t>
            </a:r>
            <a:br>
              <a:rPr lang="en-US" dirty="0"/>
            </a:br>
            <a:r>
              <a:rPr lang="en-US" dirty="0"/>
              <a:t>Title</a:t>
            </a:r>
          </a:p>
        </p:txBody>
      </p:sp>
      <p:sp>
        <p:nvSpPr>
          <p:cNvPr id="29" name="Text Placeholder 2">
            <a:extLst>
              <a:ext uri="{FF2B5EF4-FFF2-40B4-BE49-F238E27FC236}">
                <a16:creationId xmlns:a16="http://schemas.microsoft.com/office/drawing/2014/main" id="{D9CE08AF-782B-4514-BE33-D3AED71A7344}"/>
              </a:ext>
            </a:extLst>
          </p:cNvPr>
          <p:cNvSpPr>
            <a:spLocks noGrp="1"/>
          </p:cNvSpPr>
          <p:nvPr>
            <p:ph type="body" idx="30" hasCustomPrompt="1"/>
          </p:nvPr>
        </p:nvSpPr>
        <p:spPr>
          <a:xfrm>
            <a:off x="3806132" y="1185842"/>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BILLION</a:t>
            </a:r>
          </a:p>
        </p:txBody>
      </p:sp>
      <p:sp>
        <p:nvSpPr>
          <p:cNvPr id="30" name="Text Placeholder 15">
            <a:extLst>
              <a:ext uri="{FF2B5EF4-FFF2-40B4-BE49-F238E27FC236}">
                <a16:creationId xmlns:a16="http://schemas.microsoft.com/office/drawing/2014/main" id="{614098B4-704D-42A8-B776-2C93C30C39DA}"/>
              </a:ext>
            </a:extLst>
          </p:cNvPr>
          <p:cNvSpPr>
            <a:spLocks noGrp="1"/>
          </p:cNvSpPr>
          <p:nvPr>
            <p:ph type="body" sz="quarter" idx="31" hasCustomPrompt="1"/>
          </p:nvPr>
        </p:nvSpPr>
        <p:spPr>
          <a:xfrm>
            <a:off x="6113495" y="1767897"/>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$50</a:t>
            </a:r>
            <a:endParaRPr lang="ru-RU" dirty="0"/>
          </a:p>
        </p:txBody>
      </p:sp>
      <p:sp>
        <p:nvSpPr>
          <p:cNvPr id="31" name="Text Placeholder 2">
            <a:extLst>
              <a:ext uri="{FF2B5EF4-FFF2-40B4-BE49-F238E27FC236}">
                <a16:creationId xmlns:a16="http://schemas.microsoft.com/office/drawing/2014/main" id="{CE6465F4-0B4D-4B43-BE59-BC984FE8EF05}"/>
              </a:ext>
            </a:extLst>
          </p:cNvPr>
          <p:cNvSpPr>
            <a:spLocks noGrp="1"/>
          </p:cNvSpPr>
          <p:nvPr>
            <p:ph type="body" idx="32" hasCustomPrompt="1"/>
          </p:nvPr>
        </p:nvSpPr>
        <p:spPr>
          <a:xfrm>
            <a:off x="6189088" y="2753338"/>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a:t>
            </a:r>
            <a:br>
              <a:rPr lang="en-US" dirty="0"/>
            </a:br>
            <a:r>
              <a:rPr lang="en-US" dirty="0"/>
              <a:t>Title</a:t>
            </a:r>
          </a:p>
        </p:txBody>
      </p:sp>
      <p:sp>
        <p:nvSpPr>
          <p:cNvPr id="32" name="Text Placeholder 2">
            <a:extLst>
              <a:ext uri="{FF2B5EF4-FFF2-40B4-BE49-F238E27FC236}">
                <a16:creationId xmlns:a16="http://schemas.microsoft.com/office/drawing/2014/main" id="{4DBC997E-F996-4F59-A610-3C8558F180CA}"/>
              </a:ext>
            </a:extLst>
          </p:cNvPr>
          <p:cNvSpPr>
            <a:spLocks noGrp="1"/>
          </p:cNvSpPr>
          <p:nvPr>
            <p:ph type="body" idx="33" hasCustomPrompt="1"/>
          </p:nvPr>
        </p:nvSpPr>
        <p:spPr>
          <a:xfrm>
            <a:off x="6067696" y="1537655"/>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BILLION</a:t>
            </a:r>
          </a:p>
        </p:txBody>
      </p:sp>
      <p:sp>
        <p:nvSpPr>
          <p:cNvPr id="33" name="Text Placeholder 15">
            <a:extLst>
              <a:ext uri="{FF2B5EF4-FFF2-40B4-BE49-F238E27FC236}">
                <a16:creationId xmlns:a16="http://schemas.microsoft.com/office/drawing/2014/main" id="{D2098E46-8023-469E-86ED-39848BCA69B9}"/>
              </a:ext>
            </a:extLst>
          </p:cNvPr>
          <p:cNvSpPr>
            <a:spLocks noGrp="1"/>
          </p:cNvSpPr>
          <p:nvPr>
            <p:ph type="body" sz="quarter" idx="34" hasCustomPrompt="1"/>
          </p:nvPr>
        </p:nvSpPr>
        <p:spPr>
          <a:xfrm>
            <a:off x="8714444" y="2049128"/>
            <a:ext cx="2010420"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$100</a:t>
            </a:r>
            <a:endParaRPr lang="ru-RU" dirty="0"/>
          </a:p>
        </p:txBody>
      </p:sp>
      <p:sp>
        <p:nvSpPr>
          <p:cNvPr id="34" name="Text Placeholder 2">
            <a:extLst>
              <a:ext uri="{FF2B5EF4-FFF2-40B4-BE49-F238E27FC236}">
                <a16:creationId xmlns:a16="http://schemas.microsoft.com/office/drawing/2014/main" id="{93715D94-9DBE-476D-B2A4-208BC6D40C35}"/>
              </a:ext>
            </a:extLst>
          </p:cNvPr>
          <p:cNvSpPr>
            <a:spLocks noGrp="1"/>
          </p:cNvSpPr>
          <p:nvPr>
            <p:ph type="body" idx="35" hasCustomPrompt="1"/>
          </p:nvPr>
        </p:nvSpPr>
        <p:spPr>
          <a:xfrm>
            <a:off x="8981735" y="3034569"/>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a:t>
            </a:r>
            <a:br>
              <a:rPr lang="en-US" dirty="0"/>
            </a:br>
            <a:r>
              <a:rPr lang="en-US" dirty="0"/>
              <a:t>Title</a:t>
            </a:r>
          </a:p>
        </p:txBody>
      </p:sp>
      <p:sp>
        <p:nvSpPr>
          <p:cNvPr id="35" name="Text Placeholder 2">
            <a:extLst>
              <a:ext uri="{FF2B5EF4-FFF2-40B4-BE49-F238E27FC236}">
                <a16:creationId xmlns:a16="http://schemas.microsoft.com/office/drawing/2014/main" id="{C6E1A50B-8AFF-497B-8AEC-C61D95DC0685}"/>
              </a:ext>
            </a:extLst>
          </p:cNvPr>
          <p:cNvSpPr>
            <a:spLocks noGrp="1"/>
          </p:cNvSpPr>
          <p:nvPr>
            <p:ph type="body" idx="36" hasCustomPrompt="1"/>
          </p:nvPr>
        </p:nvSpPr>
        <p:spPr>
          <a:xfrm>
            <a:off x="9089050" y="1818886"/>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BILLION</a:t>
            </a:r>
          </a:p>
        </p:txBody>
      </p:sp>
    </p:spTree>
    <p:extLst>
      <p:ext uri="{BB962C8B-B14F-4D97-AF65-F5344CB8AC3E}">
        <p14:creationId xmlns:p14="http://schemas.microsoft.com/office/powerpoint/2010/main" val="3942925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dirty="0"/>
              <a:t>CLICK TO EDIT TITLE</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1625821"/>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he-IL"/>
              <a:t>לחץ על הסמל כדי להוסיף תמונה</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831851" y="3335524"/>
            <a:ext cx="4817836"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8826"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778086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06105" y="707529"/>
            <a:ext cx="3704150" cy="569086"/>
          </a:xfrm>
        </p:spPr>
        <p:txBody>
          <a:bodyPr lIns="0" tIns="0" rIns="0" bIns="0" anchor="b">
            <a:normAutofit/>
          </a:bodyPr>
          <a:lstStyle>
            <a:lvl1pPr algn="l">
              <a:defRPr sz="3600"/>
            </a:lvl1pPr>
          </a:lstStyle>
          <a:p>
            <a:r>
              <a:rPr lang="en-US" dirty="0"/>
              <a:t>CLICK TO EDIT</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a:off x="-6" y="1374243"/>
            <a:ext cx="4319045" cy="100800"/>
            <a:chOff x="646012" y="3239179"/>
            <a:chExt cx="220185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2" y="3290538"/>
              <a:ext cx="216563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2796480" y="3239179"/>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1" name="Picture Placeholder 11" descr="Competitors logos quadrant">
            <a:extLst>
              <a:ext uri="{FF2B5EF4-FFF2-40B4-BE49-F238E27FC236}">
                <a16:creationId xmlns:a16="http://schemas.microsoft.com/office/drawing/2014/main" id="{58A093A6-410B-4E4B-BA54-D31E8313D9B1}"/>
              </a:ext>
            </a:extLst>
          </p:cNvPr>
          <p:cNvSpPr>
            <a:spLocks noGrp="1"/>
          </p:cNvSpPr>
          <p:nvPr>
            <p:ph type="pic" sz="quarter" idx="39" hasCustomPrompt="1"/>
          </p:nvPr>
        </p:nvSpPr>
        <p:spPr>
          <a:xfrm>
            <a:off x="3928670" y="2872719"/>
            <a:ext cx="1772153" cy="777240"/>
          </a:xfrm>
          <a:noFill/>
        </p:spPr>
        <p:txBody>
          <a:bodyPr anchor="ctr" anchorCtr="0">
            <a:noAutofit/>
          </a:bodyPr>
          <a:lstStyle>
            <a:lvl1pPr marL="0" indent="0" algn="ctr">
              <a:buNone/>
              <a:defRPr sz="2000" i="1">
                <a:solidFill>
                  <a:schemeClr val="tx1"/>
                </a:solidFill>
              </a:defRPr>
            </a:lvl1pPr>
          </a:lstStyle>
          <a:p>
            <a:r>
              <a:rPr lang="en-US" dirty="0"/>
              <a:t>Competitor 2</a:t>
            </a:r>
          </a:p>
          <a:p>
            <a:r>
              <a:rPr lang="en-US" dirty="0"/>
              <a:t>Logo</a:t>
            </a:r>
            <a:endParaRPr lang="ru-RU" dirty="0"/>
          </a:p>
        </p:txBody>
      </p:sp>
      <p:sp>
        <p:nvSpPr>
          <p:cNvPr id="22" name="Picture Placeholder 11" descr="Competitors logos quadrant">
            <a:extLst>
              <a:ext uri="{FF2B5EF4-FFF2-40B4-BE49-F238E27FC236}">
                <a16:creationId xmlns:a16="http://schemas.microsoft.com/office/drawing/2014/main" id="{C852F764-614E-4E0D-B231-E5EF9B5D3AFE}"/>
              </a:ext>
            </a:extLst>
          </p:cNvPr>
          <p:cNvSpPr>
            <a:spLocks noGrp="1"/>
          </p:cNvSpPr>
          <p:nvPr>
            <p:ph type="pic" sz="quarter" idx="40" hasCustomPrompt="1"/>
          </p:nvPr>
        </p:nvSpPr>
        <p:spPr>
          <a:xfrm>
            <a:off x="806105" y="2171148"/>
            <a:ext cx="1655064" cy="777240"/>
          </a:xfrm>
          <a:noFill/>
        </p:spPr>
        <p:txBody>
          <a:bodyPr anchor="ctr" anchorCtr="0">
            <a:noAutofit/>
          </a:bodyPr>
          <a:lstStyle>
            <a:lvl1pPr marL="0" indent="0" algn="ctr">
              <a:buNone/>
              <a:defRPr sz="2000" i="1">
                <a:solidFill>
                  <a:schemeClr val="tx1"/>
                </a:solidFill>
              </a:defRPr>
            </a:lvl1pPr>
          </a:lstStyle>
          <a:p>
            <a:r>
              <a:rPr lang="en-US" dirty="0"/>
              <a:t>Competitor </a:t>
            </a:r>
            <a:r>
              <a:rPr lang="ru-RU" dirty="0"/>
              <a:t>1</a:t>
            </a:r>
            <a:endParaRPr lang="en-US" dirty="0"/>
          </a:p>
          <a:p>
            <a:r>
              <a:rPr lang="en-US" dirty="0"/>
              <a:t>Logo</a:t>
            </a:r>
            <a:endParaRPr lang="ru-RU" dirty="0"/>
          </a:p>
        </p:txBody>
      </p:sp>
      <p:sp>
        <p:nvSpPr>
          <p:cNvPr id="25" name="Picture Placeholder 11" descr="Competitors logos quadrant">
            <a:extLst>
              <a:ext uri="{FF2B5EF4-FFF2-40B4-BE49-F238E27FC236}">
                <a16:creationId xmlns:a16="http://schemas.microsoft.com/office/drawing/2014/main" id="{0349F007-C349-4EF3-A61F-86C43BEB5478}"/>
              </a:ext>
            </a:extLst>
          </p:cNvPr>
          <p:cNvSpPr>
            <a:spLocks noGrp="1"/>
          </p:cNvSpPr>
          <p:nvPr>
            <p:ph type="pic" sz="quarter" idx="41" hasCustomPrompt="1"/>
          </p:nvPr>
        </p:nvSpPr>
        <p:spPr>
          <a:xfrm>
            <a:off x="2729582" y="4456262"/>
            <a:ext cx="1772153" cy="777240"/>
          </a:xfrm>
          <a:noFill/>
        </p:spPr>
        <p:txBody>
          <a:bodyPr anchor="ctr" anchorCtr="0">
            <a:noAutofit/>
          </a:bodyPr>
          <a:lstStyle>
            <a:lvl1pPr marL="0" indent="0" algn="ctr">
              <a:buNone/>
              <a:defRPr sz="2000" i="1">
                <a:solidFill>
                  <a:schemeClr val="tx1"/>
                </a:solidFill>
              </a:defRPr>
            </a:lvl1pPr>
          </a:lstStyle>
          <a:p>
            <a:r>
              <a:rPr lang="en-US" dirty="0"/>
              <a:t>Competitor </a:t>
            </a:r>
            <a:r>
              <a:rPr lang="ru-RU" dirty="0"/>
              <a:t>3</a:t>
            </a:r>
            <a:endParaRPr lang="en-US" dirty="0"/>
          </a:p>
          <a:p>
            <a:r>
              <a:rPr lang="en-US" dirty="0"/>
              <a:t>Logo</a:t>
            </a:r>
            <a:endParaRPr lang="ru-RU" dirty="0"/>
          </a:p>
        </p:txBody>
      </p:sp>
      <p:sp>
        <p:nvSpPr>
          <p:cNvPr id="26" name="Picture Placeholder 11" descr="Competitors logos quadrant">
            <a:extLst>
              <a:ext uri="{FF2B5EF4-FFF2-40B4-BE49-F238E27FC236}">
                <a16:creationId xmlns:a16="http://schemas.microsoft.com/office/drawing/2014/main" id="{FEA8BDDC-623F-4C67-AD04-E7801B537019}"/>
              </a:ext>
            </a:extLst>
          </p:cNvPr>
          <p:cNvSpPr>
            <a:spLocks noGrp="1"/>
          </p:cNvSpPr>
          <p:nvPr>
            <p:ph type="pic" sz="quarter" idx="42" hasCustomPrompt="1"/>
          </p:nvPr>
        </p:nvSpPr>
        <p:spPr>
          <a:xfrm>
            <a:off x="6829546" y="2770168"/>
            <a:ext cx="1772153" cy="777240"/>
          </a:xfrm>
          <a:noFill/>
        </p:spPr>
        <p:txBody>
          <a:bodyPr anchor="ctr" anchorCtr="0">
            <a:noAutofit/>
          </a:bodyPr>
          <a:lstStyle>
            <a:lvl1pPr marL="0" indent="0" algn="ctr">
              <a:buNone/>
              <a:defRPr sz="2000" i="1">
                <a:solidFill>
                  <a:schemeClr val="tx1"/>
                </a:solidFill>
              </a:defRPr>
            </a:lvl1pPr>
          </a:lstStyle>
          <a:p>
            <a:r>
              <a:rPr lang="en-US" dirty="0"/>
              <a:t>Competitor </a:t>
            </a:r>
            <a:r>
              <a:rPr lang="ru-RU" dirty="0"/>
              <a:t>4</a:t>
            </a:r>
            <a:endParaRPr lang="en-US" dirty="0"/>
          </a:p>
          <a:p>
            <a:r>
              <a:rPr lang="en-US" dirty="0"/>
              <a:t>Logo</a:t>
            </a:r>
            <a:r>
              <a:rPr lang="ru-RU" dirty="0"/>
              <a:t>я</a:t>
            </a:r>
          </a:p>
        </p:txBody>
      </p:sp>
      <p:sp>
        <p:nvSpPr>
          <p:cNvPr id="27" name="Picture Placeholder 11" descr="Competitors logos quadrant">
            <a:extLst>
              <a:ext uri="{FF2B5EF4-FFF2-40B4-BE49-F238E27FC236}">
                <a16:creationId xmlns:a16="http://schemas.microsoft.com/office/drawing/2014/main" id="{28B0D00B-97E7-4133-B35A-AC2EF334CD2B}"/>
              </a:ext>
            </a:extLst>
          </p:cNvPr>
          <p:cNvSpPr>
            <a:spLocks noGrp="1"/>
          </p:cNvSpPr>
          <p:nvPr>
            <p:ph type="pic" sz="quarter" idx="43" hasCustomPrompt="1"/>
          </p:nvPr>
        </p:nvSpPr>
        <p:spPr>
          <a:xfrm>
            <a:off x="6610067" y="4588832"/>
            <a:ext cx="1772153" cy="777240"/>
          </a:xfrm>
          <a:noFill/>
        </p:spPr>
        <p:txBody>
          <a:bodyPr anchor="ctr" anchorCtr="0">
            <a:noAutofit/>
          </a:bodyPr>
          <a:lstStyle>
            <a:lvl1pPr marL="0" indent="0" algn="ctr">
              <a:buNone/>
              <a:defRPr sz="2000" i="1">
                <a:solidFill>
                  <a:schemeClr val="tx1"/>
                </a:solidFill>
              </a:defRPr>
            </a:lvl1pPr>
          </a:lstStyle>
          <a:p>
            <a:r>
              <a:rPr lang="en-US" dirty="0"/>
              <a:t>Competitor </a:t>
            </a:r>
            <a:r>
              <a:rPr lang="ru-RU" dirty="0"/>
              <a:t>5</a:t>
            </a:r>
            <a:endParaRPr lang="en-US" dirty="0"/>
          </a:p>
          <a:p>
            <a:r>
              <a:rPr lang="en-US" dirty="0"/>
              <a:t>Logo</a:t>
            </a:r>
            <a:endParaRPr lang="ru-RU" dirty="0"/>
          </a:p>
        </p:txBody>
      </p:sp>
      <p:sp>
        <p:nvSpPr>
          <p:cNvPr id="28" name="Picture Placeholder 11" descr="Competitors logos quadrant">
            <a:extLst>
              <a:ext uri="{FF2B5EF4-FFF2-40B4-BE49-F238E27FC236}">
                <a16:creationId xmlns:a16="http://schemas.microsoft.com/office/drawing/2014/main" id="{8D1A7417-EFAD-46F6-ADA5-117D4C7B1A9D}"/>
              </a:ext>
            </a:extLst>
          </p:cNvPr>
          <p:cNvSpPr>
            <a:spLocks noGrp="1"/>
          </p:cNvSpPr>
          <p:nvPr>
            <p:ph type="pic" sz="quarter" idx="44" hasCustomPrompt="1"/>
          </p:nvPr>
        </p:nvSpPr>
        <p:spPr>
          <a:xfrm>
            <a:off x="9571158" y="4977452"/>
            <a:ext cx="1772153" cy="777240"/>
          </a:xfrm>
          <a:noFill/>
        </p:spPr>
        <p:txBody>
          <a:bodyPr anchor="ctr" anchorCtr="0">
            <a:noAutofit/>
          </a:bodyPr>
          <a:lstStyle>
            <a:lvl1pPr marL="0" indent="0" algn="ctr">
              <a:buNone/>
              <a:defRPr sz="2000" i="1">
                <a:solidFill>
                  <a:schemeClr val="tx1"/>
                </a:solidFill>
              </a:defRPr>
            </a:lvl1pPr>
          </a:lstStyle>
          <a:p>
            <a:r>
              <a:rPr lang="en-US" dirty="0"/>
              <a:t>Competitor </a:t>
            </a:r>
            <a:r>
              <a:rPr lang="ru-RU" dirty="0"/>
              <a:t>6</a:t>
            </a:r>
            <a:endParaRPr lang="en-US" dirty="0"/>
          </a:p>
          <a:p>
            <a:r>
              <a:rPr lang="en-US" dirty="0"/>
              <a:t>Logo</a:t>
            </a:r>
            <a:endParaRPr lang="ru-RU" dirty="0"/>
          </a:p>
        </p:txBody>
      </p:sp>
      <p:sp>
        <p:nvSpPr>
          <p:cNvPr id="29" name="Text Placeholder 7">
            <a:extLst>
              <a:ext uri="{FF2B5EF4-FFF2-40B4-BE49-F238E27FC236}">
                <a16:creationId xmlns:a16="http://schemas.microsoft.com/office/drawing/2014/main" id="{D4B80E14-BBC8-42CC-8777-FFF50D168A09}"/>
              </a:ext>
            </a:extLst>
          </p:cNvPr>
          <p:cNvSpPr>
            <a:spLocks noGrp="1"/>
          </p:cNvSpPr>
          <p:nvPr>
            <p:ph type="body" sz="quarter" idx="46" hasCustomPrompt="1"/>
          </p:nvPr>
        </p:nvSpPr>
        <p:spPr>
          <a:xfrm>
            <a:off x="789869" y="3642757"/>
            <a:ext cx="2741612" cy="248888"/>
          </a:xfrm>
        </p:spPr>
        <p:txBody>
          <a:bodyPr wrap="square" lIns="0" tIns="0" rIns="0" bIns="0">
            <a:noAutofit/>
          </a:bodyPr>
          <a:lstStyle>
            <a:lvl1pPr marL="0" indent="0">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dirty="0"/>
              <a:t>More expensive</a:t>
            </a:r>
          </a:p>
        </p:txBody>
      </p:sp>
      <p:sp>
        <p:nvSpPr>
          <p:cNvPr id="30" name="Text Placeholder 7">
            <a:extLst>
              <a:ext uri="{FF2B5EF4-FFF2-40B4-BE49-F238E27FC236}">
                <a16:creationId xmlns:a16="http://schemas.microsoft.com/office/drawing/2014/main" id="{95033551-3DD0-4EBE-8DFD-9335F8BA9268}"/>
              </a:ext>
            </a:extLst>
          </p:cNvPr>
          <p:cNvSpPr>
            <a:spLocks noGrp="1"/>
          </p:cNvSpPr>
          <p:nvPr>
            <p:ph type="body" sz="quarter" idx="48" hasCustomPrompt="1"/>
          </p:nvPr>
        </p:nvSpPr>
        <p:spPr>
          <a:xfrm>
            <a:off x="6315481" y="5884080"/>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dirty="0"/>
              <a:t>Less convenient</a:t>
            </a:r>
          </a:p>
        </p:txBody>
      </p:sp>
      <p:sp>
        <p:nvSpPr>
          <p:cNvPr id="31" name="Text Placeholder 7">
            <a:extLst>
              <a:ext uri="{FF2B5EF4-FFF2-40B4-BE49-F238E27FC236}">
                <a16:creationId xmlns:a16="http://schemas.microsoft.com/office/drawing/2014/main" id="{CC507E62-D7F3-4E81-8DE2-5A7084588A33}"/>
              </a:ext>
            </a:extLst>
          </p:cNvPr>
          <p:cNvSpPr>
            <a:spLocks noGrp="1"/>
          </p:cNvSpPr>
          <p:nvPr>
            <p:ph type="body" sz="quarter" idx="49" hasCustomPrompt="1"/>
          </p:nvPr>
        </p:nvSpPr>
        <p:spPr>
          <a:xfrm>
            <a:off x="6315481" y="1343118"/>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dirty="0"/>
              <a:t>More convenient</a:t>
            </a:r>
          </a:p>
        </p:txBody>
      </p:sp>
      <p:sp>
        <p:nvSpPr>
          <p:cNvPr id="32" name="Picture Placeholder 13">
            <a:extLst>
              <a:ext uri="{FF2B5EF4-FFF2-40B4-BE49-F238E27FC236}">
                <a16:creationId xmlns:a16="http://schemas.microsoft.com/office/drawing/2014/main" id="{61EF622D-8E08-41C3-BEBA-2274C2AB487A}"/>
              </a:ext>
            </a:extLst>
          </p:cNvPr>
          <p:cNvSpPr>
            <a:spLocks noGrp="1"/>
          </p:cNvSpPr>
          <p:nvPr>
            <p:ph type="pic" sz="quarter" idx="50"/>
          </p:nvPr>
        </p:nvSpPr>
        <p:spPr>
          <a:xfrm>
            <a:off x="9417999" y="1977257"/>
            <a:ext cx="1481328" cy="758952"/>
          </a:xfrm>
          <a:noFill/>
          <a:ln>
            <a:noFill/>
          </a:ln>
        </p:spPr>
        <p:txBody>
          <a:bodyPr anchor="ctr" anchorCtr="0">
            <a:noAutofit/>
          </a:bodyPr>
          <a:lstStyle>
            <a:lvl1pPr marL="0" indent="0" algn="ctr">
              <a:buNone/>
              <a:defRPr sz="1400">
                <a:solidFill>
                  <a:schemeClr val="tx1"/>
                </a:solidFill>
              </a:defRPr>
            </a:lvl1pPr>
          </a:lstStyle>
          <a:p>
            <a:r>
              <a:rPr lang="he-IL"/>
              <a:t>לחץ על הסמל כדי להוסיף תמונה</a:t>
            </a:r>
            <a:endParaRPr lang="ru-RU" dirty="0"/>
          </a:p>
        </p:txBody>
      </p:sp>
      <p:sp>
        <p:nvSpPr>
          <p:cNvPr id="33" name="Text Placeholder 7">
            <a:extLst>
              <a:ext uri="{FF2B5EF4-FFF2-40B4-BE49-F238E27FC236}">
                <a16:creationId xmlns:a16="http://schemas.microsoft.com/office/drawing/2014/main" id="{690ADA54-0156-49A9-AEF7-A4972EEB15AA}"/>
              </a:ext>
            </a:extLst>
          </p:cNvPr>
          <p:cNvSpPr>
            <a:spLocks noGrp="1"/>
          </p:cNvSpPr>
          <p:nvPr>
            <p:ph type="body" sz="quarter" idx="51" hasCustomPrompt="1"/>
          </p:nvPr>
        </p:nvSpPr>
        <p:spPr>
          <a:xfrm>
            <a:off x="8651686" y="3642757"/>
            <a:ext cx="2741612" cy="248888"/>
          </a:xfrm>
        </p:spPr>
        <p:txBody>
          <a:bodyPr lIns="0" tIns="0" rIns="0" bIns="0">
            <a:noAutofit/>
          </a:bodyPr>
          <a:lstStyle>
            <a:lvl1pPr marL="0" indent="0" algn="r">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dirty="0"/>
              <a:t>Less expensive</a:t>
            </a:r>
          </a:p>
        </p:txBody>
      </p:sp>
      <p:grpSp>
        <p:nvGrpSpPr>
          <p:cNvPr id="4" name="Group 3">
            <a:extLst>
              <a:ext uri="{FF2B5EF4-FFF2-40B4-BE49-F238E27FC236}">
                <a16:creationId xmlns:a16="http://schemas.microsoft.com/office/drawing/2014/main" id="{32193FB7-0142-40DD-9186-F3156B0AE4B0}"/>
              </a:ext>
            </a:extLst>
          </p:cNvPr>
          <p:cNvGrpSpPr/>
          <p:nvPr userDrawn="1"/>
        </p:nvGrpSpPr>
        <p:grpSpPr>
          <a:xfrm>
            <a:off x="6045600" y="1376748"/>
            <a:ext cx="100800" cy="5481252"/>
            <a:chOff x="6045600" y="1376748"/>
            <a:chExt cx="100800" cy="5481252"/>
          </a:xfrm>
        </p:grpSpPr>
        <p:cxnSp>
          <p:nvCxnSpPr>
            <p:cNvPr id="3" name="Straight Connector 2">
              <a:extLst>
                <a:ext uri="{FF2B5EF4-FFF2-40B4-BE49-F238E27FC236}">
                  <a16:creationId xmlns:a16="http://schemas.microsoft.com/office/drawing/2014/main" id="{CD1389D4-2EB7-40E2-B21B-4EE70FCA2236}"/>
                </a:ext>
              </a:extLst>
            </p:cNvPr>
            <p:cNvCxnSpPr>
              <a:cxnSpLocks/>
            </p:cNvCxnSpPr>
            <p:nvPr userDrawn="1"/>
          </p:nvCxnSpPr>
          <p:spPr>
            <a:xfrm rot="16200000">
              <a:off x="3389377" y="4151376"/>
              <a:ext cx="54132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BA48E795-AD00-4819-94E4-A5211D331715}"/>
                </a:ext>
              </a:extLst>
            </p:cNvPr>
            <p:cNvSpPr/>
            <p:nvPr userDrawn="1"/>
          </p:nvSpPr>
          <p:spPr>
            <a:xfrm>
              <a:off x="6045600" y="137674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grpSp>
        <p:nvGrpSpPr>
          <p:cNvPr id="37" name="Group 36">
            <a:extLst>
              <a:ext uri="{FF2B5EF4-FFF2-40B4-BE49-F238E27FC236}">
                <a16:creationId xmlns:a16="http://schemas.microsoft.com/office/drawing/2014/main" id="{41BD97BD-35F4-4534-8B74-24D44A99BC58}"/>
              </a:ext>
            </a:extLst>
          </p:cNvPr>
          <p:cNvGrpSpPr/>
          <p:nvPr userDrawn="1"/>
        </p:nvGrpSpPr>
        <p:grpSpPr>
          <a:xfrm rot="5400000">
            <a:off x="5669857" y="-1673474"/>
            <a:ext cx="100800" cy="11440514"/>
            <a:chOff x="6045600" y="1329588"/>
            <a:chExt cx="100800" cy="11440514"/>
          </a:xfrm>
        </p:grpSpPr>
        <p:cxnSp>
          <p:nvCxnSpPr>
            <p:cNvPr id="38" name="Straight Connector 37">
              <a:extLst>
                <a:ext uri="{FF2B5EF4-FFF2-40B4-BE49-F238E27FC236}">
                  <a16:creationId xmlns:a16="http://schemas.microsoft.com/office/drawing/2014/main" id="{D8351F13-467F-49F8-8279-C5B29A51798F}"/>
                </a:ext>
              </a:extLst>
            </p:cNvPr>
            <p:cNvCxnSpPr>
              <a:cxnSpLocks/>
            </p:cNvCxnSpPr>
            <p:nvPr userDrawn="1"/>
          </p:nvCxnSpPr>
          <p:spPr>
            <a:xfrm rot="16200000">
              <a:off x="408032" y="7082102"/>
              <a:ext cx="1137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09AA12FA-7959-4581-B344-DF9E7B0AD37A}"/>
                </a:ext>
              </a:extLst>
            </p:cNvPr>
            <p:cNvSpPr/>
            <p:nvPr userDrawn="1"/>
          </p:nvSpPr>
          <p:spPr>
            <a:xfrm>
              <a:off x="6045600" y="132958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Tree>
    <p:extLst>
      <p:ext uri="{BB962C8B-B14F-4D97-AF65-F5344CB8AC3E}">
        <p14:creationId xmlns:p14="http://schemas.microsoft.com/office/powerpoint/2010/main" val="2939558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Section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512271"/>
            <a:ext cx="2828198" cy="1286838"/>
          </a:xfrm>
        </p:spPr>
        <p:txBody>
          <a:bodyPr lIns="0" tIns="0" rIns="0" bIns="0" anchor="b">
            <a:normAutofit/>
          </a:bodyPr>
          <a:lstStyle>
            <a:lvl1pP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148315"/>
            <a:ext cx="2216876"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he-IL"/>
              <a:t>לחץ על הסמל כדי להוסיף תמונה</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97696"/>
            <a:ext cx="3360726" cy="100800"/>
            <a:chOff x="0" y="3240138"/>
            <a:chExt cx="3360726"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27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25992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15">
            <a:extLst>
              <a:ext uri="{FF2B5EF4-FFF2-40B4-BE49-F238E27FC236}">
                <a16:creationId xmlns:a16="http://schemas.microsoft.com/office/drawing/2014/main" id="{DA80730C-5AC9-41A0-ACC5-624F0652D685}"/>
              </a:ext>
            </a:extLst>
          </p:cNvPr>
          <p:cNvSpPr>
            <a:spLocks noGrp="1"/>
          </p:cNvSpPr>
          <p:nvPr>
            <p:ph type="body" sz="quarter" idx="26" hasCustomPrompt="1"/>
          </p:nvPr>
        </p:nvSpPr>
        <p:spPr>
          <a:xfrm>
            <a:off x="4475261" y="2631676"/>
            <a:ext cx="978408" cy="978408"/>
          </a:xfrm>
          <a:prstGeom prst="ellipse">
            <a:avLst/>
          </a:prstGeom>
          <a:ln w="6350">
            <a:solidFill>
              <a:schemeClr val="tx1"/>
            </a:solidFill>
          </a:ln>
        </p:spPr>
        <p:txBody>
          <a:bodyPr lIns="0" tIns="72000" rIns="0" bIns="0" anchor="ctr" anchorCtr="0">
            <a:noAutofit/>
          </a:bodyPr>
          <a:lstStyle>
            <a:lvl1pPr marL="0" indent="0" algn="ctr">
              <a:buNone/>
              <a:defRPr sz="7000" b="1">
                <a:ln w="6350">
                  <a:solidFill>
                    <a:schemeClr val="tx1"/>
                  </a:solidFill>
                </a:ln>
                <a:noFill/>
                <a:latin typeface="+mj-lt"/>
              </a:defRPr>
            </a:lvl1pPr>
          </a:lstStyle>
          <a:p>
            <a:pPr lvl="0"/>
            <a:r>
              <a:rPr lang="en-US" dirty="0"/>
              <a:t>1</a:t>
            </a:r>
            <a:endParaRPr lang="ru-RU" dirty="0"/>
          </a:p>
        </p:txBody>
      </p:sp>
      <p:sp>
        <p:nvSpPr>
          <p:cNvPr id="22" name="Text Placeholder 15">
            <a:extLst>
              <a:ext uri="{FF2B5EF4-FFF2-40B4-BE49-F238E27FC236}">
                <a16:creationId xmlns:a16="http://schemas.microsoft.com/office/drawing/2014/main" id="{515B23A8-23EB-4E6E-A24C-4154570D7DC0}"/>
              </a:ext>
            </a:extLst>
          </p:cNvPr>
          <p:cNvSpPr>
            <a:spLocks noGrp="1"/>
          </p:cNvSpPr>
          <p:nvPr>
            <p:ph type="body" sz="quarter" idx="28" hasCustomPrompt="1"/>
          </p:nvPr>
        </p:nvSpPr>
        <p:spPr>
          <a:xfrm>
            <a:off x="7436251" y="2015540"/>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dirty="0"/>
              <a:t>2</a:t>
            </a:r>
            <a:endParaRPr lang="ru-RU" dirty="0"/>
          </a:p>
        </p:txBody>
      </p:sp>
      <p:sp>
        <p:nvSpPr>
          <p:cNvPr id="23" name="Text Placeholder 15">
            <a:extLst>
              <a:ext uri="{FF2B5EF4-FFF2-40B4-BE49-F238E27FC236}">
                <a16:creationId xmlns:a16="http://schemas.microsoft.com/office/drawing/2014/main" id="{C12919ED-FD55-4081-BB4A-2B2FDA3BED17}"/>
              </a:ext>
            </a:extLst>
          </p:cNvPr>
          <p:cNvSpPr>
            <a:spLocks noGrp="1"/>
          </p:cNvSpPr>
          <p:nvPr>
            <p:ph type="body" sz="quarter" idx="31" hasCustomPrompt="1"/>
          </p:nvPr>
        </p:nvSpPr>
        <p:spPr>
          <a:xfrm>
            <a:off x="10397240" y="1239687"/>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dirty="0"/>
              <a:t>3</a:t>
            </a:r>
            <a:endParaRPr lang="ru-RU" dirty="0"/>
          </a:p>
        </p:txBody>
      </p:sp>
      <p:cxnSp>
        <p:nvCxnSpPr>
          <p:cNvPr id="24" name="Straight Connector 23">
            <a:extLst>
              <a:ext uri="{FF2B5EF4-FFF2-40B4-BE49-F238E27FC236}">
                <a16:creationId xmlns:a16="http://schemas.microsoft.com/office/drawing/2014/main" id="{56A6259C-432B-4405-9E82-995AF092FB7A}"/>
              </a:ext>
            </a:extLst>
          </p:cNvPr>
          <p:cNvCxnSpPr>
            <a:cxnSpLocks/>
          </p:cNvCxnSpPr>
          <p:nvPr userDrawn="1"/>
        </p:nvCxnSpPr>
        <p:spPr>
          <a:xfrm rot="16200000" flipV="1">
            <a:off x="4068065" y="1728891"/>
            <a:ext cx="1792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3BC485E-8BCE-479F-A7E9-7F9E193E6E96}"/>
              </a:ext>
            </a:extLst>
          </p:cNvPr>
          <p:cNvCxnSpPr>
            <a:cxnSpLocks/>
          </p:cNvCxnSpPr>
          <p:nvPr userDrawn="1"/>
        </p:nvCxnSpPr>
        <p:spPr>
          <a:xfrm>
            <a:off x="4964465" y="836613"/>
            <a:ext cx="592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5094BC6-BA16-4E05-868C-3AE971AF3DA4}"/>
              </a:ext>
            </a:extLst>
          </p:cNvPr>
          <p:cNvCxnSpPr>
            <a:cxnSpLocks/>
          </p:cNvCxnSpPr>
          <p:nvPr userDrawn="1"/>
        </p:nvCxnSpPr>
        <p:spPr>
          <a:xfrm rot="16200000" flipV="1">
            <a:off x="10688444" y="1030491"/>
            <a:ext cx="39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9130EC6-4A8D-447F-862E-E5A693E68C8C}"/>
              </a:ext>
            </a:extLst>
          </p:cNvPr>
          <p:cNvCxnSpPr>
            <a:cxnSpLocks/>
          </p:cNvCxnSpPr>
          <p:nvPr userDrawn="1"/>
        </p:nvCxnSpPr>
        <p:spPr>
          <a:xfrm flipV="1">
            <a:off x="7925455" y="837355"/>
            <a:ext cx="0" cy="1178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3151266" y="4543170"/>
            <a:ext cx="2589369" cy="1280958"/>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3151265" y="4246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3151265" y="3883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43" name="Text Placeholder 2">
            <a:extLst>
              <a:ext uri="{FF2B5EF4-FFF2-40B4-BE49-F238E27FC236}">
                <a16:creationId xmlns:a16="http://schemas.microsoft.com/office/drawing/2014/main" id="{EFE2A8C5-F462-436C-B748-BBE5D58CB8B4}"/>
              </a:ext>
            </a:extLst>
          </p:cNvPr>
          <p:cNvSpPr>
            <a:spLocks noGrp="1"/>
          </p:cNvSpPr>
          <p:nvPr>
            <p:ph type="body" idx="33" hasCustomPrompt="1"/>
          </p:nvPr>
        </p:nvSpPr>
        <p:spPr>
          <a:xfrm>
            <a:off x="6048861" y="3849559"/>
            <a:ext cx="2589369" cy="178695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4" name="Text Placeholder 2">
            <a:extLst>
              <a:ext uri="{FF2B5EF4-FFF2-40B4-BE49-F238E27FC236}">
                <a16:creationId xmlns:a16="http://schemas.microsoft.com/office/drawing/2014/main" id="{586DAC0D-9859-40A1-8456-F0B43D96718B}"/>
              </a:ext>
            </a:extLst>
          </p:cNvPr>
          <p:cNvSpPr>
            <a:spLocks noGrp="1"/>
          </p:cNvSpPr>
          <p:nvPr>
            <p:ph type="body" idx="34" hasCustomPrompt="1"/>
          </p:nvPr>
        </p:nvSpPr>
        <p:spPr>
          <a:xfrm>
            <a:off x="6048860" y="355285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5" name="Text Placeholder 2">
            <a:extLst>
              <a:ext uri="{FF2B5EF4-FFF2-40B4-BE49-F238E27FC236}">
                <a16:creationId xmlns:a16="http://schemas.microsoft.com/office/drawing/2014/main" id="{37B983EE-F89D-4F09-8A9F-2347FA364217}"/>
              </a:ext>
            </a:extLst>
          </p:cNvPr>
          <p:cNvSpPr>
            <a:spLocks noGrp="1"/>
          </p:cNvSpPr>
          <p:nvPr>
            <p:ph type="body" idx="35" hasCustomPrompt="1"/>
          </p:nvPr>
        </p:nvSpPr>
        <p:spPr>
          <a:xfrm>
            <a:off x="6048860" y="319029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46" name="Text Placeholder 2">
            <a:extLst>
              <a:ext uri="{FF2B5EF4-FFF2-40B4-BE49-F238E27FC236}">
                <a16:creationId xmlns:a16="http://schemas.microsoft.com/office/drawing/2014/main" id="{D30DD128-A937-4A2F-B070-523A5BAAE260}"/>
              </a:ext>
            </a:extLst>
          </p:cNvPr>
          <p:cNvSpPr>
            <a:spLocks noGrp="1"/>
          </p:cNvSpPr>
          <p:nvPr>
            <p:ph type="body" idx="36" hasCustomPrompt="1"/>
          </p:nvPr>
        </p:nvSpPr>
        <p:spPr>
          <a:xfrm>
            <a:off x="8975159" y="3147170"/>
            <a:ext cx="2589369" cy="2311934"/>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7" name="Text Placeholder 2">
            <a:extLst>
              <a:ext uri="{FF2B5EF4-FFF2-40B4-BE49-F238E27FC236}">
                <a16:creationId xmlns:a16="http://schemas.microsoft.com/office/drawing/2014/main" id="{5737B87C-E3C0-46B2-8B79-63EB60491503}"/>
              </a:ext>
            </a:extLst>
          </p:cNvPr>
          <p:cNvSpPr>
            <a:spLocks noGrp="1"/>
          </p:cNvSpPr>
          <p:nvPr>
            <p:ph type="body" idx="37" hasCustomPrompt="1"/>
          </p:nvPr>
        </p:nvSpPr>
        <p:spPr>
          <a:xfrm>
            <a:off x="8975158" y="2850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8" name="Text Placeholder 2">
            <a:extLst>
              <a:ext uri="{FF2B5EF4-FFF2-40B4-BE49-F238E27FC236}">
                <a16:creationId xmlns:a16="http://schemas.microsoft.com/office/drawing/2014/main" id="{22F76863-7DCD-4365-80F0-001D51F08779}"/>
              </a:ext>
            </a:extLst>
          </p:cNvPr>
          <p:cNvSpPr>
            <a:spLocks noGrp="1"/>
          </p:cNvSpPr>
          <p:nvPr>
            <p:ph type="body" idx="38" hasCustomPrompt="1"/>
          </p:nvPr>
        </p:nvSpPr>
        <p:spPr>
          <a:xfrm>
            <a:off x="8975158" y="2487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Tree>
    <p:extLst>
      <p:ext uri="{BB962C8B-B14F-4D97-AF65-F5344CB8AC3E}">
        <p14:creationId xmlns:p14="http://schemas.microsoft.com/office/powerpoint/2010/main" val="3078273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and Chart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dirty="0"/>
              <a:t>CLICK TO EDIT TITLE</a:t>
            </a:r>
            <a:endParaRPr lang="ru-RU" dirty="0"/>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he-IL"/>
              <a:t>לחץ על הסמל כדי להוסיף תמונה</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600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 name="Content Placeholder 2">
            <a:extLst>
              <a:ext uri="{FF2B5EF4-FFF2-40B4-BE49-F238E27FC236}">
                <a16:creationId xmlns:a16="http://schemas.microsoft.com/office/drawing/2014/main" id="{7D36F8EF-728B-45C1-87D8-4AD8FA8F3716}"/>
              </a:ext>
            </a:extLst>
          </p:cNvPr>
          <p:cNvSpPr>
            <a:spLocks noGrp="1"/>
          </p:cNvSpPr>
          <p:nvPr>
            <p:ph sz="quarter" idx="32"/>
          </p:nvPr>
        </p:nvSpPr>
        <p:spPr>
          <a:xfrm>
            <a:off x="803275"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ru-RU" dirty="0"/>
          </a:p>
        </p:txBody>
      </p:sp>
      <p:sp>
        <p:nvSpPr>
          <p:cNvPr id="22" name="Content Placeholder 2">
            <a:extLst>
              <a:ext uri="{FF2B5EF4-FFF2-40B4-BE49-F238E27FC236}">
                <a16:creationId xmlns:a16="http://schemas.microsoft.com/office/drawing/2014/main" id="{7395C5B4-6B03-4F70-96F8-3AE3A7817B52}"/>
              </a:ext>
            </a:extLst>
          </p:cNvPr>
          <p:cNvSpPr>
            <a:spLocks noGrp="1"/>
          </p:cNvSpPr>
          <p:nvPr>
            <p:ph sz="quarter" idx="33"/>
          </p:nvPr>
        </p:nvSpPr>
        <p:spPr>
          <a:xfrm>
            <a:off x="6096000"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ru-RU" dirty="0"/>
          </a:p>
        </p:txBody>
      </p:sp>
    </p:spTree>
    <p:extLst>
      <p:ext uri="{BB962C8B-B14F-4D97-AF65-F5344CB8AC3E}">
        <p14:creationId xmlns:p14="http://schemas.microsoft.com/office/powerpoint/2010/main" val="778915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736466" y="707529"/>
            <a:ext cx="2673606" cy="569086"/>
          </a:xfrm>
        </p:spPr>
        <p:txBody>
          <a:bodyPr lIns="0" tIns="0" rIns="0" bIns="0" anchor="b">
            <a:normAutofit/>
          </a:bodyPr>
          <a:lstStyle>
            <a:lvl1pPr algn="r">
              <a:defRPr sz="3600"/>
            </a:lvl1pPr>
          </a:lstStyle>
          <a:p>
            <a:r>
              <a:rPr lang="en-US" dirty="0"/>
              <a:t>TIMELINE</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9147803" y="1625821"/>
            <a:ext cx="2262267" cy="2021536"/>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he-IL"/>
              <a:t>לחץ על הסמל כדי להוסיף תמונה</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9186215" y="1375202"/>
            <a:ext cx="3005785" cy="100800"/>
            <a:chOff x="2729180" y="3240138"/>
            <a:chExt cx="153234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2729180" y="3290538"/>
              <a:ext cx="150492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2618284" y="685667"/>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20XX</a:t>
            </a:r>
            <a:endParaRPr lang="ru-RU" dirty="0"/>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930241" y="1079309"/>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5930241" y="786637"/>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14" name="Straight Connector 13">
            <a:extLst>
              <a:ext uri="{FF2B5EF4-FFF2-40B4-BE49-F238E27FC236}">
                <a16:creationId xmlns:a16="http://schemas.microsoft.com/office/drawing/2014/main" id="{1AD3A3AB-488E-4090-9FD5-E005D5A9ECF5}"/>
              </a:ext>
            </a:extLst>
          </p:cNvPr>
          <p:cNvCxnSpPr>
            <a:cxnSpLocks/>
          </p:cNvCxnSpPr>
          <p:nvPr userDrawn="1"/>
        </p:nvCxnSpPr>
        <p:spPr>
          <a:xfrm rot="16200000">
            <a:off x="2094269" y="3429000"/>
            <a:ext cx="685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BD6729DC-C5B3-485B-B5CD-F06FC3CAFD9A}"/>
              </a:ext>
            </a:extLst>
          </p:cNvPr>
          <p:cNvSpPr/>
          <p:nvPr userDrawn="1"/>
        </p:nvSpPr>
        <p:spPr>
          <a:xfrm>
            <a:off x="5372392" y="959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9" name="Oval 28">
            <a:extLst>
              <a:ext uri="{FF2B5EF4-FFF2-40B4-BE49-F238E27FC236}">
                <a16:creationId xmlns:a16="http://schemas.microsoft.com/office/drawing/2014/main" id="{C4046DD7-8FB2-43D4-8E94-3D35DC3E2891}"/>
              </a:ext>
            </a:extLst>
          </p:cNvPr>
          <p:cNvSpPr/>
          <p:nvPr userDrawn="1"/>
        </p:nvSpPr>
        <p:spPr>
          <a:xfrm>
            <a:off x="5372392" y="5362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30" name="Oval 29">
            <a:extLst>
              <a:ext uri="{FF2B5EF4-FFF2-40B4-BE49-F238E27FC236}">
                <a16:creationId xmlns:a16="http://schemas.microsoft.com/office/drawing/2014/main" id="{A320A73A-D3CB-4E04-B7E2-F3696B8ACDEA}"/>
              </a:ext>
            </a:extLst>
          </p:cNvPr>
          <p:cNvSpPr/>
          <p:nvPr userDrawn="1"/>
        </p:nvSpPr>
        <p:spPr>
          <a:xfrm>
            <a:off x="5372392" y="2427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31" name="Oval 30">
            <a:extLst>
              <a:ext uri="{FF2B5EF4-FFF2-40B4-BE49-F238E27FC236}">
                <a16:creationId xmlns:a16="http://schemas.microsoft.com/office/drawing/2014/main" id="{3E2B01F0-78A8-41AE-95B8-811603402031}"/>
              </a:ext>
            </a:extLst>
          </p:cNvPr>
          <p:cNvSpPr/>
          <p:nvPr userDrawn="1"/>
        </p:nvSpPr>
        <p:spPr>
          <a:xfrm>
            <a:off x="5372392" y="3894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32" name="Text Placeholder 2">
            <a:extLst>
              <a:ext uri="{FF2B5EF4-FFF2-40B4-BE49-F238E27FC236}">
                <a16:creationId xmlns:a16="http://schemas.microsoft.com/office/drawing/2014/main" id="{A70E382B-B932-45B7-BD95-6D722A4A2480}"/>
              </a:ext>
            </a:extLst>
          </p:cNvPr>
          <p:cNvSpPr>
            <a:spLocks noGrp="1"/>
          </p:cNvSpPr>
          <p:nvPr>
            <p:ph type="body" idx="31" hasCustomPrompt="1"/>
          </p:nvPr>
        </p:nvSpPr>
        <p:spPr>
          <a:xfrm>
            <a:off x="5930241" y="2532448"/>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3" name="Text Placeholder 2">
            <a:extLst>
              <a:ext uri="{FF2B5EF4-FFF2-40B4-BE49-F238E27FC236}">
                <a16:creationId xmlns:a16="http://schemas.microsoft.com/office/drawing/2014/main" id="{2F096B52-06C2-46DF-BB33-70D931283F16}"/>
              </a:ext>
            </a:extLst>
          </p:cNvPr>
          <p:cNvSpPr>
            <a:spLocks noGrp="1"/>
          </p:cNvSpPr>
          <p:nvPr>
            <p:ph type="body" idx="32" hasCustomPrompt="1"/>
          </p:nvPr>
        </p:nvSpPr>
        <p:spPr>
          <a:xfrm>
            <a:off x="5930241" y="2239776"/>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5" name="Text Placeholder 2">
            <a:extLst>
              <a:ext uri="{FF2B5EF4-FFF2-40B4-BE49-F238E27FC236}">
                <a16:creationId xmlns:a16="http://schemas.microsoft.com/office/drawing/2014/main" id="{5D87FD43-95C9-4217-AD5F-FE02E28AD4CE}"/>
              </a:ext>
            </a:extLst>
          </p:cNvPr>
          <p:cNvSpPr>
            <a:spLocks noGrp="1"/>
          </p:cNvSpPr>
          <p:nvPr>
            <p:ph type="body" idx="33" hasCustomPrompt="1"/>
          </p:nvPr>
        </p:nvSpPr>
        <p:spPr>
          <a:xfrm>
            <a:off x="5930241" y="398558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7" name="Text Placeholder 2">
            <a:extLst>
              <a:ext uri="{FF2B5EF4-FFF2-40B4-BE49-F238E27FC236}">
                <a16:creationId xmlns:a16="http://schemas.microsoft.com/office/drawing/2014/main" id="{A6706CEB-523E-4248-9A66-5D139D8B0DE5}"/>
              </a:ext>
            </a:extLst>
          </p:cNvPr>
          <p:cNvSpPr>
            <a:spLocks noGrp="1"/>
          </p:cNvSpPr>
          <p:nvPr>
            <p:ph type="body" idx="34" hasCustomPrompt="1"/>
          </p:nvPr>
        </p:nvSpPr>
        <p:spPr>
          <a:xfrm>
            <a:off x="5930241" y="369291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8" name="Text Placeholder 2">
            <a:extLst>
              <a:ext uri="{FF2B5EF4-FFF2-40B4-BE49-F238E27FC236}">
                <a16:creationId xmlns:a16="http://schemas.microsoft.com/office/drawing/2014/main" id="{6ADC931C-F9B2-467E-A024-CB5BE74BAD85}"/>
              </a:ext>
            </a:extLst>
          </p:cNvPr>
          <p:cNvSpPr>
            <a:spLocks noGrp="1"/>
          </p:cNvSpPr>
          <p:nvPr>
            <p:ph type="body" idx="35" hasCustomPrompt="1"/>
          </p:nvPr>
        </p:nvSpPr>
        <p:spPr>
          <a:xfrm>
            <a:off x="5930241" y="543872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9" name="Text Placeholder 2">
            <a:extLst>
              <a:ext uri="{FF2B5EF4-FFF2-40B4-BE49-F238E27FC236}">
                <a16:creationId xmlns:a16="http://schemas.microsoft.com/office/drawing/2014/main" id="{0A301DE6-2E75-41F5-9314-B269815BA3F3}"/>
              </a:ext>
            </a:extLst>
          </p:cNvPr>
          <p:cNvSpPr>
            <a:spLocks noGrp="1"/>
          </p:cNvSpPr>
          <p:nvPr>
            <p:ph type="body" idx="36" hasCustomPrompt="1"/>
          </p:nvPr>
        </p:nvSpPr>
        <p:spPr>
          <a:xfrm>
            <a:off x="5930241" y="514605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0" name="Text Placeholder 15">
            <a:extLst>
              <a:ext uri="{FF2B5EF4-FFF2-40B4-BE49-F238E27FC236}">
                <a16:creationId xmlns:a16="http://schemas.microsoft.com/office/drawing/2014/main" id="{B9154606-4DE0-4DC7-830A-371423BE4201}"/>
              </a:ext>
            </a:extLst>
          </p:cNvPr>
          <p:cNvSpPr>
            <a:spLocks noGrp="1"/>
          </p:cNvSpPr>
          <p:nvPr>
            <p:ph type="body" sz="quarter" idx="37" hasCustomPrompt="1"/>
          </p:nvPr>
        </p:nvSpPr>
        <p:spPr>
          <a:xfrm>
            <a:off x="2618284" y="2153566"/>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20XX</a:t>
            </a:r>
            <a:endParaRPr lang="ru-RU" dirty="0"/>
          </a:p>
        </p:txBody>
      </p:sp>
      <p:sp>
        <p:nvSpPr>
          <p:cNvPr id="41" name="Text Placeholder 15">
            <a:extLst>
              <a:ext uri="{FF2B5EF4-FFF2-40B4-BE49-F238E27FC236}">
                <a16:creationId xmlns:a16="http://schemas.microsoft.com/office/drawing/2014/main" id="{5AC8C127-0F88-413C-B7BA-2ED0F81E7D4E}"/>
              </a:ext>
            </a:extLst>
          </p:cNvPr>
          <p:cNvSpPr>
            <a:spLocks noGrp="1"/>
          </p:cNvSpPr>
          <p:nvPr>
            <p:ph type="body" sz="quarter" idx="38" hasCustomPrompt="1"/>
          </p:nvPr>
        </p:nvSpPr>
        <p:spPr>
          <a:xfrm>
            <a:off x="2618284" y="3621465"/>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20XX</a:t>
            </a:r>
            <a:endParaRPr lang="ru-RU" dirty="0"/>
          </a:p>
        </p:txBody>
      </p:sp>
      <p:sp>
        <p:nvSpPr>
          <p:cNvPr id="42" name="Text Placeholder 15">
            <a:extLst>
              <a:ext uri="{FF2B5EF4-FFF2-40B4-BE49-F238E27FC236}">
                <a16:creationId xmlns:a16="http://schemas.microsoft.com/office/drawing/2014/main" id="{63C5707A-6E08-4B58-A5FE-40063DB6548E}"/>
              </a:ext>
            </a:extLst>
          </p:cNvPr>
          <p:cNvSpPr>
            <a:spLocks noGrp="1"/>
          </p:cNvSpPr>
          <p:nvPr>
            <p:ph type="body" sz="quarter" idx="39" hasCustomPrompt="1"/>
          </p:nvPr>
        </p:nvSpPr>
        <p:spPr>
          <a:xfrm>
            <a:off x="2618284" y="5089363"/>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20XX</a:t>
            </a:r>
            <a:endParaRPr lang="ru-RU" dirty="0"/>
          </a:p>
        </p:txBody>
      </p:sp>
    </p:spTree>
    <p:extLst>
      <p:ext uri="{BB962C8B-B14F-4D97-AF65-F5344CB8AC3E}">
        <p14:creationId xmlns:p14="http://schemas.microsoft.com/office/powerpoint/2010/main" val="3627535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60000"/>
            <a:ext cx="3911599" cy="1177174"/>
          </a:xfrm>
        </p:spPr>
        <p:txBody>
          <a:bodyPr lIns="0" tIns="0" rIns="0" bIns="0" anchor="b">
            <a:normAutofit/>
          </a:bodyPr>
          <a:lstStyle>
            <a:lvl1pP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890303"/>
            <a:ext cx="3275463"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he-IL"/>
              <a:t>לחץ על הסמל כדי להוסיף תמונה</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598737"/>
            <a:ext cx="3764756" cy="100800"/>
            <a:chOff x="-1228304" y="3240138"/>
            <a:chExt cx="3764756"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67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435652"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able Placeholder 9">
            <a:extLst>
              <a:ext uri="{FF2B5EF4-FFF2-40B4-BE49-F238E27FC236}">
                <a16:creationId xmlns:a16="http://schemas.microsoft.com/office/drawing/2014/main" id="{3F646CE6-E75B-4112-896D-5A26E1F1520E}"/>
              </a:ext>
            </a:extLst>
          </p:cNvPr>
          <p:cNvSpPr>
            <a:spLocks noGrp="1"/>
          </p:cNvSpPr>
          <p:nvPr>
            <p:ph type="tbl" sz="quarter" idx="14"/>
          </p:nvPr>
        </p:nvSpPr>
        <p:spPr>
          <a:xfrm>
            <a:off x="5518150" y="860425"/>
            <a:ext cx="5870575" cy="4867275"/>
          </a:xfrm>
        </p:spPr>
        <p:txBody>
          <a:bodyPr anchor="ctr" anchorCtr="0">
            <a:normAutofit/>
          </a:bodyPr>
          <a:lstStyle>
            <a:lvl1pPr marL="0" indent="0" algn="ctr">
              <a:buNone/>
              <a:defRPr sz="2000"/>
            </a:lvl1pPr>
          </a:lstStyle>
          <a:p>
            <a:r>
              <a:rPr lang="he-IL"/>
              <a:t>לחץ על הסמל כדי להוסיף טבלה</a:t>
            </a:r>
            <a:endParaRPr lang="ru-RU" dirty="0"/>
          </a:p>
        </p:txBody>
      </p:sp>
    </p:spTree>
    <p:extLst>
      <p:ext uri="{BB962C8B-B14F-4D97-AF65-F5344CB8AC3E}">
        <p14:creationId xmlns:p14="http://schemas.microsoft.com/office/powerpoint/2010/main" val="3183923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608523"/>
            <a:ext cx="2828198" cy="1286838"/>
          </a:xfrm>
        </p:spPr>
        <p:txBody>
          <a:bodyPr lIns="0" tIns="0" rIns="0" bIns="0" anchor="b">
            <a:normAutofit/>
          </a:bodyPr>
          <a:lstStyle>
            <a:lvl1pP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244567"/>
            <a:ext cx="2828198"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he-IL"/>
              <a:t>לחץ על הסמל כדי להוסיף תמונה</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2258048" cy="100800"/>
            <a:chOff x="0" y="3240138"/>
            <a:chExt cx="225804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216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157248"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4128617" y="4355032"/>
            <a:ext cx="2066544"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4128616" y="4042831"/>
            <a:ext cx="2066544"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4128616" y="3428999"/>
            <a:ext cx="2066544"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9" name="Picture Placeholder 8">
            <a:extLst>
              <a:ext uri="{FF2B5EF4-FFF2-40B4-BE49-F238E27FC236}">
                <a16:creationId xmlns:a16="http://schemas.microsoft.com/office/drawing/2014/main" id="{B284A57B-147A-4287-AA6B-E508A9222F7F}"/>
              </a:ext>
            </a:extLst>
          </p:cNvPr>
          <p:cNvSpPr>
            <a:spLocks noGrp="1"/>
          </p:cNvSpPr>
          <p:nvPr>
            <p:ph type="pic" sz="quarter" idx="33"/>
          </p:nvPr>
        </p:nvSpPr>
        <p:spPr>
          <a:xfrm>
            <a:off x="4130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he-IL"/>
              <a:t>לחץ על הסמל כדי להוסיף תמונה</a:t>
            </a:r>
            <a:endParaRPr lang="ru-RU" dirty="0"/>
          </a:p>
        </p:txBody>
      </p:sp>
      <p:sp>
        <p:nvSpPr>
          <p:cNvPr id="35" name="Picture Placeholder 8">
            <a:extLst>
              <a:ext uri="{FF2B5EF4-FFF2-40B4-BE49-F238E27FC236}">
                <a16:creationId xmlns:a16="http://schemas.microsoft.com/office/drawing/2014/main" id="{9DBE0996-CEA3-41C3-A75A-84DC3C2B5194}"/>
              </a:ext>
            </a:extLst>
          </p:cNvPr>
          <p:cNvSpPr>
            <a:spLocks noGrp="1"/>
          </p:cNvSpPr>
          <p:nvPr>
            <p:ph type="pic" sz="quarter" idx="34"/>
          </p:nvPr>
        </p:nvSpPr>
        <p:spPr>
          <a:xfrm>
            <a:off x="9128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he-IL"/>
              <a:t>לחץ על הסמל כדי להוסיף תמונה</a:t>
            </a:r>
            <a:endParaRPr lang="ru-RU" dirty="0"/>
          </a:p>
        </p:txBody>
      </p:sp>
      <p:sp>
        <p:nvSpPr>
          <p:cNvPr id="36" name="Picture Placeholder 8">
            <a:extLst>
              <a:ext uri="{FF2B5EF4-FFF2-40B4-BE49-F238E27FC236}">
                <a16:creationId xmlns:a16="http://schemas.microsoft.com/office/drawing/2014/main" id="{F7B28261-CB14-4E4E-AA66-A0239B3DD28E}"/>
              </a:ext>
            </a:extLst>
          </p:cNvPr>
          <p:cNvSpPr>
            <a:spLocks noGrp="1"/>
          </p:cNvSpPr>
          <p:nvPr>
            <p:ph type="pic" sz="quarter" idx="35"/>
          </p:nvPr>
        </p:nvSpPr>
        <p:spPr>
          <a:xfrm>
            <a:off x="6629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he-IL"/>
              <a:t>לחץ על הסמל כדי להוסיף תמונה</a:t>
            </a:r>
            <a:endParaRPr lang="ru-RU" dirty="0"/>
          </a:p>
        </p:txBody>
      </p:sp>
      <p:sp>
        <p:nvSpPr>
          <p:cNvPr id="37" name="Text Placeholder 2">
            <a:extLst>
              <a:ext uri="{FF2B5EF4-FFF2-40B4-BE49-F238E27FC236}">
                <a16:creationId xmlns:a16="http://schemas.microsoft.com/office/drawing/2014/main" id="{BAA53E0C-9536-4177-A63F-0E2565EC53CD}"/>
              </a:ext>
            </a:extLst>
          </p:cNvPr>
          <p:cNvSpPr>
            <a:spLocks noGrp="1"/>
          </p:cNvSpPr>
          <p:nvPr>
            <p:ph type="body" idx="36" hasCustomPrompt="1"/>
          </p:nvPr>
        </p:nvSpPr>
        <p:spPr>
          <a:xfrm>
            <a:off x="9127048"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8" name="Text Placeholder 2">
            <a:extLst>
              <a:ext uri="{FF2B5EF4-FFF2-40B4-BE49-F238E27FC236}">
                <a16:creationId xmlns:a16="http://schemas.microsoft.com/office/drawing/2014/main" id="{67EF8E36-183B-420B-AF25-17CFA963987A}"/>
              </a:ext>
            </a:extLst>
          </p:cNvPr>
          <p:cNvSpPr>
            <a:spLocks noGrp="1"/>
          </p:cNvSpPr>
          <p:nvPr>
            <p:ph type="body" idx="37" hasCustomPrompt="1"/>
          </p:nvPr>
        </p:nvSpPr>
        <p:spPr>
          <a:xfrm>
            <a:off x="9127047"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9" name="Text Placeholder 2">
            <a:extLst>
              <a:ext uri="{FF2B5EF4-FFF2-40B4-BE49-F238E27FC236}">
                <a16:creationId xmlns:a16="http://schemas.microsoft.com/office/drawing/2014/main" id="{58DA6E86-8039-4690-AFE1-7CCF07B7CBAF}"/>
              </a:ext>
            </a:extLst>
          </p:cNvPr>
          <p:cNvSpPr>
            <a:spLocks noGrp="1"/>
          </p:cNvSpPr>
          <p:nvPr>
            <p:ph type="body" idx="38" hasCustomPrompt="1"/>
          </p:nvPr>
        </p:nvSpPr>
        <p:spPr>
          <a:xfrm>
            <a:off x="9127047"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41" name="Text Placeholder 2">
            <a:extLst>
              <a:ext uri="{FF2B5EF4-FFF2-40B4-BE49-F238E27FC236}">
                <a16:creationId xmlns:a16="http://schemas.microsoft.com/office/drawing/2014/main" id="{933214B9-0452-4C8B-AB10-922F3C3BCF01}"/>
              </a:ext>
            </a:extLst>
          </p:cNvPr>
          <p:cNvSpPr>
            <a:spLocks noGrp="1"/>
          </p:cNvSpPr>
          <p:nvPr>
            <p:ph type="body" idx="39" hasCustomPrompt="1"/>
          </p:nvPr>
        </p:nvSpPr>
        <p:spPr>
          <a:xfrm>
            <a:off x="6629217"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2" name="Text Placeholder 2">
            <a:extLst>
              <a:ext uri="{FF2B5EF4-FFF2-40B4-BE49-F238E27FC236}">
                <a16:creationId xmlns:a16="http://schemas.microsoft.com/office/drawing/2014/main" id="{A5C23113-D98B-48C7-A675-4FD5F50333F3}"/>
              </a:ext>
            </a:extLst>
          </p:cNvPr>
          <p:cNvSpPr>
            <a:spLocks noGrp="1"/>
          </p:cNvSpPr>
          <p:nvPr>
            <p:ph type="body" idx="40" hasCustomPrompt="1"/>
          </p:nvPr>
        </p:nvSpPr>
        <p:spPr>
          <a:xfrm>
            <a:off x="6629216"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9" name="Text Placeholder 2">
            <a:extLst>
              <a:ext uri="{FF2B5EF4-FFF2-40B4-BE49-F238E27FC236}">
                <a16:creationId xmlns:a16="http://schemas.microsoft.com/office/drawing/2014/main" id="{09781257-B563-41E0-B9E6-9C7330084BCC}"/>
              </a:ext>
            </a:extLst>
          </p:cNvPr>
          <p:cNvSpPr>
            <a:spLocks noGrp="1"/>
          </p:cNvSpPr>
          <p:nvPr>
            <p:ph type="body" idx="41" hasCustomPrompt="1"/>
          </p:nvPr>
        </p:nvSpPr>
        <p:spPr>
          <a:xfrm>
            <a:off x="6627903"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cxnSp>
        <p:nvCxnSpPr>
          <p:cNvPr id="32" name="Straight Connector 31">
            <a:extLst>
              <a:ext uri="{FF2B5EF4-FFF2-40B4-BE49-F238E27FC236}">
                <a16:creationId xmlns:a16="http://schemas.microsoft.com/office/drawing/2014/main" id="{9A32EC27-ACD8-47C0-A3ED-E4ED58D88358}"/>
              </a:ext>
            </a:extLst>
          </p:cNvPr>
          <p:cNvCxnSpPr/>
          <p:nvPr userDrawn="1"/>
        </p:nvCxnSpPr>
        <p:spPr>
          <a:xfrm>
            <a:off x="6195160" y="2217849"/>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9E8819A-135C-4A5C-9F6A-A3BE05AA294F}"/>
              </a:ext>
            </a:extLst>
          </p:cNvPr>
          <p:cNvCxnSpPr/>
          <p:nvPr userDrawn="1"/>
        </p:nvCxnSpPr>
        <p:spPr>
          <a:xfrm>
            <a:off x="8703909" y="2216687"/>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329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Content Layout Slid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he-IL"/>
              <a:t>לחץ כדי לערוך סגנון כותרת של תבנית בסיס</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he-IL"/>
              <a:t>לחץ על הסמל כדי להוסיף תמונה</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395281" y="1375202"/>
            <a:ext cx="4796719" cy="100800"/>
            <a:chOff x="439494" y="3240138"/>
            <a:chExt cx="299490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439494" y="3290538"/>
              <a:ext cx="29445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958968"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958968"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3" name="Picture Placeholder 2">
            <a:extLst>
              <a:ext uri="{FF2B5EF4-FFF2-40B4-BE49-F238E27FC236}">
                <a16:creationId xmlns:a16="http://schemas.microsoft.com/office/drawing/2014/main" id="{F6FF07C5-314A-4EA8-B78F-7A51C234D3A1}"/>
              </a:ext>
            </a:extLst>
          </p:cNvPr>
          <p:cNvSpPr>
            <a:spLocks noGrp="1"/>
          </p:cNvSpPr>
          <p:nvPr>
            <p:ph type="pic" sz="quarter" idx="33"/>
          </p:nvPr>
        </p:nvSpPr>
        <p:spPr>
          <a:xfrm>
            <a:off x="721841" y="2764036"/>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he-IL"/>
              <a:t>לחץ על הסמל כדי להוסיף תמונה</a:t>
            </a:r>
            <a:endParaRPr lang="ru-RU" dirty="0"/>
          </a:p>
        </p:txBody>
      </p:sp>
      <p:cxnSp>
        <p:nvCxnSpPr>
          <p:cNvPr id="23" name="Straight Connector 22">
            <a:extLst>
              <a:ext uri="{FF2B5EF4-FFF2-40B4-BE49-F238E27FC236}">
                <a16:creationId xmlns:a16="http://schemas.microsoft.com/office/drawing/2014/main" id="{B691060D-E361-43B0-BFD7-43D7CC4E5CCD}"/>
              </a:ext>
            </a:extLst>
          </p:cNvPr>
          <p:cNvCxnSpPr>
            <a:cxnSpLocks/>
          </p:cNvCxnSpPr>
          <p:nvPr userDrawn="1"/>
        </p:nvCxnSpPr>
        <p:spPr>
          <a:xfrm>
            <a:off x="0" y="3288596"/>
            <a:ext cx="72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1957127"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1957127"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720000" y="4191893"/>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he-IL"/>
              <a:t>לחץ על הסמל כדי להוסיף תמונה</a:t>
            </a:r>
            <a:endParaRPr lang="ru-RU"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rot="16200000">
            <a:off x="1111670" y="4028309"/>
            <a:ext cx="324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Text Placeholder 2">
            <a:extLst>
              <a:ext uri="{FF2B5EF4-FFF2-40B4-BE49-F238E27FC236}">
                <a16:creationId xmlns:a16="http://schemas.microsoft.com/office/drawing/2014/main" id="{BACF15AB-FF8A-422B-840D-88503024E5D3}"/>
              </a:ext>
            </a:extLst>
          </p:cNvPr>
          <p:cNvSpPr>
            <a:spLocks noGrp="1"/>
          </p:cNvSpPr>
          <p:nvPr>
            <p:ph type="body" idx="37" hasCustomPrompt="1"/>
          </p:nvPr>
        </p:nvSpPr>
        <p:spPr>
          <a:xfrm>
            <a:off x="5708709"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5" name="Text Placeholder 2">
            <a:extLst>
              <a:ext uri="{FF2B5EF4-FFF2-40B4-BE49-F238E27FC236}">
                <a16:creationId xmlns:a16="http://schemas.microsoft.com/office/drawing/2014/main" id="{EFC2028F-7DFE-412D-97DF-707D128D95E0}"/>
              </a:ext>
            </a:extLst>
          </p:cNvPr>
          <p:cNvSpPr>
            <a:spLocks noGrp="1"/>
          </p:cNvSpPr>
          <p:nvPr>
            <p:ph type="body" idx="38" hasCustomPrompt="1"/>
          </p:nvPr>
        </p:nvSpPr>
        <p:spPr>
          <a:xfrm>
            <a:off x="5708709"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47" name="Text Placeholder 2">
            <a:extLst>
              <a:ext uri="{FF2B5EF4-FFF2-40B4-BE49-F238E27FC236}">
                <a16:creationId xmlns:a16="http://schemas.microsoft.com/office/drawing/2014/main" id="{4349A4F0-1181-4A58-BFD4-4783CD130356}"/>
              </a:ext>
            </a:extLst>
          </p:cNvPr>
          <p:cNvSpPr>
            <a:spLocks noGrp="1"/>
          </p:cNvSpPr>
          <p:nvPr>
            <p:ph type="body" idx="40" hasCustomPrompt="1"/>
          </p:nvPr>
        </p:nvSpPr>
        <p:spPr>
          <a:xfrm>
            <a:off x="5704578"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8" name="Text Placeholder 2">
            <a:extLst>
              <a:ext uri="{FF2B5EF4-FFF2-40B4-BE49-F238E27FC236}">
                <a16:creationId xmlns:a16="http://schemas.microsoft.com/office/drawing/2014/main" id="{DC1D5D83-8D32-491F-87EB-9DA9360D4F2B}"/>
              </a:ext>
            </a:extLst>
          </p:cNvPr>
          <p:cNvSpPr>
            <a:spLocks noGrp="1"/>
          </p:cNvSpPr>
          <p:nvPr>
            <p:ph type="body" idx="41" hasCustomPrompt="1"/>
          </p:nvPr>
        </p:nvSpPr>
        <p:spPr>
          <a:xfrm>
            <a:off x="5704578"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50" name="Text Placeholder 2">
            <a:extLst>
              <a:ext uri="{FF2B5EF4-FFF2-40B4-BE49-F238E27FC236}">
                <a16:creationId xmlns:a16="http://schemas.microsoft.com/office/drawing/2014/main" id="{8120723F-A42C-4B81-97FD-6F575E5C2584}"/>
              </a:ext>
            </a:extLst>
          </p:cNvPr>
          <p:cNvSpPr>
            <a:spLocks noGrp="1"/>
          </p:cNvSpPr>
          <p:nvPr>
            <p:ph type="body" idx="43" hasCustomPrompt="1"/>
          </p:nvPr>
        </p:nvSpPr>
        <p:spPr>
          <a:xfrm>
            <a:off x="9453870"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1" name="Text Placeholder 2">
            <a:extLst>
              <a:ext uri="{FF2B5EF4-FFF2-40B4-BE49-F238E27FC236}">
                <a16:creationId xmlns:a16="http://schemas.microsoft.com/office/drawing/2014/main" id="{27D068F1-398F-4D11-977C-080C8151C786}"/>
              </a:ext>
            </a:extLst>
          </p:cNvPr>
          <p:cNvSpPr>
            <a:spLocks noGrp="1"/>
          </p:cNvSpPr>
          <p:nvPr>
            <p:ph type="body" idx="44" hasCustomPrompt="1"/>
          </p:nvPr>
        </p:nvSpPr>
        <p:spPr>
          <a:xfrm>
            <a:off x="9453870"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53" name="Text Placeholder 2">
            <a:extLst>
              <a:ext uri="{FF2B5EF4-FFF2-40B4-BE49-F238E27FC236}">
                <a16:creationId xmlns:a16="http://schemas.microsoft.com/office/drawing/2014/main" id="{B795705E-C5CB-46CC-9E41-D2269E07BC15}"/>
              </a:ext>
            </a:extLst>
          </p:cNvPr>
          <p:cNvSpPr>
            <a:spLocks noGrp="1"/>
          </p:cNvSpPr>
          <p:nvPr>
            <p:ph type="body" idx="46" hasCustomPrompt="1"/>
          </p:nvPr>
        </p:nvSpPr>
        <p:spPr>
          <a:xfrm>
            <a:off x="9452029"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4" name="Text Placeholder 2">
            <a:extLst>
              <a:ext uri="{FF2B5EF4-FFF2-40B4-BE49-F238E27FC236}">
                <a16:creationId xmlns:a16="http://schemas.microsoft.com/office/drawing/2014/main" id="{80211A2B-0F3C-4DBE-AE01-069AE7FC3468}"/>
              </a:ext>
            </a:extLst>
          </p:cNvPr>
          <p:cNvSpPr>
            <a:spLocks noGrp="1"/>
          </p:cNvSpPr>
          <p:nvPr>
            <p:ph type="body" idx="47" hasCustomPrompt="1"/>
          </p:nvPr>
        </p:nvSpPr>
        <p:spPr>
          <a:xfrm>
            <a:off x="9452029"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cxnSp>
        <p:nvCxnSpPr>
          <p:cNvPr id="56" name="Straight Connector 55">
            <a:extLst>
              <a:ext uri="{FF2B5EF4-FFF2-40B4-BE49-F238E27FC236}">
                <a16:creationId xmlns:a16="http://schemas.microsoft.com/office/drawing/2014/main" id="{2E5E9742-C670-47AB-AA69-AE65D7915B06}"/>
              </a:ext>
            </a:extLst>
          </p:cNvPr>
          <p:cNvCxnSpPr>
            <a:cxnSpLocks/>
          </p:cNvCxnSpPr>
          <p:nvPr userDrawn="1"/>
        </p:nvCxnSpPr>
        <p:spPr>
          <a:xfrm rot="16200000">
            <a:off x="3531847" y="5364000"/>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58712DB-5183-45D8-9ABB-6E0795658012}"/>
              </a:ext>
            </a:extLst>
          </p:cNvPr>
          <p:cNvCxnSpPr>
            <a:cxnSpLocks/>
          </p:cNvCxnSpPr>
          <p:nvPr userDrawn="1"/>
        </p:nvCxnSpPr>
        <p:spPr>
          <a:xfrm rot="16200000">
            <a:off x="7274194" y="5363999"/>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Picture Placeholder 2">
            <a:extLst>
              <a:ext uri="{FF2B5EF4-FFF2-40B4-BE49-F238E27FC236}">
                <a16:creationId xmlns:a16="http://schemas.microsoft.com/office/drawing/2014/main" id="{417A32F4-3459-4A31-A90E-AA771FD4D491}"/>
              </a:ext>
            </a:extLst>
          </p:cNvPr>
          <p:cNvSpPr>
            <a:spLocks noGrp="1"/>
          </p:cNvSpPr>
          <p:nvPr>
            <p:ph type="pic" sz="quarter" idx="42"/>
          </p:nvPr>
        </p:nvSpPr>
        <p:spPr>
          <a:xfrm>
            <a:off x="4467451"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he-IL"/>
              <a:t>לחץ על הסמל כדי להוסיף תמונה</a:t>
            </a:r>
            <a:endParaRPr lang="ru-RU" dirty="0"/>
          </a:p>
        </p:txBody>
      </p:sp>
      <p:sp>
        <p:nvSpPr>
          <p:cNvPr id="55" name="Picture Placeholder 2">
            <a:extLst>
              <a:ext uri="{FF2B5EF4-FFF2-40B4-BE49-F238E27FC236}">
                <a16:creationId xmlns:a16="http://schemas.microsoft.com/office/drawing/2014/main" id="{63549FA7-92E5-4DB1-92FA-15902DFD3753}"/>
              </a:ext>
            </a:extLst>
          </p:cNvPr>
          <p:cNvSpPr>
            <a:spLocks noGrp="1"/>
          </p:cNvSpPr>
          <p:nvPr>
            <p:ph type="pic" sz="quarter" idx="48"/>
          </p:nvPr>
        </p:nvSpPr>
        <p:spPr>
          <a:xfrm>
            <a:off x="8214902"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he-IL"/>
              <a:t>לחץ על הסמל כדי להוסיף תמונה</a:t>
            </a:r>
            <a:endParaRPr lang="ru-RU" dirty="0"/>
          </a:p>
        </p:txBody>
      </p:sp>
      <p:sp>
        <p:nvSpPr>
          <p:cNvPr id="46" name="Picture Placeholder 2">
            <a:extLst>
              <a:ext uri="{FF2B5EF4-FFF2-40B4-BE49-F238E27FC236}">
                <a16:creationId xmlns:a16="http://schemas.microsoft.com/office/drawing/2014/main" id="{0F62D330-6A30-4A65-89DA-EDFE4AAD343E}"/>
              </a:ext>
            </a:extLst>
          </p:cNvPr>
          <p:cNvSpPr>
            <a:spLocks noGrp="1"/>
          </p:cNvSpPr>
          <p:nvPr>
            <p:ph type="pic" sz="quarter" idx="39"/>
          </p:nvPr>
        </p:nvSpPr>
        <p:spPr>
          <a:xfrm>
            <a:off x="4469292"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he-IL"/>
              <a:t>לחץ על הסמל כדי להוסיף תמונה</a:t>
            </a:r>
            <a:endParaRPr lang="ru-RU" dirty="0"/>
          </a:p>
        </p:txBody>
      </p:sp>
      <p:sp>
        <p:nvSpPr>
          <p:cNvPr id="52" name="Picture Placeholder 2">
            <a:extLst>
              <a:ext uri="{FF2B5EF4-FFF2-40B4-BE49-F238E27FC236}">
                <a16:creationId xmlns:a16="http://schemas.microsoft.com/office/drawing/2014/main" id="{A3FC286B-05E7-4E48-A7FD-197800349118}"/>
              </a:ext>
            </a:extLst>
          </p:cNvPr>
          <p:cNvSpPr>
            <a:spLocks noGrp="1"/>
          </p:cNvSpPr>
          <p:nvPr>
            <p:ph type="pic" sz="quarter" idx="45"/>
          </p:nvPr>
        </p:nvSpPr>
        <p:spPr>
          <a:xfrm>
            <a:off x="8216743"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he-IL"/>
              <a:t>לחץ על הסמל כדי להוסיף תמונה</a:t>
            </a:r>
            <a:endParaRPr lang="ru-RU" dirty="0"/>
          </a:p>
        </p:txBody>
      </p:sp>
    </p:spTree>
    <p:extLst>
      <p:ext uri="{BB962C8B-B14F-4D97-AF65-F5344CB8AC3E}">
        <p14:creationId xmlns:p14="http://schemas.microsoft.com/office/powerpoint/2010/main" val="17443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799DC18-D353-427C-B849-0204F13D9B3D}"/>
              </a:ext>
            </a:extLst>
          </p:cNvPr>
          <p:cNvSpPr>
            <a:spLocks noGrp="1"/>
          </p:cNvSpPr>
          <p:nvPr>
            <p:ph type="pic" sz="quarter" idx="14"/>
          </p:nvPr>
        </p:nvSpPr>
        <p:spPr>
          <a:xfrm>
            <a:off x="0" y="0"/>
            <a:ext cx="6083300" cy="6858000"/>
          </a:xfrm>
        </p:spPr>
        <p:txBody>
          <a:bodyPr anchor="ctr" anchorCtr="0">
            <a:normAutofit/>
          </a:bodyPr>
          <a:lstStyle>
            <a:lvl1pPr marL="0" indent="0" algn="ctr">
              <a:buNone/>
              <a:defRPr sz="1800"/>
            </a:lvl1pPr>
          </a:lstStyle>
          <a:p>
            <a:r>
              <a:rPr lang="he-IL"/>
              <a:t>לחץ על הסמל כדי להוסיף תמונה</a:t>
            </a:r>
            <a:endParaRPr lang="ru-RU" dirty="0"/>
          </a:p>
        </p:txBody>
      </p:sp>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dirty="0"/>
              <a:t>PITCH</a:t>
            </a:r>
            <a:br>
              <a:rPr lang="en-US" dirty="0"/>
            </a:br>
            <a:r>
              <a:rPr lang="en-US" dirty="0"/>
              <a:t>DECK</a:t>
            </a:r>
            <a:br>
              <a:rPr lang="en-US" dirty="0"/>
            </a:br>
            <a:r>
              <a:rPr lang="en-US" dirty="0"/>
              <a:t>TITLE</a:t>
            </a:r>
            <a:endParaRPr lang="ru-RU" dirty="0"/>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ru-RU" smtClean="0"/>
              <a:t>‹#›</a:t>
            </a:fld>
            <a:endParaRPr lang="ru-RU"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ru-RU" dirty="0"/>
          </a:p>
        </p:txBody>
      </p:sp>
      <p:sp>
        <p:nvSpPr>
          <p:cNvPr id="18" name="Picture Placeholder 9">
            <a:extLst>
              <a:ext uri="{FF2B5EF4-FFF2-40B4-BE49-F238E27FC236}">
                <a16:creationId xmlns:a16="http://schemas.microsoft.com/office/drawing/2014/main" id="{4293BA4F-7776-4C41-BE4F-7247935D5CCC}"/>
              </a:ext>
            </a:extLst>
          </p:cNvPr>
          <p:cNvSpPr>
            <a:spLocks noGrp="1"/>
          </p:cNvSpPr>
          <p:nvPr>
            <p:ph type="pic" sz="quarter" idx="13"/>
          </p:nvPr>
        </p:nvSpPr>
        <p:spPr>
          <a:xfrm>
            <a:off x="3706368" y="3079602"/>
            <a:ext cx="1481328" cy="758952"/>
          </a:xfrm>
        </p:spPr>
        <p:txBody>
          <a:bodyPr anchor="ctr" anchorCtr="0">
            <a:normAutofit/>
          </a:bodyPr>
          <a:lstStyle>
            <a:lvl1pPr marL="0" indent="0" algn="ctr">
              <a:buNone/>
              <a:defRPr sz="1400"/>
            </a:lvl1pPr>
          </a:lstStyle>
          <a:p>
            <a:r>
              <a:rPr lang="he-IL"/>
              <a:t>לחץ על הסמל כדי להוסיף תמונה</a:t>
            </a:r>
            <a:endParaRPr lang="ru-RU" dirty="0"/>
          </a:p>
        </p:txBody>
      </p:sp>
    </p:spTree>
    <p:extLst>
      <p:ext uri="{BB962C8B-B14F-4D97-AF65-F5344CB8AC3E}">
        <p14:creationId xmlns:p14="http://schemas.microsoft.com/office/powerpoint/2010/main" val="9076924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e Char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461974"/>
            <a:ext cx="4464049" cy="1177174"/>
          </a:xfrm>
        </p:spPr>
        <p:txBody>
          <a:bodyPr lIns="0" tIns="0" rIns="0" bIns="0" anchor="b">
            <a:normAutofit/>
          </a:bodyPr>
          <a:lstStyle>
            <a:lvl1pP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092276"/>
            <a:ext cx="4443165" cy="1008841"/>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he-IL"/>
              <a:t>לחץ על הסמל כדי להוסיף תמונה</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11097"/>
            <a:ext cx="3149152" cy="100800"/>
            <a:chOff x="-1228304" y="3250524"/>
            <a:chExt cx="3149152"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0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20048" y="3250524"/>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2">
            <a:extLst>
              <a:ext uri="{FF2B5EF4-FFF2-40B4-BE49-F238E27FC236}">
                <a16:creationId xmlns:a16="http://schemas.microsoft.com/office/drawing/2014/main" id="{9A5180A6-7D2B-4341-A749-16387D907EEF}"/>
              </a:ext>
            </a:extLst>
          </p:cNvPr>
          <p:cNvSpPr>
            <a:spLocks noGrp="1"/>
          </p:cNvSpPr>
          <p:nvPr>
            <p:ph type="body" idx="34" hasCustomPrompt="1"/>
          </p:nvPr>
        </p:nvSpPr>
        <p:spPr>
          <a:xfrm>
            <a:off x="1262770"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$ 1,500,000</a:t>
            </a:r>
          </a:p>
        </p:txBody>
      </p:sp>
      <p:sp>
        <p:nvSpPr>
          <p:cNvPr id="37" name="Text Placeholder 2">
            <a:extLst>
              <a:ext uri="{FF2B5EF4-FFF2-40B4-BE49-F238E27FC236}">
                <a16:creationId xmlns:a16="http://schemas.microsoft.com/office/drawing/2014/main" id="{79DFBEE7-50AA-4F4F-8B5D-AD23ECAD9919}"/>
              </a:ext>
            </a:extLst>
          </p:cNvPr>
          <p:cNvSpPr>
            <a:spLocks noGrp="1"/>
          </p:cNvSpPr>
          <p:nvPr>
            <p:ph type="body" idx="42" hasCustomPrompt="1"/>
          </p:nvPr>
        </p:nvSpPr>
        <p:spPr>
          <a:xfrm>
            <a:off x="1262769"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Category Title</a:t>
            </a:r>
          </a:p>
        </p:txBody>
      </p:sp>
      <p:sp>
        <p:nvSpPr>
          <p:cNvPr id="39" name="Text Placeholder 2">
            <a:extLst>
              <a:ext uri="{FF2B5EF4-FFF2-40B4-BE49-F238E27FC236}">
                <a16:creationId xmlns:a16="http://schemas.microsoft.com/office/drawing/2014/main" id="{306EAF0C-F17D-47D6-BAA1-16745F4F70D9}"/>
              </a:ext>
            </a:extLst>
          </p:cNvPr>
          <p:cNvSpPr>
            <a:spLocks noGrp="1"/>
          </p:cNvSpPr>
          <p:nvPr>
            <p:ph type="body" idx="45" hasCustomPrompt="1"/>
          </p:nvPr>
        </p:nvSpPr>
        <p:spPr>
          <a:xfrm>
            <a:off x="3193135"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$ 1,500,000</a:t>
            </a:r>
          </a:p>
        </p:txBody>
      </p:sp>
      <p:sp>
        <p:nvSpPr>
          <p:cNvPr id="40" name="Text Placeholder 2">
            <a:extLst>
              <a:ext uri="{FF2B5EF4-FFF2-40B4-BE49-F238E27FC236}">
                <a16:creationId xmlns:a16="http://schemas.microsoft.com/office/drawing/2014/main" id="{D091E31C-C1DC-4D72-8C9E-3B6BD91E72AF}"/>
              </a:ext>
            </a:extLst>
          </p:cNvPr>
          <p:cNvSpPr>
            <a:spLocks noGrp="1"/>
          </p:cNvSpPr>
          <p:nvPr>
            <p:ph type="body" idx="46" hasCustomPrompt="1"/>
          </p:nvPr>
        </p:nvSpPr>
        <p:spPr>
          <a:xfrm>
            <a:off x="3193134"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Category Title</a:t>
            </a:r>
          </a:p>
        </p:txBody>
      </p:sp>
      <p:sp>
        <p:nvSpPr>
          <p:cNvPr id="42" name="Text Placeholder 2">
            <a:extLst>
              <a:ext uri="{FF2B5EF4-FFF2-40B4-BE49-F238E27FC236}">
                <a16:creationId xmlns:a16="http://schemas.microsoft.com/office/drawing/2014/main" id="{F62E753C-C8BE-457D-9B22-6A8227347A67}"/>
              </a:ext>
            </a:extLst>
          </p:cNvPr>
          <p:cNvSpPr>
            <a:spLocks noGrp="1"/>
          </p:cNvSpPr>
          <p:nvPr>
            <p:ph type="body" idx="47" hasCustomPrompt="1"/>
          </p:nvPr>
        </p:nvSpPr>
        <p:spPr>
          <a:xfrm>
            <a:off x="5123499" y="4142294"/>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$ 1,500,000</a:t>
            </a:r>
          </a:p>
        </p:txBody>
      </p:sp>
      <p:sp>
        <p:nvSpPr>
          <p:cNvPr id="43" name="Text Placeholder 2">
            <a:extLst>
              <a:ext uri="{FF2B5EF4-FFF2-40B4-BE49-F238E27FC236}">
                <a16:creationId xmlns:a16="http://schemas.microsoft.com/office/drawing/2014/main" id="{BC1E8F6C-0BDD-4AFA-9E8D-5EF61AA59F50}"/>
              </a:ext>
            </a:extLst>
          </p:cNvPr>
          <p:cNvSpPr>
            <a:spLocks noGrp="1"/>
          </p:cNvSpPr>
          <p:nvPr>
            <p:ph type="body" idx="48" hasCustomPrompt="1"/>
          </p:nvPr>
        </p:nvSpPr>
        <p:spPr>
          <a:xfrm>
            <a:off x="5123498" y="4503655"/>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Category Title</a:t>
            </a:r>
          </a:p>
        </p:txBody>
      </p:sp>
      <p:sp>
        <p:nvSpPr>
          <p:cNvPr id="45" name="Text Placeholder 2">
            <a:extLst>
              <a:ext uri="{FF2B5EF4-FFF2-40B4-BE49-F238E27FC236}">
                <a16:creationId xmlns:a16="http://schemas.microsoft.com/office/drawing/2014/main" id="{C70C9772-55FF-4449-988F-6CDDE075E730}"/>
              </a:ext>
            </a:extLst>
          </p:cNvPr>
          <p:cNvSpPr>
            <a:spLocks noGrp="1"/>
          </p:cNvSpPr>
          <p:nvPr>
            <p:ph type="body" idx="49" hasCustomPrompt="1"/>
          </p:nvPr>
        </p:nvSpPr>
        <p:spPr>
          <a:xfrm>
            <a:off x="1262770"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$ 1,500,000</a:t>
            </a:r>
          </a:p>
        </p:txBody>
      </p:sp>
      <p:sp>
        <p:nvSpPr>
          <p:cNvPr id="46" name="Text Placeholder 2">
            <a:extLst>
              <a:ext uri="{FF2B5EF4-FFF2-40B4-BE49-F238E27FC236}">
                <a16:creationId xmlns:a16="http://schemas.microsoft.com/office/drawing/2014/main" id="{75EE6DCE-6A55-4D95-85F7-E22E3E268256}"/>
              </a:ext>
            </a:extLst>
          </p:cNvPr>
          <p:cNvSpPr>
            <a:spLocks noGrp="1"/>
          </p:cNvSpPr>
          <p:nvPr>
            <p:ph type="body" idx="50" hasCustomPrompt="1"/>
          </p:nvPr>
        </p:nvSpPr>
        <p:spPr>
          <a:xfrm>
            <a:off x="1262769"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Category Title</a:t>
            </a:r>
          </a:p>
        </p:txBody>
      </p:sp>
      <p:sp>
        <p:nvSpPr>
          <p:cNvPr id="48" name="Text Placeholder 2">
            <a:extLst>
              <a:ext uri="{FF2B5EF4-FFF2-40B4-BE49-F238E27FC236}">
                <a16:creationId xmlns:a16="http://schemas.microsoft.com/office/drawing/2014/main" id="{84DC7882-7541-4AEA-95FE-DDBCF6F9CA32}"/>
              </a:ext>
            </a:extLst>
          </p:cNvPr>
          <p:cNvSpPr>
            <a:spLocks noGrp="1"/>
          </p:cNvSpPr>
          <p:nvPr>
            <p:ph type="body" idx="51" hasCustomPrompt="1"/>
          </p:nvPr>
        </p:nvSpPr>
        <p:spPr>
          <a:xfrm>
            <a:off x="3193135"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$ 1,500,000</a:t>
            </a:r>
          </a:p>
        </p:txBody>
      </p:sp>
      <p:sp>
        <p:nvSpPr>
          <p:cNvPr id="49" name="Text Placeholder 2">
            <a:extLst>
              <a:ext uri="{FF2B5EF4-FFF2-40B4-BE49-F238E27FC236}">
                <a16:creationId xmlns:a16="http://schemas.microsoft.com/office/drawing/2014/main" id="{5542D500-4CD6-4FDE-9133-F8020797D9B5}"/>
              </a:ext>
            </a:extLst>
          </p:cNvPr>
          <p:cNvSpPr>
            <a:spLocks noGrp="1"/>
          </p:cNvSpPr>
          <p:nvPr>
            <p:ph type="body" idx="52" hasCustomPrompt="1"/>
          </p:nvPr>
        </p:nvSpPr>
        <p:spPr>
          <a:xfrm>
            <a:off x="3193134"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Category Title</a:t>
            </a:r>
          </a:p>
        </p:txBody>
      </p:sp>
      <p:sp>
        <p:nvSpPr>
          <p:cNvPr id="51" name="Text Placeholder 2">
            <a:extLst>
              <a:ext uri="{FF2B5EF4-FFF2-40B4-BE49-F238E27FC236}">
                <a16:creationId xmlns:a16="http://schemas.microsoft.com/office/drawing/2014/main" id="{500C362B-BA02-4F7D-86F6-3F6F2EF20D04}"/>
              </a:ext>
            </a:extLst>
          </p:cNvPr>
          <p:cNvSpPr>
            <a:spLocks noGrp="1"/>
          </p:cNvSpPr>
          <p:nvPr>
            <p:ph type="body" idx="53" hasCustomPrompt="1"/>
          </p:nvPr>
        </p:nvSpPr>
        <p:spPr>
          <a:xfrm>
            <a:off x="5123499" y="4830433"/>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$ 1,500,000</a:t>
            </a:r>
          </a:p>
        </p:txBody>
      </p:sp>
      <p:sp>
        <p:nvSpPr>
          <p:cNvPr id="52" name="Text Placeholder 2">
            <a:extLst>
              <a:ext uri="{FF2B5EF4-FFF2-40B4-BE49-F238E27FC236}">
                <a16:creationId xmlns:a16="http://schemas.microsoft.com/office/drawing/2014/main" id="{E213E497-634E-40E7-BF08-765CC21529E2}"/>
              </a:ext>
            </a:extLst>
          </p:cNvPr>
          <p:cNvSpPr>
            <a:spLocks noGrp="1"/>
          </p:cNvSpPr>
          <p:nvPr>
            <p:ph type="body" idx="54" hasCustomPrompt="1"/>
          </p:nvPr>
        </p:nvSpPr>
        <p:spPr>
          <a:xfrm>
            <a:off x="5123498" y="5191794"/>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Category Title</a:t>
            </a:r>
          </a:p>
        </p:txBody>
      </p:sp>
      <p:sp>
        <p:nvSpPr>
          <p:cNvPr id="8" name="Oval 7">
            <a:extLst>
              <a:ext uri="{FF2B5EF4-FFF2-40B4-BE49-F238E27FC236}">
                <a16:creationId xmlns:a16="http://schemas.microsoft.com/office/drawing/2014/main" id="{FA01C659-0131-449B-BA07-5BC568F00BF0}"/>
              </a:ext>
            </a:extLst>
          </p:cNvPr>
          <p:cNvSpPr/>
          <p:nvPr userDrawn="1"/>
        </p:nvSpPr>
        <p:spPr>
          <a:xfrm>
            <a:off x="790959" y="4258650"/>
            <a:ext cx="384048" cy="384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54" name="Oval 53">
            <a:extLst>
              <a:ext uri="{FF2B5EF4-FFF2-40B4-BE49-F238E27FC236}">
                <a16:creationId xmlns:a16="http://schemas.microsoft.com/office/drawing/2014/main" id="{69CB80EA-A8D6-4099-9412-0C14095755FF}"/>
              </a:ext>
            </a:extLst>
          </p:cNvPr>
          <p:cNvSpPr/>
          <p:nvPr userDrawn="1"/>
        </p:nvSpPr>
        <p:spPr>
          <a:xfrm>
            <a:off x="790959" y="4965077"/>
            <a:ext cx="384048" cy="384048"/>
          </a:xfrm>
          <a:prstGeom prst="ellipse">
            <a:avLst/>
          </a:prstGeom>
          <a:solidFill>
            <a:srgbClr val="225B5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55" name="Oval 54">
            <a:extLst>
              <a:ext uri="{FF2B5EF4-FFF2-40B4-BE49-F238E27FC236}">
                <a16:creationId xmlns:a16="http://schemas.microsoft.com/office/drawing/2014/main" id="{2E20CCE5-B889-49FE-8FA6-A6F0F11A5D91}"/>
              </a:ext>
            </a:extLst>
          </p:cNvPr>
          <p:cNvSpPr/>
          <p:nvPr userDrawn="1"/>
        </p:nvSpPr>
        <p:spPr>
          <a:xfrm>
            <a:off x="2725217" y="4261982"/>
            <a:ext cx="384048" cy="384048"/>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56" name="Oval 55">
            <a:extLst>
              <a:ext uri="{FF2B5EF4-FFF2-40B4-BE49-F238E27FC236}">
                <a16:creationId xmlns:a16="http://schemas.microsoft.com/office/drawing/2014/main" id="{769A77E3-4AFB-45BB-8FDC-4AD084EA9D23}"/>
              </a:ext>
            </a:extLst>
          </p:cNvPr>
          <p:cNvSpPr/>
          <p:nvPr userDrawn="1"/>
        </p:nvSpPr>
        <p:spPr>
          <a:xfrm>
            <a:off x="2725217" y="4968409"/>
            <a:ext cx="384048" cy="384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57" name="Oval 56">
            <a:extLst>
              <a:ext uri="{FF2B5EF4-FFF2-40B4-BE49-F238E27FC236}">
                <a16:creationId xmlns:a16="http://schemas.microsoft.com/office/drawing/2014/main" id="{53A8B986-3280-4EAC-846B-9167ECC55646}"/>
              </a:ext>
            </a:extLst>
          </p:cNvPr>
          <p:cNvSpPr/>
          <p:nvPr userDrawn="1"/>
        </p:nvSpPr>
        <p:spPr>
          <a:xfrm>
            <a:off x="4660323" y="4257848"/>
            <a:ext cx="384048" cy="384048"/>
          </a:xfrm>
          <a:prstGeom prst="ellipse">
            <a:avLst/>
          </a:prstGeom>
          <a:solidFill>
            <a:srgbClr val="B531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58" name="Oval 57">
            <a:extLst>
              <a:ext uri="{FF2B5EF4-FFF2-40B4-BE49-F238E27FC236}">
                <a16:creationId xmlns:a16="http://schemas.microsoft.com/office/drawing/2014/main" id="{0AE6D315-5EC0-4956-B7BF-B94D2AFE679B}"/>
              </a:ext>
            </a:extLst>
          </p:cNvPr>
          <p:cNvSpPr/>
          <p:nvPr userDrawn="1"/>
        </p:nvSpPr>
        <p:spPr>
          <a:xfrm>
            <a:off x="4660323" y="4964275"/>
            <a:ext cx="384048" cy="38404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12" name="Chart Placeholder 11">
            <a:extLst>
              <a:ext uri="{FF2B5EF4-FFF2-40B4-BE49-F238E27FC236}">
                <a16:creationId xmlns:a16="http://schemas.microsoft.com/office/drawing/2014/main" id="{9ED8422E-0C74-45EF-B794-252146C6639A}"/>
              </a:ext>
            </a:extLst>
          </p:cNvPr>
          <p:cNvSpPr>
            <a:spLocks noGrp="1"/>
          </p:cNvSpPr>
          <p:nvPr>
            <p:ph type="chart" sz="quarter" idx="55"/>
          </p:nvPr>
        </p:nvSpPr>
        <p:spPr>
          <a:xfrm>
            <a:off x="6924675" y="860425"/>
            <a:ext cx="4483100" cy="4573588"/>
          </a:xfrm>
        </p:spPr>
        <p:txBody>
          <a:bodyPr anchor="ctr" anchorCtr="0">
            <a:normAutofit/>
          </a:bodyPr>
          <a:lstStyle>
            <a:lvl1pPr marL="0" indent="0" algn="ctr">
              <a:buNone/>
              <a:defRPr sz="1200"/>
            </a:lvl1pPr>
          </a:lstStyle>
          <a:p>
            <a:r>
              <a:rPr lang="he-IL"/>
              <a:t>לחץ על הסמל כדי להוסיף תרשים</a:t>
            </a:r>
            <a:endParaRPr lang="ru-RU" dirty="0"/>
          </a:p>
        </p:txBody>
      </p:sp>
      <p:sp>
        <p:nvSpPr>
          <p:cNvPr id="35" name="Oval 34">
            <a:extLst>
              <a:ext uri="{FF2B5EF4-FFF2-40B4-BE49-F238E27FC236}">
                <a16:creationId xmlns:a16="http://schemas.microsoft.com/office/drawing/2014/main" id="{E8B7C827-F016-49F6-B775-FAC0E6420466}"/>
              </a:ext>
            </a:extLst>
          </p:cNvPr>
          <p:cNvSpPr/>
          <p:nvPr userDrawn="1"/>
        </p:nvSpPr>
        <p:spPr>
          <a:xfrm>
            <a:off x="6905624" y="905669"/>
            <a:ext cx="4483100" cy="448310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38" name="Oval 37">
            <a:extLst>
              <a:ext uri="{FF2B5EF4-FFF2-40B4-BE49-F238E27FC236}">
                <a16:creationId xmlns:a16="http://schemas.microsoft.com/office/drawing/2014/main" id="{C0F8D2C7-9093-4F92-B8A4-D819FEE69F1F}"/>
              </a:ext>
            </a:extLst>
          </p:cNvPr>
          <p:cNvSpPr/>
          <p:nvPr userDrawn="1"/>
        </p:nvSpPr>
        <p:spPr>
          <a:xfrm>
            <a:off x="8294757" y="2294802"/>
            <a:ext cx="1704834" cy="1704834"/>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cxnSp>
        <p:nvCxnSpPr>
          <p:cNvPr id="41" name="Straight Connector 40">
            <a:extLst>
              <a:ext uri="{FF2B5EF4-FFF2-40B4-BE49-F238E27FC236}">
                <a16:creationId xmlns:a16="http://schemas.microsoft.com/office/drawing/2014/main" id="{0DE9D0C0-04C1-4621-8B2D-E65A25A8DCF3}"/>
              </a:ext>
            </a:extLst>
          </p:cNvPr>
          <p:cNvCxnSpPr>
            <a:cxnSpLocks/>
          </p:cNvCxnSpPr>
          <p:nvPr userDrawn="1"/>
        </p:nvCxnSpPr>
        <p:spPr>
          <a:xfrm rot="16200000">
            <a:off x="8675514" y="450000"/>
            <a:ext cx="90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490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411243"/>
            <a:ext cx="4494133" cy="804338"/>
          </a:xfrm>
        </p:spPr>
        <p:txBody>
          <a:bodyPr lIns="0" tIns="0" rIns="0" bIns="0" anchor="b">
            <a:normAutofit/>
          </a:bodyPr>
          <a:lstStyle>
            <a:lvl1pPr>
              <a:defRPr sz="3600"/>
            </a:lvl1pPr>
          </a:lstStyle>
          <a:p>
            <a:r>
              <a:rPr lang="en-US" dirty="0"/>
              <a:t>CLICK TO EDIT</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564787"/>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he-IL"/>
              <a:t>לחץ על הסמל כדי להוסיף תמונה</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2314168"/>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3189568"/>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2" name="Picture Placeholder 7">
            <a:extLst>
              <a:ext uri="{FF2B5EF4-FFF2-40B4-BE49-F238E27FC236}">
                <a16:creationId xmlns:a16="http://schemas.microsoft.com/office/drawing/2014/main" id="{CF430BFB-0A7C-4FB8-B93B-8DA19F3E634A}"/>
              </a:ext>
            </a:extLst>
          </p:cNvPr>
          <p:cNvSpPr>
            <a:spLocks noGrp="1"/>
          </p:cNvSpPr>
          <p:nvPr>
            <p:ph type="pic" sz="quarter" idx="15"/>
          </p:nvPr>
        </p:nvSpPr>
        <p:spPr>
          <a:xfrm>
            <a:off x="-3710" y="1792784"/>
            <a:ext cx="6073999" cy="3721608"/>
          </a:xfrm>
        </p:spPr>
        <p:txBody>
          <a:bodyPr anchor="ctr" anchorCtr="0">
            <a:normAutofit/>
          </a:bodyPr>
          <a:lstStyle>
            <a:lvl1pPr marL="0" indent="0" algn="ctr">
              <a:buNone/>
              <a:defRPr sz="1800"/>
            </a:lvl1pPr>
          </a:lstStyle>
          <a:p>
            <a:r>
              <a:rPr lang="he-IL"/>
              <a:t>לחץ על הסמל כדי להוסיף תמונה</a:t>
            </a:r>
            <a:endParaRPr lang="ru-RU" dirty="0"/>
          </a:p>
        </p:txBody>
      </p:sp>
    </p:spTree>
    <p:extLst>
      <p:ext uri="{BB962C8B-B14F-4D97-AF65-F5344CB8AC3E}">
        <p14:creationId xmlns:p14="http://schemas.microsoft.com/office/powerpoint/2010/main" val="1286978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3" name="Picture Placeholder 2">
            <a:extLst>
              <a:ext uri="{FF2B5EF4-FFF2-40B4-BE49-F238E27FC236}">
                <a16:creationId xmlns:a16="http://schemas.microsoft.com/office/drawing/2014/main" id="{36EF099F-79D2-486F-A4B2-DD4F699752C8}"/>
              </a:ext>
            </a:extLst>
          </p:cNvPr>
          <p:cNvSpPr>
            <a:spLocks noGrp="1"/>
          </p:cNvSpPr>
          <p:nvPr>
            <p:ph type="pic" sz="quarter" idx="22"/>
          </p:nvPr>
        </p:nvSpPr>
        <p:spPr>
          <a:xfrm>
            <a:off x="6096000" y="0"/>
            <a:ext cx="6089650" cy="6858000"/>
          </a:xfrm>
        </p:spPr>
        <p:txBody>
          <a:bodyPr anchor="ctr" anchorCtr="0">
            <a:normAutofit/>
          </a:bodyPr>
          <a:lstStyle>
            <a:lvl1pPr marL="0" indent="0" algn="ctr">
              <a:buNone/>
              <a:defRPr sz="2000"/>
            </a:lvl1pPr>
          </a:lstStyle>
          <a:p>
            <a:r>
              <a:rPr lang="he-IL"/>
              <a:t>לחץ על הסמל כדי להוסיף תמונה</a:t>
            </a: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he-IL"/>
              <a:t>לחץ על הסמל כדי להוסיף תמונה</a:t>
            </a:r>
            <a:endParaRPr lang="ru-RU" dirty="0"/>
          </a:p>
        </p:txBody>
      </p:sp>
      <p:sp>
        <p:nvSpPr>
          <p:cNvPr id="21" name="Title 1">
            <a:extLst>
              <a:ext uri="{FF2B5EF4-FFF2-40B4-BE49-F238E27FC236}">
                <a16:creationId xmlns:a16="http://schemas.microsoft.com/office/drawing/2014/main" id="{1FF22294-F2E5-4C74-A30C-46BA988FD586}"/>
              </a:ext>
            </a:extLst>
          </p:cNvPr>
          <p:cNvSpPr>
            <a:spLocks noGrp="1"/>
          </p:cNvSpPr>
          <p:nvPr>
            <p:ph type="title" hasCustomPrompt="1"/>
          </p:nvPr>
        </p:nvSpPr>
        <p:spPr>
          <a:xfrm>
            <a:off x="809959" y="1546091"/>
            <a:ext cx="4846923" cy="1091078"/>
          </a:xfrm>
        </p:spPr>
        <p:txBody>
          <a:bodyPr lIns="0" tIns="0" rIns="0" bIns="0" anchor="b" anchorCtr="0">
            <a:noAutofit/>
          </a:bodyPr>
          <a:lstStyle>
            <a:lvl1pPr>
              <a:defRPr sz="5500"/>
            </a:lvl1pPr>
          </a:lstStyle>
          <a:p>
            <a:r>
              <a:rPr lang="en-US" dirty="0"/>
              <a:t>THANK YOU!</a:t>
            </a:r>
            <a:endParaRPr lang="ru-RU" dirty="0"/>
          </a:p>
        </p:txBody>
      </p:sp>
      <p:sp>
        <p:nvSpPr>
          <p:cNvPr id="22" name="Text Placeholder 3">
            <a:extLst>
              <a:ext uri="{FF2B5EF4-FFF2-40B4-BE49-F238E27FC236}">
                <a16:creationId xmlns:a16="http://schemas.microsoft.com/office/drawing/2014/main" id="{FC5C0DA6-1B31-4BDF-BAEB-BF7978102847}"/>
              </a:ext>
            </a:extLst>
          </p:cNvPr>
          <p:cNvSpPr>
            <a:spLocks noGrp="1"/>
          </p:cNvSpPr>
          <p:nvPr>
            <p:ph type="body" sz="quarter" idx="15" hasCustomPrompt="1"/>
          </p:nvPr>
        </p:nvSpPr>
        <p:spPr>
          <a:xfrm>
            <a:off x="825335" y="3083960"/>
            <a:ext cx="4586288" cy="509472"/>
          </a:xfrm>
        </p:spPr>
        <p:txBody>
          <a:bodyPr lIns="0" tIns="0" rIns="0" bIns="0" anchor="b" anchorCtr="0">
            <a:noAutofit/>
          </a:bodyPr>
          <a:lstStyle>
            <a:lvl1pPr marL="0" indent="0">
              <a:buNone/>
              <a:defRPr sz="2800" b="0">
                <a:solidFill>
                  <a:schemeClr val="tx1"/>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dirty="0"/>
              <a:t>August Bergqvist</a:t>
            </a:r>
            <a:endParaRPr lang="ru-RU" dirty="0"/>
          </a:p>
        </p:txBody>
      </p:sp>
      <p:sp>
        <p:nvSpPr>
          <p:cNvPr id="23" name="Text Placeholder 3">
            <a:extLst>
              <a:ext uri="{FF2B5EF4-FFF2-40B4-BE49-F238E27FC236}">
                <a16:creationId xmlns:a16="http://schemas.microsoft.com/office/drawing/2014/main" id="{5E1647C9-9AC1-4500-A56E-94CABC656E0C}"/>
              </a:ext>
            </a:extLst>
          </p:cNvPr>
          <p:cNvSpPr>
            <a:spLocks noGrp="1"/>
          </p:cNvSpPr>
          <p:nvPr>
            <p:ph type="body" sz="quarter" idx="16" hasCustomPrompt="1"/>
          </p:nvPr>
        </p:nvSpPr>
        <p:spPr>
          <a:xfrm>
            <a:off x="831850" y="3703834"/>
            <a:ext cx="4586288" cy="230941"/>
          </a:xfrm>
        </p:spPr>
        <p:txBody>
          <a:bodyPr lIns="0" tIns="0" rIns="0" bIns="0">
            <a:noAutofit/>
          </a:bodyPr>
          <a:lstStyle>
            <a:lvl1pPr marL="0" indent="0">
              <a:buNone/>
              <a:defRPr sz="1700" b="0" i="1">
                <a:solidFill>
                  <a:schemeClr val="tx1"/>
                </a:solidFill>
                <a:latin typeface="+mn-lt"/>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dirty="0"/>
              <a:t>Phone:</a:t>
            </a:r>
            <a:endParaRPr lang="ru-RU" dirty="0"/>
          </a:p>
        </p:txBody>
      </p:sp>
      <p:sp>
        <p:nvSpPr>
          <p:cNvPr id="24" name="Text Placeholder 3">
            <a:extLst>
              <a:ext uri="{FF2B5EF4-FFF2-40B4-BE49-F238E27FC236}">
                <a16:creationId xmlns:a16="http://schemas.microsoft.com/office/drawing/2014/main" id="{8605CECB-8164-4428-B478-98C42902F9FC}"/>
              </a:ext>
            </a:extLst>
          </p:cNvPr>
          <p:cNvSpPr>
            <a:spLocks noGrp="1"/>
          </p:cNvSpPr>
          <p:nvPr>
            <p:ph type="body" sz="quarter" idx="17" hasCustomPrompt="1"/>
          </p:nvPr>
        </p:nvSpPr>
        <p:spPr>
          <a:xfrm>
            <a:off x="824950" y="3946707"/>
            <a:ext cx="4586288" cy="290167"/>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dirty="0"/>
              <a:t>+7 888 999-000-11</a:t>
            </a:r>
            <a:endParaRPr lang="ru-RU" dirty="0"/>
          </a:p>
        </p:txBody>
      </p:sp>
      <p:sp>
        <p:nvSpPr>
          <p:cNvPr id="25" name="Text Placeholder 3">
            <a:extLst>
              <a:ext uri="{FF2B5EF4-FFF2-40B4-BE49-F238E27FC236}">
                <a16:creationId xmlns:a16="http://schemas.microsoft.com/office/drawing/2014/main" id="{D39B56C4-E128-4995-91CC-64C268BC7603}"/>
              </a:ext>
            </a:extLst>
          </p:cNvPr>
          <p:cNvSpPr>
            <a:spLocks noGrp="1"/>
          </p:cNvSpPr>
          <p:nvPr>
            <p:ph type="body" sz="quarter" idx="18" hasCustomPrompt="1"/>
          </p:nvPr>
        </p:nvSpPr>
        <p:spPr>
          <a:xfrm>
            <a:off x="838750" y="4423954"/>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dirty="0"/>
              <a:t>Email:</a:t>
            </a:r>
            <a:endParaRPr lang="ru-RU" dirty="0"/>
          </a:p>
        </p:txBody>
      </p:sp>
      <p:sp>
        <p:nvSpPr>
          <p:cNvPr id="26" name="Text Placeholder 3">
            <a:extLst>
              <a:ext uri="{FF2B5EF4-FFF2-40B4-BE49-F238E27FC236}">
                <a16:creationId xmlns:a16="http://schemas.microsoft.com/office/drawing/2014/main" id="{94772DA1-74CC-430C-9A8E-5A6586692CAB}"/>
              </a:ext>
            </a:extLst>
          </p:cNvPr>
          <p:cNvSpPr>
            <a:spLocks noGrp="1"/>
          </p:cNvSpPr>
          <p:nvPr>
            <p:ph type="body" sz="quarter" idx="19" hasCustomPrompt="1"/>
          </p:nvPr>
        </p:nvSpPr>
        <p:spPr>
          <a:xfrm>
            <a:off x="831850" y="4650785"/>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dirty="0"/>
              <a:t>Bergqvist@vanarsdelltd.com</a:t>
            </a:r>
            <a:endParaRPr lang="ru-RU" dirty="0"/>
          </a:p>
        </p:txBody>
      </p:sp>
      <p:sp>
        <p:nvSpPr>
          <p:cNvPr id="27" name="Text Placeholder 3">
            <a:extLst>
              <a:ext uri="{FF2B5EF4-FFF2-40B4-BE49-F238E27FC236}">
                <a16:creationId xmlns:a16="http://schemas.microsoft.com/office/drawing/2014/main" id="{7A073B5B-2BE3-49D1-A646-1492F534C94B}"/>
              </a:ext>
            </a:extLst>
          </p:cNvPr>
          <p:cNvSpPr>
            <a:spLocks noGrp="1"/>
          </p:cNvSpPr>
          <p:nvPr>
            <p:ph type="body" sz="quarter" idx="20" hasCustomPrompt="1"/>
          </p:nvPr>
        </p:nvSpPr>
        <p:spPr>
          <a:xfrm>
            <a:off x="831850" y="5153025"/>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dirty="0"/>
              <a:t>Website:</a:t>
            </a:r>
            <a:endParaRPr lang="ru-RU" dirty="0"/>
          </a:p>
        </p:txBody>
      </p:sp>
      <p:sp>
        <p:nvSpPr>
          <p:cNvPr id="28" name="Text Placeholder 3">
            <a:extLst>
              <a:ext uri="{FF2B5EF4-FFF2-40B4-BE49-F238E27FC236}">
                <a16:creationId xmlns:a16="http://schemas.microsoft.com/office/drawing/2014/main" id="{52D10EDD-0329-4443-8665-7603E4A83B16}"/>
              </a:ext>
            </a:extLst>
          </p:cNvPr>
          <p:cNvSpPr>
            <a:spLocks noGrp="1"/>
          </p:cNvSpPr>
          <p:nvPr>
            <p:ph type="body" sz="quarter" idx="21" hasCustomPrompt="1"/>
          </p:nvPr>
        </p:nvSpPr>
        <p:spPr>
          <a:xfrm>
            <a:off x="824950" y="5363814"/>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dirty="0"/>
              <a:t>www.vanarsdelltd.com</a:t>
            </a:r>
            <a:endParaRPr lang="ru-RU" dirty="0"/>
          </a:p>
        </p:txBody>
      </p:sp>
      <p:grpSp>
        <p:nvGrpSpPr>
          <p:cNvPr id="4" name="Group 3">
            <a:extLst>
              <a:ext uri="{FF2B5EF4-FFF2-40B4-BE49-F238E27FC236}">
                <a16:creationId xmlns:a16="http://schemas.microsoft.com/office/drawing/2014/main" id="{5F591C52-0202-44BA-A6BE-E2362516B893}"/>
              </a:ext>
            </a:extLst>
          </p:cNvPr>
          <p:cNvGrpSpPr/>
          <p:nvPr userDrawn="1"/>
        </p:nvGrpSpPr>
        <p:grpSpPr>
          <a:xfrm>
            <a:off x="801543" y="2750589"/>
            <a:ext cx="4569895" cy="100800"/>
            <a:chOff x="808548" y="2750589"/>
            <a:chExt cx="4569895"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808548" y="2750589"/>
              <a:ext cx="4505297" cy="100800"/>
              <a:chOff x="496859" y="3240138"/>
              <a:chExt cx="293754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29" name="Oval 28">
              <a:extLst>
                <a:ext uri="{FF2B5EF4-FFF2-40B4-BE49-F238E27FC236}">
                  <a16:creationId xmlns:a16="http://schemas.microsoft.com/office/drawing/2014/main" id="{BECBEDE0-51BB-48BD-AAAD-63B6F60C1D57}"/>
                </a:ext>
              </a:extLst>
            </p:cNvPr>
            <p:cNvSpPr/>
            <p:nvPr userDrawn="1"/>
          </p:nvSpPr>
          <p:spPr>
            <a:xfrm flipH="1">
              <a:off x="5277642" y="2750589"/>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grpSp>
        <p:nvGrpSpPr>
          <p:cNvPr id="32" name="Group 31">
            <a:extLst>
              <a:ext uri="{FF2B5EF4-FFF2-40B4-BE49-F238E27FC236}">
                <a16:creationId xmlns:a16="http://schemas.microsoft.com/office/drawing/2014/main" id="{63E1608D-F119-4C0D-8D91-7CB089C037C8}"/>
              </a:ext>
            </a:extLst>
          </p:cNvPr>
          <p:cNvGrpSpPr/>
          <p:nvPr userDrawn="1"/>
        </p:nvGrpSpPr>
        <p:grpSpPr>
          <a:xfrm>
            <a:off x="801543" y="1660573"/>
            <a:ext cx="4575417" cy="105664"/>
            <a:chOff x="808548" y="2745725"/>
            <a:chExt cx="4575417" cy="105664"/>
          </a:xfrm>
        </p:grpSpPr>
        <p:grpSp>
          <p:nvGrpSpPr>
            <p:cNvPr id="33" name="Group 32">
              <a:extLst>
                <a:ext uri="{FF2B5EF4-FFF2-40B4-BE49-F238E27FC236}">
                  <a16:creationId xmlns:a16="http://schemas.microsoft.com/office/drawing/2014/main" id="{EBDC0121-6865-4B65-A28B-1CEDB16AAD9E}"/>
                </a:ext>
              </a:extLst>
            </p:cNvPr>
            <p:cNvGrpSpPr/>
            <p:nvPr userDrawn="1"/>
          </p:nvGrpSpPr>
          <p:grpSpPr>
            <a:xfrm flipH="1">
              <a:off x="808548" y="2750589"/>
              <a:ext cx="4505297" cy="100800"/>
              <a:chOff x="496859" y="3240138"/>
              <a:chExt cx="2937541" cy="100800"/>
            </a:xfrm>
          </p:grpSpPr>
          <p:cxnSp>
            <p:nvCxnSpPr>
              <p:cNvPr id="35" name="Straight Connector 34">
                <a:extLst>
                  <a:ext uri="{FF2B5EF4-FFF2-40B4-BE49-F238E27FC236}">
                    <a16:creationId xmlns:a16="http://schemas.microsoft.com/office/drawing/2014/main" id="{386E3714-07DE-4318-B5BC-25F879B97D59}"/>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2ECCE30B-E848-4C5E-83A1-A811D489E7B8}"/>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34" name="Oval 33">
              <a:extLst>
                <a:ext uri="{FF2B5EF4-FFF2-40B4-BE49-F238E27FC236}">
                  <a16:creationId xmlns:a16="http://schemas.microsoft.com/office/drawing/2014/main" id="{09817AEC-C67C-49A3-AC5A-669FD4D6D586}"/>
                </a:ext>
              </a:extLst>
            </p:cNvPr>
            <p:cNvSpPr/>
            <p:nvPr userDrawn="1"/>
          </p:nvSpPr>
          <p:spPr>
            <a:xfrm flipH="1">
              <a:off x="5283164" y="2745725"/>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Tree>
    <p:extLst>
      <p:ext uri="{BB962C8B-B14F-4D97-AF65-F5344CB8AC3E}">
        <p14:creationId xmlns:p14="http://schemas.microsoft.com/office/powerpoint/2010/main" val="278839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3" name="Picture Placeholder 2">
            <a:extLst>
              <a:ext uri="{FF2B5EF4-FFF2-40B4-BE49-F238E27FC236}">
                <a16:creationId xmlns:a16="http://schemas.microsoft.com/office/drawing/2014/main" id="{96C5B5AA-0D95-4C33-8EBC-90401B51BDB4}"/>
              </a:ext>
            </a:extLst>
          </p:cNvPr>
          <p:cNvSpPr>
            <a:spLocks noGrp="1"/>
          </p:cNvSpPr>
          <p:nvPr>
            <p:ph type="pic" sz="quarter" idx="14"/>
          </p:nvPr>
        </p:nvSpPr>
        <p:spPr>
          <a:xfrm>
            <a:off x="6032" y="1912946"/>
            <a:ext cx="12185968" cy="3493008"/>
          </a:xfrm>
        </p:spPr>
        <p:txBody>
          <a:bodyPr anchor="ctr" anchorCtr="0">
            <a:normAutofit/>
          </a:bodyPr>
          <a:lstStyle>
            <a:lvl1pPr marL="0" indent="0" algn="ctr">
              <a:buNone/>
              <a:defRPr sz="1400"/>
            </a:lvl1pPr>
          </a:lstStyle>
          <a:p>
            <a:r>
              <a:rPr lang="he-IL"/>
              <a:t>לחץ על הסמל כדי להוסיף תמונה</a:t>
            </a: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3848934" y="457496"/>
            <a:ext cx="4494133" cy="804338"/>
          </a:xfrm>
        </p:spPr>
        <p:txBody>
          <a:bodyPr lIns="0" tIns="0" rIns="0" bIns="0" anchor="b">
            <a:normAutofit/>
          </a:bodyPr>
          <a:lstStyle>
            <a:lvl1pPr algn="ctr">
              <a:defRPr sz="3600"/>
            </a:lvl1pPr>
          </a:lstStyle>
          <a:p>
            <a:r>
              <a:rPr lang="en-US" dirty="0"/>
              <a:t>APPENDIX</a:t>
            </a:r>
            <a:endParaRPr lang="ru-RU" dirty="0"/>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he-IL"/>
              <a:t>לחץ על הסמל כדי להוסיף תמונה</a:t>
            </a:r>
            <a:endParaRPr lang="ru-RU" dirty="0"/>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nvGrpSpPr>
          <p:cNvPr id="4" name="Group 3">
            <a:extLst>
              <a:ext uri="{FF2B5EF4-FFF2-40B4-BE49-F238E27FC236}">
                <a16:creationId xmlns:a16="http://schemas.microsoft.com/office/drawing/2014/main" id="{908B302A-0F76-466E-9FCE-DCEECCBCF6C9}"/>
              </a:ext>
            </a:extLst>
          </p:cNvPr>
          <p:cNvGrpSpPr/>
          <p:nvPr userDrawn="1"/>
        </p:nvGrpSpPr>
        <p:grpSpPr>
          <a:xfrm>
            <a:off x="4736152" y="1509426"/>
            <a:ext cx="2719696" cy="100800"/>
            <a:chOff x="4732222" y="1509426"/>
            <a:chExt cx="2719696"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732222" y="1509426"/>
              <a:ext cx="2669296" cy="100800"/>
              <a:chOff x="1693969" y="3240138"/>
              <a:chExt cx="174043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1693969" y="3290538"/>
                <a:ext cx="169003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21" name="Oval 20">
              <a:extLst>
                <a:ext uri="{FF2B5EF4-FFF2-40B4-BE49-F238E27FC236}">
                  <a16:creationId xmlns:a16="http://schemas.microsoft.com/office/drawing/2014/main" id="{427C0C4F-6341-4BE0-931E-AAA6EA2AF137}"/>
                </a:ext>
              </a:extLst>
            </p:cNvPr>
            <p:cNvSpPr/>
            <p:nvPr userDrawn="1"/>
          </p:nvSpPr>
          <p:spPr>
            <a:xfrm flipH="1">
              <a:off x="7351117" y="1509426"/>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Tree>
    <p:extLst>
      <p:ext uri="{BB962C8B-B14F-4D97-AF65-F5344CB8AC3E}">
        <p14:creationId xmlns:p14="http://schemas.microsoft.com/office/powerpoint/2010/main" val="25764489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stimonial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5104263" y="707529"/>
            <a:ext cx="6310887" cy="569086"/>
          </a:xfrm>
        </p:spPr>
        <p:txBody>
          <a:bodyPr lIns="0" tIns="0" rIns="0" bIns="0" anchor="b">
            <a:normAutofit/>
          </a:bodyPr>
          <a:lstStyle>
            <a:lvl1pPr algn="r">
              <a:defRPr sz="3600"/>
            </a:lvl1pPr>
          </a:lstStyle>
          <a:p>
            <a:r>
              <a:rPr lang="en-US" dirty="0"/>
              <a:t>TESTIMONIALS</a:t>
            </a:r>
            <a:endParaRPr lang="ru-RU" dirty="0"/>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he-IL"/>
              <a:t>לחץ על הסמל כדי להוסיף תמונה</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773282" y="1375202"/>
            <a:ext cx="4418718" cy="100800"/>
            <a:chOff x="675503" y="3240138"/>
            <a:chExt cx="2758897"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75503" y="3290538"/>
              <a:ext cx="270849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822459"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Customer Title</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822459"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a:t>
            </a:r>
            <a:br>
              <a:rPr lang="en-US" dirty="0"/>
            </a:br>
            <a:r>
              <a:rPr lang="en-US" dirty="0"/>
              <a:t>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2447783"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he-IL"/>
              <a:t>לחץ על הסמל כדי להוסיף תמונה</a:t>
            </a:r>
            <a:endParaRPr lang="ru-RU"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flipV="1">
            <a:off x="3000995"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F2D92A7B-1C40-4AEB-92C3-C35F8C01F1FA}"/>
              </a:ext>
            </a:extLst>
          </p:cNvPr>
          <p:cNvSpPr>
            <a:spLocks noGrp="1"/>
          </p:cNvSpPr>
          <p:nvPr>
            <p:ph type="body" sz="quarter" idx="49"/>
          </p:nvPr>
        </p:nvSpPr>
        <p:spPr>
          <a:xfrm>
            <a:off x="803253"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he-IL"/>
              <a:t>ערוך סגנונות טקסט של תבנית בסיס</a:t>
            </a:r>
          </a:p>
        </p:txBody>
      </p:sp>
      <p:sp>
        <p:nvSpPr>
          <p:cNvPr id="24" name="Oval 23">
            <a:extLst>
              <a:ext uri="{FF2B5EF4-FFF2-40B4-BE49-F238E27FC236}">
                <a16:creationId xmlns:a16="http://schemas.microsoft.com/office/drawing/2014/main" id="{F2E312F1-B417-47B6-97E4-7CCA31034F82}"/>
              </a:ext>
            </a:extLst>
          </p:cNvPr>
          <p:cNvSpPr/>
          <p:nvPr userDrawn="1"/>
        </p:nvSpPr>
        <p:spPr>
          <a:xfrm>
            <a:off x="2950595"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58" name="Text Placeholder 2">
            <a:extLst>
              <a:ext uri="{FF2B5EF4-FFF2-40B4-BE49-F238E27FC236}">
                <a16:creationId xmlns:a16="http://schemas.microsoft.com/office/drawing/2014/main" id="{13DB5D84-04D8-4536-A06B-AED76E7C51D7}"/>
              </a:ext>
            </a:extLst>
          </p:cNvPr>
          <p:cNvSpPr>
            <a:spLocks noGrp="1"/>
          </p:cNvSpPr>
          <p:nvPr>
            <p:ph type="body" idx="50" hasCustomPrompt="1"/>
          </p:nvPr>
        </p:nvSpPr>
        <p:spPr>
          <a:xfrm>
            <a:off x="4586638"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Customer Title</a:t>
            </a:r>
          </a:p>
        </p:txBody>
      </p:sp>
      <p:sp>
        <p:nvSpPr>
          <p:cNvPr id="59" name="Text Placeholder 2">
            <a:extLst>
              <a:ext uri="{FF2B5EF4-FFF2-40B4-BE49-F238E27FC236}">
                <a16:creationId xmlns:a16="http://schemas.microsoft.com/office/drawing/2014/main" id="{3AB0AC7E-7919-422E-95A1-82E8B125756D}"/>
              </a:ext>
            </a:extLst>
          </p:cNvPr>
          <p:cNvSpPr>
            <a:spLocks noGrp="1"/>
          </p:cNvSpPr>
          <p:nvPr>
            <p:ph type="body" idx="51" hasCustomPrompt="1"/>
          </p:nvPr>
        </p:nvSpPr>
        <p:spPr>
          <a:xfrm>
            <a:off x="4586638"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a:t>
            </a:r>
            <a:br>
              <a:rPr lang="en-US" dirty="0"/>
            </a:br>
            <a:r>
              <a:rPr lang="en-US" dirty="0"/>
              <a:t>text</a:t>
            </a:r>
          </a:p>
        </p:txBody>
      </p:sp>
      <p:sp>
        <p:nvSpPr>
          <p:cNvPr id="60" name="Picture Placeholder 2">
            <a:extLst>
              <a:ext uri="{FF2B5EF4-FFF2-40B4-BE49-F238E27FC236}">
                <a16:creationId xmlns:a16="http://schemas.microsoft.com/office/drawing/2014/main" id="{B44FD76B-D1AE-458B-AF32-E4AA246B0881}"/>
              </a:ext>
            </a:extLst>
          </p:cNvPr>
          <p:cNvSpPr>
            <a:spLocks noGrp="1"/>
          </p:cNvSpPr>
          <p:nvPr>
            <p:ph type="pic" sz="quarter" idx="52"/>
          </p:nvPr>
        </p:nvSpPr>
        <p:spPr>
          <a:xfrm>
            <a:off x="6211962"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he-IL"/>
              <a:t>לחץ על הסמל כדי להוסיף תמונה</a:t>
            </a:r>
            <a:endParaRPr lang="ru-RU" dirty="0"/>
          </a:p>
        </p:txBody>
      </p:sp>
      <p:cxnSp>
        <p:nvCxnSpPr>
          <p:cNvPr id="61" name="Straight Connector 60">
            <a:extLst>
              <a:ext uri="{FF2B5EF4-FFF2-40B4-BE49-F238E27FC236}">
                <a16:creationId xmlns:a16="http://schemas.microsoft.com/office/drawing/2014/main" id="{07D22CD4-7F86-495D-B381-7D706058B916}"/>
              </a:ext>
            </a:extLst>
          </p:cNvPr>
          <p:cNvCxnSpPr>
            <a:cxnSpLocks/>
          </p:cNvCxnSpPr>
          <p:nvPr userDrawn="1"/>
        </p:nvCxnSpPr>
        <p:spPr>
          <a:xfrm flipV="1">
            <a:off x="6765174"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Text Placeholder 3">
            <a:extLst>
              <a:ext uri="{FF2B5EF4-FFF2-40B4-BE49-F238E27FC236}">
                <a16:creationId xmlns:a16="http://schemas.microsoft.com/office/drawing/2014/main" id="{1BA0EB90-BA97-4A18-AD3D-1E839B636DEB}"/>
              </a:ext>
            </a:extLst>
          </p:cNvPr>
          <p:cNvSpPr>
            <a:spLocks noGrp="1"/>
          </p:cNvSpPr>
          <p:nvPr>
            <p:ph type="body" sz="quarter" idx="53"/>
          </p:nvPr>
        </p:nvSpPr>
        <p:spPr>
          <a:xfrm>
            <a:off x="456743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he-IL"/>
              <a:t>ערוך סגנונות טקסט של תבנית בסיס</a:t>
            </a:r>
          </a:p>
        </p:txBody>
      </p:sp>
      <p:sp>
        <p:nvSpPr>
          <p:cNvPr id="63" name="Oval 62">
            <a:extLst>
              <a:ext uri="{FF2B5EF4-FFF2-40B4-BE49-F238E27FC236}">
                <a16:creationId xmlns:a16="http://schemas.microsoft.com/office/drawing/2014/main" id="{ED057A87-963C-4F8A-BD4C-959BF8AF699B}"/>
              </a:ext>
            </a:extLst>
          </p:cNvPr>
          <p:cNvSpPr/>
          <p:nvPr userDrawn="1"/>
        </p:nvSpPr>
        <p:spPr>
          <a:xfrm>
            <a:off x="6714774"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64" name="Text Placeholder 2">
            <a:extLst>
              <a:ext uri="{FF2B5EF4-FFF2-40B4-BE49-F238E27FC236}">
                <a16:creationId xmlns:a16="http://schemas.microsoft.com/office/drawing/2014/main" id="{B6BAFE05-9EC0-4C3C-AB0F-89A83361452F}"/>
              </a:ext>
            </a:extLst>
          </p:cNvPr>
          <p:cNvSpPr>
            <a:spLocks noGrp="1"/>
          </p:cNvSpPr>
          <p:nvPr>
            <p:ph type="body" idx="54" hasCustomPrompt="1"/>
          </p:nvPr>
        </p:nvSpPr>
        <p:spPr>
          <a:xfrm>
            <a:off x="8350818" y="4992196"/>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Customer Title</a:t>
            </a:r>
          </a:p>
        </p:txBody>
      </p:sp>
      <p:sp>
        <p:nvSpPr>
          <p:cNvPr id="65" name="Text Placeholder 2">
            <a:extLst>
              <a:ext uri="{FF2B5EF4-FFF2-40B4-BE49-F238E27FC236}">
                <a16:creationId xmlns:a16="http://schemas.microsoft.com/office/drawing/2014/main" id="{290BF8E2-78CA-4427-9231-3C5EDC272DEE}"/>
              </a:ext>
            </a:extLst>
          </p:cNvPr>
          <p:cNvSpPr>
            <a:spLocks noGrp="1"/>
          </p:cNvSpPr>
          <p:nvPr>
            <p:ph type="body" idx="55" hasCustomPrompt="1"/>
          </p:nvPr>
        </p:nvSpPr>
        <p:spPr>
          <a:xfrm>
            <a:off x="8350818" y="4187128"/>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a:t>
            </a:r>
            <a:br>
              <a:rPr lang="en-US" dirty="0"/>
            </a:br>
            <a:r>
              <a:rPr lang="en-US" dirty="0"/>
              <a:t>text</a:t>
            </a:r>
          </a:p>
        </p:txBody>
      </p:sp>
      <p:sp>
        <p:nvSpPr>
          <p:cNvPr id="66" name="Picture Placeholder 2">
            <a:extLst>
              <a:ext uri="{FF2B5EF4-FFF2-40B4-BE49-F238E27FC236}">
                <a16:creationId xmlns:a16="http://schemas.microsoft.com/office/drawing/2014/main" id="{ACA8732F-AB9E-4253-BB5A-5ADD5BA9B153}"/>
              </a:ext>
            </a:extLst>
          </p:cNvPr>
          <p:cNvSpPr>
            <a:spLocks noGrp="1"/>
          </p:cNvSpPr>
          <p:nvPr>
            <p:ph type="pic" sz="quarter" idx="56"/>
          </p:nvPr>
        </p:nvSpPr>
        <p:spPr>
          <a:xfrm>
            <a:off x="9976142" y="4430694"/>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he-IL"/>
              <a:t>לחץ על הסמל כדי להוסיף תמונה</a:t>
            </a:r>
            <a:endParaRPr lang="ru-RU" dirty="0"/>
          </a:p>
        </p:txBody>
      </p:sp>
      <p:cxnSp>
        <p:nvCxnSpPr>
          <p:cNvPr id="67" name="Straight Connector 66">
            <a:extLst>
              <a:ext uri="{FF2B5EF4-FFF2-40B4-BE49-F238E27FC236}">
                <a16:creationId xmlns:a16="http://schemas.microsoft.com/office/drawing/2014/main" id="{BB9A566A-8C97-4AE6-B9EF-701587499889}"/>
              </a:ext>
            </a:extLst>
          </p:cNvPr>
          <p:cNvCxnSpPr>
            <a:cxnSpLocks/>
          </p:cNvCxnSpPr>
          <p:nvPr userDrawn="1"/>
        </p:nvCxnSpPr>
        <p:spPr>
          <a:xfrm flipV="1">
            <a:off x="10529354" y="3980054"/>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Text Placeholder 3">
            <a:extLst>
              <a:ext uri="{FF2B5EF4-FFF2-40B4-BE49-F238E27FC236}">
                <a16:creationId xmlns:a16="http://schemas.microsoft.com/office/drawing/2014/main" id="{45B69021-5E85-4B37-B529-366AC57512FD}"/>
              </a:ext>
            </a:extLst>
          </p:cNvPr>
          <p:cNvSpPr>
            <a:spLocks noGrp="1"/>
          </p:cNvSpPr>
          <p:nvPr>
            <p:ph type="body" sz="quarter" idx="57"/>
          </p:nvPr>
        </p:nvSpPr>
        <p:spPr>
          <a:xfrm>
            <a:off x="833161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he-IL"/>
              <a:t>ערוך סגנונות טקסט של תבנית בסיס</a:t>
            </a:r>
          </a:p>
        </p:txBody>
      </p:sp>
      <p:sp>
        <p:nvSpPr>
          <p:cNvPr id="69" name="Oval 68">
            <a:extLst>
              <a:ext uri="{FF2B5EF4-FFF2-40B4-BE49-F238E27FC236}">
                <a16:creationId xmlns:a16="http://schemas.microsoft.com/office/drawing/2014/main" id="{E407CD49-808A-445A-96C0-E3083C9FB390}"/>
              </a:ext>
            </a:extLst>
          </p:cNvPr>
          <p:cNvSpPr/>
          <p:nvPr userDrawn="1"/>
        </p:nvSpPr>
        <p:spPr>
          <a:xfrm>
            <a:off x="10478954" y="3925610"/>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Tree>
    <p:extLst>
      <p:ext uri="{BB962C8B-B14F-4D97-AF65-F5344CB8AC3E}">
        <p14:creationId xmlns:p14="http://schemas.microsoft.com/office/powerpoint/2010/main" val="864131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980591"/>
            <a:ext cx="4187903" cy="1177174"/>
          </a:xfrm>
        </p:spPr>
        <p:txBody>
          <a:bodyPr lIns="0" tIns="0" rIns="0" bIns="0" anchor="b">
            <a:normAutofit/>
          </a:bodyPr>
          <a:lstStyle>
            <a:lvl1pPr>
              <a:defRPr sz="3600"/>
            </a:lvl1pPr>
          </a:lstStyle>
          <a:p>
            <a:r>
              <a:rPr lang="en-US" dirty="0"/>
              <a:t>CASE STUDY</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610893"/>
            <a:ext cx="4168311" cy="1897530"/>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he-IL"/>
              <a:t>לחץ על הסמל כדי להוסיף תמונה</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319328"/>
            <a:ext cx="3866400" cy="100800"/>
            <a:chOff x="-1228304" y="3240138"/>
            <a:chExt cx="3866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81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537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Text Placeholder 2">
            <a:extLst>
              <a:ext uri="{FF2B5EF4-FFF2-40B4-BE49-F238E27FC236}">
                <a16:creationId xmlns:a16="http://schemas.microsoft.com/office/drawing/2014/main" id="{82DA762C-1D45-43AA-9DB3-3D8DBE3EACFE}"/>
              </a:ext>
            </a:extLst>
          </p:cNvPr>
          <p:cNvSpPr>
            <a:spLocks noGrp="1"/>
          </p:cNvSpPr>
          <p:nvPr>
            <p:ph type="body" idx="33" hasCustomPrompt="1"/>
          </p:nvPr>
        </p:nvSpPr>
        <p:spPr>
          <a:xfrm>
            <a:off x="5267325" y="1126345"/>
            <a:ext cx="6086475" cy="2662466"/>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8" name="Text Placeholder 2">
            <a:extLst>
              <a:ext uri="{FF2B5EF4-FFF2-40B4-BE49-F238E27FC236}">
                <a16:creationId xmlns:a16="http://schemas.microsoft.com/office/drawing/2014/main" id="{4C3C1BF4-C955-4D71-87E4-BE0F7B619575}"/>
              </a:ext>
            </a:extLst>
          </p:cNvPr>
          <p:cNvSpPr>
            <a:spLocks noGrp="1"/>
          </p:cNvSpPr>
          <p:nvPr>
            <p:ph type="body" idx="34" hasCustomPrompt="1"/>
          </p:nvPr>
        </p:nvSpPr>
        <p:spPr>
          <a:xfrm>
            <a:off x="5269967" y="3909256"/>
            <a:ext cx="6086475" cy="1822399"/>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2059565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e Phon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1294387"/>
            <a:ext cx="5314072" cy="569086"/>
          </a:xfrm>
        </p:spPr>
        <p:txBody>
          <a:bodyPr lIns="0" tIns="0" rIns="0" bIns="0" anchor="b">
            <a:normAutofit/>
          </a:bodyPr>
          <a:lstStyle>
            <a:lvl1pPr algn="l">
              <a:defRPr sz="3600"/>
            </a:lvl1pPr>
          </a:lstStyle>
          <a:p>
            <a:r>
              <a:rPr lang="en-US" dirty="0"/>
              <a:t>CLICK TO EDIT TITLE</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2212679"/>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he-IL"/>
              <a:t>לחץ על הסמל כדי להוסיף תמונה</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970230"/>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 name="Rectangle 2">
            <a:extLst>
              <a:ext uri="{FF2B5EF4-FFF2-40B4-BE49-F238E27FC236}">
                <a16:creationId xmlns:a16="http://schemas.microsoft.com/office/drawing/2014/main" id="{496B07E0-C579-4C5F-9AD4-6AF791562924}"/>
              </a:ext>
            </a:extLst>
          </p:cNvPr>
          <p:cNvSpPr/>
          <p:nvPr userDrawn="1"/>
        </p:nvSpPr>
        <p:spPr>
          <a:xfrm>
            <a:off x="963549" y="1819285"/>
            <a:ext cx="4306824" cy="3648456"/>
          </a:xfrm>
          <a:prstGeom prst="rect">
            <a:avLst/>
          </a:prstGeom>
          <a:blipFill>
            <a:blip r:embed="rId2">
              <a:extLst>
                <a:ext uri="{96DAC541-7B7A-43D3-8B79-37D633B846F1}">
                  <asvg:svgBlip xmlns:asvg="http://schemas.microsoft.com/office/drawing/2016/SVG/main" r:embed="rId3"/>
                </a:ext>
              </a:extLst>
            </a:blip>
            <a:srcRect/>
            <a:stretch>
              <a:fillRect t="-195" b="-19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1" name="Picture Placeholder 2">
            <a:extLst>
              <a:ext uri="{FF2B5EF4-FFF2-40B4-BE49-F238E27FC236}">
                <a16:creationId xmlns:a16="http://schemas.microsoft.com/office/drawing/2014/main" id="{D5639F99-011E-49CF-8ABD-A4DB4439FB47}"/>
              </a:ext>
            </a:extLst>
          </p:cNvPr>
          <p:cNvSpPr>
            <a:spLocks noGrp="1"/>
          </p:cNvSpPr>
          <p:nvPr>
            <p:ph type="pic" sz="quarter" idx="14"/>
          </p:nvPr>
        </p:nvSpPr>
        <p:spPr>
          <a:xfrm>
            <a:off x="3315505" y="1976894"/>
            <a:ext cx="1819656" cy="3108960"/>
          </a:xfrm>
          <a:ln w="25400">
            <a:solidFill>
              <a:schemeClr val="tx2"/>
            </a:solidFill>
          </a:ln>
        </p:spPr>
        <p:txBody>
          <a:bodyPr anchor="ctr" anchorCtr="0">
            <a:normAutofit/>
          </a:bodyPr>
          <a:lstStyle>
            <a:lvl1pPr marL="0" indent="0" algn="ctr">
              <a:buNone/>
              <a:defRPr sz="1400"/>
            </a:lvl1pPr>
          </a:lstStyle>
          <a:p>
            <a:r>
              <a:rPr lang="he-IL"/>
              <a:t>לחץ על הסמל כדי להוסיף תמונה</a:t>
            </a:r>
            <a:endParaRPr lang="ru-RU" dirty="0"/>
          </a:p>
        </p:txBody>
      </p:sp>
      <p:sp>
        <p:nvSpPr>
          <p:cNvPr id="22" name="Picture Placeholder 2">
            <a:extLst>
              <a:ext uri="{FF2B5EF4-FFF2-40B4-BE49-F238E27FC236}">
                <a16:creationId xmlns:a16="http://schemas.microsoft.com/office/drawing/2014/main" id="{028483B2-B562-448D-AEE1-556BC9366BBA}"/>
              </a:ext>
            </a:extLst>
          </p:cNvPr>
          <p:cNvSpPr>
            <a:spLocks noGrp="1"/>
          </p:cNvSpPr>
          <p:nvPr>
            <p:ph type="pic" sz="quarter" idx="31"/>
          </p:nvPr>
        </p:nvSpPr>
        <p:spPr>
          <a:xfrm>
            <a:off x="1102188" y="3517926"/>
            <a:ext cx="2057400" cy="1819656"/>
          </a:xfrm>
          <a:ln w="25400">
            <a:solidFill>
              <a:schemeClr val="tx2"/>
            </a:solidFill>
          </a:ln>
        </p:spPr>
        <p:txBody>
          <a:bodyPr anchor="ctr" anchorCtr="0">
            <a:normAutofit/>
          </a:bodyPr>
          <a:lstStyle>
            <a:lvl1pPr marL="0" indent="0" algn="ctr">
              <a:buNone/>
              <a:defRPr sz="1400"/>
            </a:lvl1pPr>
          </a:lstStyle>
          <a:p>
            <a:r>
              <a:rPr lang="he-IL"/>
              <a:t>לחץ על הסמל כדי להוסיף תמונה</a:t>
            </a:r>
            <a:endParaRPr lang="ru-RU" dirty="0"/>
          </a:p>
        </p:txBody>
      </p:sp>
    </p:spTree>
    <p:extLst>
      <p:ext uri="{BB962C8B-B14F-4D97-AF65-F5344CB8AC3E}">
        <p14:creationId xmlns:p14="http://schemas.microsoft.com/office/powerpoint/2010/main" val="31957634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2737603-04DB-411C-B2D9-BDFF9AEE89D6}"/>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1" name="Text Placeholder 3">
            <a:extLst>
              <a:ext uri="{FF2B5EF4-FFF2-40B4-BE49-F238E27FC236}">
                <a16:creationId xmlns:a16="http://schemas.microsoft.com/office/drawing/2014/main" id="{605A03A4-E79C-49C5-A546-FF8E2D42E9D2}"/>
              </a:ext>
            </a:extLst>
          </p:cNvPr>
          <p:cNvSpPr>
            <a:spLocks noGrp="1"/>
          </p:cNvSpPr>
          <p:nvPr>
            <p:ph type="body" sz="half" idx="2"/>
          </p:nvPr>
        </p:nvSpPr>
        <p:spPr>
          <a:xfrm>
            <a:off x="883319" y="3054194"/>
            <a:ext cx="1645920"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22" name="Text Placeholder 3">
            <a:extLst>
              <a:ext uri="{FF2B5EF4-FFF2-40B4-BE49-F238E27FC236}">
                <a16:creationId xmlns:a16="http://schemas.microsoft.com/office/drawing/2014/main" id="{9EA27EF7-FC6B-496C-B737-B9219950367E}"/>
              </a:ext>
            </a:extLst>
          </p:cNvPr>
          <p:cNvSpPr>
            <a:spLocks noGrp="1"/>
          </p:cNvSpPr>
          <p:nvPr>
            <p:ph type="body" sz="half" idx="34" hasCustomPrompt="1"/>
          </p:nvPr>
        </p:nvSpPr>
        <p:spPr>
          <a:xfrm>
            <a:off x="1384584" y="2023761"/>
            <a:ext cx="2469965"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Master text</a:t>
            </a:r>
            <a:br>
              <a:rPr lang="en-US" dirty="0"/>
            </a:br>
            <a:r>
              <a:rPr lang="en-US" dirty="0"/>
              <a:t>styles</a:t>
            </a:r>
          </a:p>
        </p:txBody>
      </p:sp>
      <p:sp>
        <p:nvSpPr>
          <p:cNvPr id="23" name="Text Placeholder 3">
            <a:extLst>
              <a:ext uri="{FF2B5EF4-FFF2-40B4-BE49-F238E27FC236}">
                <a16:creationId xmlns:a16="http://schemas.microsoft.com/office/drawing/2014/main" id="{6C0E2C30-6E91-49DE-B7A1-6E32A19EC81D}"/>
              </a:ext>
            </a:extLst>
          </p:cNvPr>
          <p:cNvSpPr>
            <a:spLocks noGrp="1"/>
          </p:cNvSpPr>
          <p:nvPr>
            <p:ph type="body" sz="half" idx="36"/>
          </p:nvPr>
        </p:nvSpPr>
        <p:spPr>
          <a:xfrm>
            <a:off x="2596444" y="3054194"/>
            <a:ext cx="1389888"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he-IL"/>
              <a:t>ערוך סגנונות טקסט של תבנית בסיס</a:t>
            </a:r>
          </a:p>
        </p:txBody>
      </p:sp>
      <p:sp>
        <p:nvSpPr>
          <p:cNvPr id="24" name="Picture Placeholder 12">
            <a:extLst>
              <a:ext uri="{FF2B5EF4-FFF2-40B4-BE49-F238E27FC236}">
                <a16:creationId xmlns:a16="http://schemas.microsoft.com/office/drawing/2014/main" id="{70BE5E73-C067-492F-BE30-5E3DADAD40EF}"/>
              </a:ext>
            </a:extLst>
          </p:cNvPr>
          <p:cNvSpPr>
            <a:spLocks noGrp="1"/>
          </p:cNvSpPr>
          <p:nvPr>
            <p:ph type="pic" sz="quarter" idx="37"/>
          </p:nvPr>
        </p:nvSpPr>
        <p:spPr>
          <a:xfrm>
            <a:off x="875852" y="3731781"/>
            <a:ext cx="1636776" cy="1618488"/>
          </a:xfrm>
        </p:spPr>
        <p:txBody>
          <a:bodyPr anchor="ctr" anchorCtr="0">
            <a:noAutofit/>
          </a:bodyPr>
          <a:lstStyle>
            <a:lvl1pPr marL="0" indent="0" algn="ctr">
              <a:buNone/>
              <a:defRPr sz="1400">
                <a:solidFill>
                  <a:schemeClr val="tx1"/>
                </a:solidFill>
              </a:defRPr>
            </a:lvl1pPr>
          </a:lstStyle>
          <a:p>
            <a:r>
              <a:rPr lang="he-IL"/>
              <a:t>לחץ על הסמל כדי להוסיף תמונה</a:t>
            </a:r>
            <a:endParaRPr lang="ru-RU" dirty="0"/>
          </a:p>
        </p:txBody>
      </p:sp>
      <p:sp>
        <p:nvSpPr>
          <p:cNvPr id="25" name="Picture Placeholder 12">
            <a:extLst>
              <a:ext uri="{FF2B5EF4-FFF2-40B4-BE49-F238E27FC236}">
                <a16:creationId xmlns:a16="http://schemas.microsoft.com/office/drawing/2014/main" id="{36A9B448-4FDC-41F7-941E-5BF5A129057A}"/>
              </a:ext>
            </a:extLst>
          </p:cNvPr>
          <p:cNvSpPr>
            <a:spLocks noGrp="1"/>
          </p:cNvSpPr>
          <p:nvPr>
            <p:ph type="pic" sz="quarter" idx="38"/>
          </p:nvPr>
        </p:nvSpPr>
        <p:spPr>
          <a:xfrm>
            <a:off x="2499831" y="3731781"/>
            <a:ext cx="1636776" cy="1618488"/>
          </a:xfrm>
        </p:spPr>
        <p:txBody>
          <a:bodyPr anchor="ctr" anchorCtr="0">
            <a:noAutofit/>
          </a:bodyPr>
          <a:lstStyle>
            <a:lvl1pPr marL="0" indent="0" algn="ctr">
              <a:buNone/>
              <a:defRPr sz="1400">
                <a:solidFill>
                  <a:schemeClr val="tx1"/>
                </a:solidFill>
              </a:defRPr>
            </a:lvl1pPr>
          </a:lstStyle>
          <a:p>
            <a:r>
              <a:rPr lang="he-IL"/>
              <a:t>לחץ על הסמל כדי להוסיף תמונה</a:t>
            </a:r>
            <a:endParaRPr lang="ru-RU" dirty="0"/>
          </a:p>
        </p:txBody>
      </p:sp>
      <p:sp>
        <p:nvSpPr>
          <p:cNvPr id="26" name="Text Placeholder 3">
            <a:extLst>
              <a:ext uri="{FF2B5EF4-FFF2-40B4-BE49-F238E27FC236}">
                <a16:creationId xmlns:a16="http://schemas.microsoft.com/office/drawing/2014/main" id="{90B3A413-8776-4B3B-931F-C132DAB3A425}"/>
              </a:ext>
            </a:extLst>
          </p:cNvPr>
          <p:cNvSpPr>
            <a:spLocks noGrp="1"/>
          </p:cNvSpPr>
          <p:nvPr>
            <p:ph type="body" sz="half" idx="39"/>
          </p:nvPr>
        </p:nvSpPr>
        <p:spPr>
          <a:xfrm>
            <a:off x="4940427" y="3054194"/>
            <a:ext cx="2113508"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he-IL"/>
              <a:t>ערוך סגנונות טקסט של תבנית בסיס</a:t>
            </a:r>
          </a:p>
        </p:txBody>
      </p:sp>
      <p:sp>
        <p:nvSpPr>
          <p:cNvPr id="27" name="Text Placeholder 3">
            <a:extLst>
              <a:ext uri="{FF2B5EF4-FFF2-40B4-BE49-F238E27FC236}">
                <a16:creationId xmlns:a16="http://schemas.microsoft.com/office/drawing/2014/main" id="{BAD0CCD5-B712-4DB2-BFE3-4D3461B29F6D}"/>
              </a:ext>
            </a:extLst>
          </p:cNvPr>
          <p:cNvSpPr>
            <a:spLocks noGrp="1"/>
          </p:cNvSpPr>
          <p:nvPr>
            <p:ph type="body" sz="half" idx="40" hasCustomPrompt="1"/>
          </p:nvPr>
        </p:nvSpPr>
        <p:spPr>
          <a:xfrm>
            <a:off x="5494328"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Master text</a:t>
            </a:r>
            <a:br>
              <a:rPr lang="en-US" dirty="0"/>
            </a:br>
            <a:r>
              <a:rPr lang="en-US" dirty="0"/>
              <a:t>styles</a:t>
            </a:r>
          </a:p>
        </p:txBody>
      </p:sp>
      <p:sp>
        <p:nvSpPr>
          <p:cNvPr id="28" name="Picture Placeholder 12">
            <a:extLst>
              <a:ext uri="{FF2B5EF4-FFF2-40B4-BE49-F238E27FC236}">
                <a16:creationId xmlns:a16="http://schemas.microsoft.com/office/drawing/2014/main" id="{64125935-B0D3-4ABD-9BBA-A60E46D2C55C}"/>
              </a:ext>
            </a:extLst>
          </p:cNvPr>
          <p:cNvSpPr>
            <a:spLocks noGrp="1"/>
          </p:cNvSpPr>
          <p:nvPr>
            <p:ph type="pic" sz="quarter" idx="43"/>
          </p:nvPr>
        </p:nvSpPr>
        <p:spPr>
          <a:xfrm>
            <a:off x="4946407" y="3731781"/>
            <a:ext cx="2048256" cy="896112"/>
          </a:xfrm>
        </p:spPr>
        <p:txBody>
          <a:bodyPr anchor="ctr" anchorCtr="0">
            <a:noAutofit/>
          </a:bodyPr>
          <a:lstStyle>
            <a:lvl1pPr marL="0" indent="0" algn="ctr">
              <a:buNone/>
              <a:defRPr sz="1400">
                <a:solidFill>
                  <a:schemeClr val="tx1"/>
                </a:solidFill>
              </a:defRPr>
            </a:lvl1pPr>
          </a:lstStyle>
          <a:p>
            <a:r>
              <a:rPr lang="he-IL"/>
              <a:t>לחץ על הסמל כדי להוסיף תמונה</a:t>
            </a:r>
            <a:endParaRPr lang="ru-RU" dirty="0"/>
          </a:p>
        </p:txBody>
      </p:sp>
      <p:sp>
        <p:nvSpPr>
          <p:cNvPr id="29" name="Text Placeholder 3">
            <a:extLst>
              <a:ext uri="{FF2B5EF4-FFF2-40B4-BE49-F238E27FC236}">
                <a16:creationId xmlns:a16="http://schemas.microsoft.com/office/drawing/2014/main" id="{47D3BA4D-FA26-44C8-B927-E42CC8E67B79}"/>
              </a:ext>
            </a:extLst>
          </p:cNvPr>
          <p:cNvSpPr>
            <a:spLocks noGrp="1"/>
          </p:cNvSpPr>
          <p:nvPr>
            <p:ph type="body" sz="half" idx="45"/>
          </p:nvPr>
        </p:nvSpPr>
        <p:spPr>
          <a:xfrm>
            <a:off x="7900319" y="3054194"/>
            <a:ext cx="2197045"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he-IL"/>
              <a:t>ערוך סגנונות טקסט של תבנית בסיס</a:t>
            </a:r>
          </a:p>
        </p:txBody>
      </p:sp>
      <p:sp>
        <p:nvSpPr>
          <p:cNvPr id="30" name="Text Placeholder 3">
            <a:extLst>
              <a:ext uri="{FF2B5EF4-FFF2-40B4-BE49-F238E27FC236}">
                <a16:creationId xmlns:a16="http://schemas.microsoft.com/office/drawing/2014/main" id="{2D2A84D7-2523-470B-A3C0-0140355D4F68}"/>
              </a:ext>
            </a:extLst>
          </p:cNvPr>
          <p:cNvSpPr>
            <a:spLocks noGrp="1"/>
          </p:cNvSpPr>
          <p:nvPr>
            <p:ph type="body" sz="half" idx="46" hasCustomPrompt="1"/>
          </p:nvPr>
        </p:nvSpPr>
        <p:spPr>
          <a:xfrm>
            <a:off x="8454220"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Master text</a:t>
            </a:r>
            <a:br>
              <a:rPr lang="en-US" dirty="0"/>
            </a:br>
            <a:r>
              <a:rPr lang="en-US" dirty="0"/>
              <a:t>styles</a:t>
            </a:r>
          </a:p>
        </p:txBody>
      </p:sp>
      <p:sp>
        <p:nvSpPr>
          <p:cNvPr id="32" name="Text Placeholder 3">
            <a:extLst>
              <a:ext uri="{FF2B5EF4-FFF2-40B4-BE49-F238E27FC236}">
                <a16:creationId xmlns:a16="http://schemas.microsoft.com/office/drawing/2014/main" id="{55D1A91B-BB99-4DC7-B8F5-55514B49A9D1}"/>
              </a:ext>
            </a:extLst>
          </p:cNvPr>
          <p:cNvSpPr>
            <a:spLocks noGrp="1"/>
          </p:cNvSpPr>
          <p:nvPr>
            <p:ph type="body" sz="half" idx="49"/>
          </p:nvPr>
        </p:nvSpPr>
        <p:spPr>
          <a:xfrm>
            <a:off x="7900319" y="4671712"/>
            <a:ext cx="2223939"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he-IL"/>
              <a:t>ערוך סגנונות טקסט של תבנית בסיס</a:t>
            </a:r>
          </a:p>
        </p:txBody>
      </p:sp>
      <p:sp>
        <p:nvSpPr>
          <p:cNvPr id="33" name="Text Placeholder 3">
            <a:extLst>
              <a:ext uri="{FF2B5EF4-FFF2-40B4-BE49-F238E27FC236}">
                <a16:creationId xmlns:a16="http://schemas.microsoft.com/office/drawing/2014/main" id="{FFAB2C75-BBBF-4A4D-A633-7CEFFABAFE32}"/>
              </a:ext>
            </a:extLst>
          </p:cNvPr>
          <p:cNvSpPr>
            <a:spLocks noGrp="1"/>
          </p:cNvSpPr>
          <p:nvPr>
            <p:ph type="body" sz="half" idx="51"/>
          </p:nvPr>
        </p:nvSpPr>
        <p:spPr>
          <a:xfrm>
            <a:off x="4940427" y="4830765"/>
            <a:ext cx="2048256"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he-IL"/>
              <a:t>ערוך סגנונות טקסט של תבנית בסיס</a:t>
            </a:r>
          </a:p>
        </p:txBody>
      </p:sp>
      <p:sp>
        <p:nvSpPr>
          <p:cNvPr id="34" name="Text Placeholder 7">
            <a:extLst>
              <a:ext uri="{FF2B5EF4-FFF2-40B4-BE49-F238E27FC236}">
                <a16:creationId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a:noAutofit/>
          </a:bodyPr>
          <a:lstStyle>
            <a:lvl1pPr marL="0" indent="0" algn="l">
              <a:buNone/>
              <a:defRPr sz="7000" b="1">
                <a:ln>
                  <a:solidFill>
                    <a:schemeClr val="tx1"/>
                  </a:solidFill>
                </a:ln>
                <a:noFill/>
                <a:latin typeface="+mj-lt"/>
                <a:ea typeface="Tahoma" panose="020B0604030504040204" pitchFamily="34" charset="0"/>
                <a:cs typeface="Tahoma" panose="020B0604030504040204" pitchFamily="34" charset="0"/>
              </a:defRPr>
            </a:lvl1pPr>
          </a:lstStyle>
          <a:p>
            <a:pPr lvl="0"/>
            <a:r>
              <a:rPr lang="en-US" dirty="0"/>
              <a:t>1</a:t>
            </a:r>
            <a:endParaRPr lang="ru-RU" dirty="0"/>
          </a:p>
        </p:txBody>
      </p:sp>
      <p:sp>
        <p:nvSpPr>
          <p:cNvPr id="36" name="Text Placeholder 7">
            <a:extLst>
              <a:ext uri="{FF2B5EF4-FFF2-40B4-BE49-F238E27FC236}">
                <a16:creationId xmlns:a16="http://schemas.microsoft.com/office/drawing/2014/main" id="{2F18CD59-6602-4DEC-9B12-412E6BAF9283}"/>
              </a:ext>
            </a:extLst>
          </p:cNvPr>
          <p:cNvSpPr>
            <a:spLocks noGrp="1"/>
          </p:cNvSpPr>
          <p:nvPr>
            <p:ph type="body" sz="quarter" idx="52" hasCustomPrompt="1"/>
          </p:nvPr>
        </p:nvSpPr>
        <p:spPr>
          <a:xfrm>
            <a:off x="4912823" y="1999493"/>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1</a:t>
            </a:r>
            <a:endParaRPr lang="ru-RU" dirty="0"/>
          </a:p>
        </p:txBody>
      </p:sp>
      <p:sp>
        <p:nvSpPr>
          <p:cNvPr id="37" name="Text Placeholder 7">
            <a:extLst>
              <a:ext uri="{FF2B5EF4-FFF2-40B4-BE49-F238E27FC236}">
                <a16:creationId xmlns:a16="http://schemas.microsoft.com/office/drawing/2014/main" id="{88B09568-0B94-4B51-BE65-A72C65C3D7DA}"/>
              </a:ext>
            </a:extLst>
          </p:cNvPr>
          <p:cNvSpPr>
            <a:spLocks noGrp="1"/>
          </p:cNvSpPr>
          <p:nvPr>
            <p:ph type="body" sz="quarter" idx="53" hasCustomPrompt="1"/>
          </p:nvPr>
        </p:nvSpPr>
        <p:spPr>
          <a:xfrm>
            <a:off x="7873424" y="2002966"/>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1</a:t>
            </a:r>
            <a:endParaRPr lang="ru-RU" dirty="0"/>
          </a:p>
        </p:txBody>
      </p:sp>
      <p:sp>
        <p:nvSpPr>
          <p:cNvPr id="40" name="Text Placeholder 3">
            <a:extLst>
              <a:ext uri="{FF2B5EF4-FFF2-40B4-BE49-F238E27FC236}">
                <a16:creationId xmlns:a16="http://schemas.microsoft.com/office/drawing/2014/main" id="{315834F5-9ACD-4898-B96E-8C732881FF01}"/>
              </a:ext>
            </a:extLst>
          </p:cNvPr>
          <p:cNvSpPr>
            <a:spLocks noGrp="1"/>
          </p:cNvSpPr>
          <p:nvPr>
            <p:ph type="body" sz="half" idx="50"/>
          </p:nvPr>
        </p:nvSpPr>
        <p:spPr>
          <a:xfrm>
            <a:off x="2359124" y="5706529"/>
            <a:ext cx="8993089" cy="365122"/>
          </a:xfrm>
        </p:spPr>
        <p:txBody>
          <a:bodyPr lIns="0" tIns="0" rIns="0" bIns="0" anchor="t" anchorCtr="0">
            <a:normAutofit/>
          </a:bodyPr>
          <a:lstStyle>
            <a:lvl1pPr marL="0" indent="0" algn="r">
              <a:lnSpc>
                <a:spcPct val="100000"/>
              </a:lnSpc>
              <a:spcBef>
                <a:spcPts val="0"/>
              </a:spcBef>
              <a:buNone/>
              <a:defRPr lang="en-US" sz="1400" i="0" kern="120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38" name="Title 1">
            <a:extLst>
              <a:ext uri="{FF2B5EF4-FFF2-40B4-BE49-F238E27FC236}">
                <a16:creationId xmlns:a16="http://schemas.microsoft.com/office/drawing/2014/main" id="{7E5CF6DE-4761-4BA5-A429-30AC8BBAD45B}"/>
              </a:ext>
            </a:extLst>
          </p:cNvPr>
          <p:cNvSpPr>
            <a:spLocks noGrp="1"/>
          </p:cNvSpPr>
          <p:nvPr>
            <p:ph type="title" hasCustomPrompt="1"/>
          </p:nvPr>
        </p:nvSpPr>
        <p:spPr>
          <a:xfrm>
            <a:off x="839789" y="780001"/>
            <a:ext cx="10512424" cy="606677"/>
          </a:xfrm>
        </p:spPr>
        <p:txBody>
          <a:bodyPr lIns="0" tIns="0" rIns="0" bIns="0" anchor="t" anchorCtr="0">
            <a:normAutofit/>
          </a:bodyPr>
          <a:lstStyle>
            <a:lvl1pPr marL="0" algn="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r>
              <a:rPr lang="en-US" dirty="0"/>
              <a:t>HOW TO USE THIS TEMPLATE</a:t>
            </a:r>
            <a:endParaRPr lang="ru-RU" dirty="0"/>
          </a:p>
        </p:txBody>
      </p:sp>
      <p:sp>
        <p:nvSpPr>
          <p:cNvPr id="41" name="Picture Placeholder 9">
            <a:extLst>
              <a:ext uri="{FF2B5EF4-FFF2-40B4-BE49-F238E27FC236}">
                <a16:creationId xmlns:a16="http://schemas.microsoft.com/office/drawing/2014/main" id="{8A4896B5-1C5E-47F0-8F0C-4EF97E356C86}"/>
              </a:ext>
            </a:extLst>
          </p:cNvPr>
          <p:cNvSpPr>
            <a:spLocks noGrp="1"/>
          </p:cNvSpPr>
          <p:nvPr>
            <p:ph type="pic" sz="quarter" idx="13"/>
          </p:nvPr>
        </p:nvSpPr>
        <p:spPr>
          <a:xfrm>
            <a:off x="7900319" y="3779907"/>
            <a:ext cx="1481328" cy="758952"/>
          </a:xfrm>
        </p:spPr>
        <p:txBody>
          <a:bodyPr anchor="ctr" anchorCtr="0">
            <a:normAutofit/>
          </a:bodyPr>
          <a:lstStyle>
            <a:lvl1pPr marL="0" indent="0" algn="ctr">
              <a:buNone/>
              <a:defRPr sz="1400"/>
            </a:lvl1pPr>
          </a:lstStyle>
          <a:p>
            <a:r>
              <a:rPr lang="he-IL"/>
              <a:t>לחץ על הסמל כדי להוסיף תמונה</a:t>
            </a:r>
            <a:endParaRPr lang="ru-RU" dirty="0"/>
          </a:p>
        </p:txBody>
      </p:sp>
      <p:grpSp>
        <p:nvGrpSpPr>
          <p:cNvPr id="31" name="Group 30">
            <a:extLst>
              <a:ext uri="{FF2B5EF4-FFF2-40B4-BE49-F238E27FC236}">
                <a16:creationId xmlns:a16="http://schemas.microsoft.com/office/drawing/2014/main" id="{D87F4783-C8BA-411C-A188-4A4DAED10C02}"/>
              </a:ext>
            </a:extLst>
          </p:cNvPr>
          <p:cNvGrpSpPr/>
          <p:nvPr userDrawn="1"/>
        </p:nvGrpSpPr>
        <p:grpSpPr>
          <a:xfrm flipH="1">
            <a:off x="4416000" y="1375202"/>
            <a:ext cx="7776000" cy="100800"/>
            <a:chOff x="-322289" y="3240138"/>
            <a:chExt cx="5070122" cy="100800"/>
          </a:xfrm>
        </p:grpSpPr>
        <p:cxnSp>
          <p:nvCxnSpPr>
            <p:cNvPr id="39" name="Straight Connector 38">
              <a:extLst>
                <a:ext uri="{FF2B5EF4-FFF2-40B4-BE49-F238E27FC236}">
                  <a16:creationId xmlns:a16="http://schemas.microsoft.com/office/drawing/2014/main" id="{959A2713-966D-4694-A067-D6BE1B2986D1}"/>
                </a:ext>
              </a:extLst>
            </p:cNvPr>
            <p:cNvCxnSpPr>
              <a:cxnSpLocks/>
            </p:cNvCxnSpPr>
            <p:nvPr userDrawn="1"/>
          </p:nvCxnSpPr>
          <p:spPr>
            <a:xfrm>
              <a:off x="-322289" y="3290538"/>
              <a:ext cx="507012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FCA15F19-C2FE-4F13-9359-69E884CA83B9}"/>
                </a:ext>
              </a:extLst>
            </p:cNvPr>
            <p:cNvSpPr/>
            <p:nvPr userDrawn="1"/>
          </p:nvSpPr>
          <p:spPr>
            <a:xfrm>
              <a:off x="4682109"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Tree>
    <p:extLst>
      <p:ext uri="{BB962C8B-B14F-4D97-AF65-F5344CB8AC3E}">
        <p14:creationId xmlns:p14="http://schemas.microsoft.com/office/powerpoint/2010/main" val="32535776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שקופית כותרת">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dirty="0"/>
              <a:t>CLICK TO EDIT MASTER TITLE STYLE</a:t>
            </a:r>
            <a:endParaRPr lang="ru-RU" dirty="0"/>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ru-RU" dirty="0"/>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spTree>
    <p:extLst>
      <p:ext uri="{BB962C8B-B14F-4D97-AF65-F5344CB8AC3E}">
        <p14:creationId xmlns:p14="http://schemas.microsoft.com/office/powerpoint/2010/main" val="13641896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כותרת מקטע עליונה">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dirty="0"/>
              <a:t>PITCH</a:t>
            </a:r>
            <a:br>
              <a:rPr lang="en-US" dirty="0"/>
            </a:br>
            <a:r>
              <a:rPr lang="en-US" dirty="0"/>
              <a:t>DECK</a:t>
            </a:r>
            <a:br>
              <a:rPr lang="en-US" dirty="0"/>
            </a:br>
            <a:r>
              <a:rPr lang="en-US" dirty="0"/>
              <a:t>TITLE</a:t>
            </a:r>
            <a:endParaRPr lang="ru-RU" dirty="0"/>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ru-RU" smtClean="0"/>
              <a:t>‹#›</a:t>
            </a:fld>
            <a:endParaRPr lang="ru-RU"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ru-RU" dirty="0"/>
          </a:p>
        </p:txBody>
      </p:sp>
    </p:spTree>
    <p:extLst>
      <p:ext uri="{BB962C8B-B14F-4D97-AF65-F5344CB8AC3E}">
        <p14:creationId xmlns:p14="http://schemas.microsoft.com/office/powerpoint/2010/main" val="3791958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5021940" cy="804338"/>
          </a:xfrm>
        </p:spPr>
        <p:txBody>
          <a:bodyPr lIns="0" tIns="0" rIns="0" bIns="0" anchor="b">
            <a:normAutofit/>
          </a:bodyPr>
          <a:lstStyle>
            <a:lvl1pP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205904"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he-IL"/>
              <a:t>לחץ על הסמל כדי להוסיף תמונה</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215201" cy="1328330"/>
          </a:xfrm>
        </p:spPr>
        <p:txBody>
          <a:bodyPr lIns="0" tIns="0" rIns="0" bIns="0">
            <a:normAutofit/>
          </a:bodyPr>
          <a:lstStyle>
            <a:lvl1pPr marL="0" indent="0">
              <a:lnSpc>
                <a:spcPct val="100000"/>
              </a:lnSpc>
              <a:spcBef>
                <a:spcPts val="600"/>
              </a:spcBef>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Picture Placeholder 7">
            <a:extLst>
              <a:ext uri="{FF2B5EF4-FFF2-40B4-BE49-F238E27FC236}">
                <a16:creationId xmlns:a16="http://schemas.microsoft.com/office/drawing/2014/main" id="{DE71F7A0-F439-470D-A1B8-556C960D112C}"/>
              </a:ext>
            </a:extLst>
          </p:cNvPr>
          <p:cNvSpPr>
            <a:spLocks noGrp="1"/>
          </p:cNvSpPr>
          <p:nvPr>
            <p:ph type="pic" sz="quarter" idx="15"/>
          </p:nvPr>
        </p:nvSpPr>
        <p:spPr>
          <a:xfrm>
            <a:off x="6103003" y="2490534"/>
            <a:ext cx="6083300" cy="2587752"/>
          </a:xfrm>
        </p:spPr>
        <p:txBody>
          <a:bodyPr anchor="ctr" anchorCtr="0">
            <a:normAutofit/>
          </a:bodyPr>
          <a:lstStyle>
            <a:lvl1pPr marL="0" indent="0" algn="ctr">
              <a:buNone/>
              <a:defRPr sz="1800"/>
            </a:lvl1pPr>
          </a:lstStyle>
          <a:p>
            <a:r>
              <a:rPr lang="he-IL"/>
              <a:t>לחץ על הסמל כדי להוסיף תמונה</a:t>
            </a:r>
            <a:endParaRPr lang="ru-RU" dirty="0"/>
          </a:p>
        </p:txBody>
      </p:sp>
    </p:spTree>
    <p:extLst>
      <p:ext uri="{BB962C8B-B14F-4D97-AF65-F5344CB8AC3E}">
        <p14:creationId xmlns:p14="http://schemas.microsoft.com/office/powerpoint/2010/main" val="25399692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כותרת ותוכן">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he-IL"/>
              <a:t>לחץ כדי לערוך סגנון כותרת של תבנית בסיס</a:t>
            </a:r>
            <a:endParaRPr lang="en-US"/>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dirty="0"/>
              <a:t>MM.DD.20XX</a:t>
            </a:r>
            <a:endParaRPr lang="ru-RU"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ru-RU" smtClean="0"/>
              <a:pPr/>
              <a:t>‹#›</a:t>
            </a:fld>
            <a:endParaRPr lang="ru-RU" dirty="0"/>
          </a:p>
        </p:txBody>
      </p:sp>
      <p:sp>
        <p:nvSpPr>
          <p:cNvPr id="6" name="Content Placeholder 2">
            <a:extLst>
              <a:ext uri="{FF2B5EF4-FFF2-40B4-BE49-F238E27FC236}">
                <a16:creationId xmlns:a16="http://schemas.microsoft.com/office/drawing/2014/main" id="{DEA943F6-C418-4339-8C7E-A12127BDE29C}"/>
              </a:ext>
            </a:extLst>
          </p:cNvPr>
          <p:cNvSpPr>
            <a:spLocks noGrp="1"/>
          </p:cNvSpPr>
          <p:nvPr>
            <p:ph idx="1"/>
          </p:nvPr>
        </p:nvSpPr>
        <p:spPr>
          <a:xfrm>
            <a:off x="838200" y="1187777"/>
            <a:ext cx="10515600" cy="4534293"/>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Tree>
    <p:extLst>
      <p:ext uri="{BB962C8B-B14F-4D97-AF65-F5344CB8AC3E}">
        <p14:creationId xmlns:p14="http://schemas.microsoft.com/office/powerpoint/2010/main" val="784468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שני תכנים">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B6FE9A2-5CE4-4652-97CE-3FF947D5485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he-IL"/>
              <a:t>לחץ כדי לערוך סגנון כותרת של תבנית בסיס</a:t>
            </a:r>
            <a:endParaRPr lang="en-US"/>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dirty="0"/>
              <a:t>MM.DD.20XX</a:t>
            </a:r>
            <a:endParaRPr lang="ru-RU"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ru-RU" smtClean="0"/>
              <a:pPr/>
              <a:t>‹#›</a:t>
            </a:fld>
            <a:endParaRPr lang="ru-RU" dirty="0"/>
          </a:p>
        </p:txBody>
      </p:sp>
      <p:sp>
        <p:nvSpPr>
          <p:cNvPr id="7" name="Content Placeholder 2">
            <a:extLst>
              <a:ext uri="{FF2B5EF4-FFF2-40B4-BE49-F238E27FC236}">
                <a16:creationId xmlns:a16="http://schemas.microsoft.com/office/drawing/2014/main" id="{3FD6D4E1-CC57-4556-9CB7-31B375477219}"/>
              </a:ext>
            </a:extLst>
          </p:cNvPr>
          <p:cNvSpPr>
            <a:spLocks noGrp="1"/>
          </p:cNvSpPr>
          <p:nvPr>
            <p:ph sz="half" idx="1"/>
          </p:nvPr>
        </p:nvSpPr>
        <p:spPr>
          <a:xfrm>
            <a:off x="838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8" name="Content Placeholder 3">
            <a:extLst>
              <a:ext uri="{FF2B5EF4-FFF2-40B4-BE49-F238E27FC236}">
                <a16:creationId xmlns:a16="http://schemas.microsoft.com/office/drawing/2014/main" id="{2AE7A31C-D605-4363-B037-1938B9304C13}"/>
              </a:ext>
            </a:extLst>
          </p:cNvPr>
          <p:cNvSpPr>
            <a:spLocks noGrp="1"/>
          </p:cNvSpPr>
          <p:nvPr>
            <p:ph sz="half" idx="2"/>
          </p:nvPr>
        </p:nvSpPr>
        <p:spPr>
          <a:xfrm>
            <a:off x="6172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a:p>
        </p:txBody>
      </p:sp>
    </p:spTree>
    <p:extLst>
      <p:ext uri="{BB962C8B-B14F-4D97-AF65-F5344CB8AC3E}">
        <p14:creationId xmlns:p14="http://schemas.microsoft.com/office/powerpoint/2010/main" val="884915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השוואה">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B5E40D-C1A5-4C5A-BBA0-C3E41F028D0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he-IL"/>
              <a:t>לחץ כדי לערוך סגנון כותרת של תבנית בסיס</a:t>
            </a:r>
            <a:endParaRPr lang="en-US"/>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dirty="0"/>
              <a:t>MM.DD.20XX</a:t>
            </a:r>
            <a:endParaRPr lang="ru-RU"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ru-RU" smtClean="0"/>
              <a:pPr/>
              <a:t>‹#›</a:t>
            </a:fld>
            <a:endParaRPr lang="ru-RU" dirty="0"/>
          </a:p>
        </p:txBody>
      </p:sp>
      <p:sp>
        <p:nvSpPr>
          <p:cNvPr id="7" name="Text Placeholder 2">
            <a:extLst>
              <a:ext uri="{FF2B5EF4-FFF2-40B4-BE49-F238E27FC236}">
                <a16:creationId xmlns:a16="http://schemas.microsoft.com/office/drawing/2014/main" id="{85C650EE-495E-44EB-870B-AC85B18EBDB8}"/>
              </a:ext>
            </a:extLst>
          </p:cNvPr>
          <p:cNvSpPr>
            <a:spLocks noGrp="1"/>
          </p:cNvSpPr>
          <p:nvPr>
            <p:ph type="body" idx="1"/>
          </p:nvPr>
        </p:nvSpPr>
        <p:spPr>
          <a:xfrm>
            <a:off x="839788" y="1256955"/>
            <a:ext cx="5157787"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8" name="Content Placeholder 3">
            <a:extLst>
              <a:ext uri="{FF2B5EF4-FFF2-40B4-BE49-F238E27FC236}">
                <a16:creationId xmlns:a16="http://schemas.microsoft.com/office/drawing/2014/main" id="{77DCC2A5-8A6A-431F-BD6C-93E32539A0F4}"/>
              </a:ext>
            </a:extLst>
          </p:cNvPr>
          <p:cNvSpPr>
            <a:spLocks noGrp="1"/>
          </p:cNvSpPr>
          <p:nvPr>
            <p:ph sz="half" idx="2"/>
          </p:nvPr>
        </p:nvSpPr>
        <p:spPr>
          <a:xfrm>
            <a:off x="839788" y="2203414"/>
            <a:ext cx="5157787"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a:p>
        </p:txBody>
      </p:sp>
      <p:sp>
        <p:nvSpPr>
          <p:cNvPr id="9" name="Text Placeholder 4">
            <a:extLst>
              <a:ext uri="{FF2B5EF4-FFF2-40B4-BE49-F238E27FC236}">
                <a16:creationId xmlns:a16="http://schemas.microsoft.com/office/drawing/2014/main" id="{7FE620E9-8AD3-4771-8897-E65B461E2801}"/>
              </a:ext>
            </a:extLst>
          </p:cNvPr>
          <p:cNvSpPr>
            <a:spLocks noGrp="1"/>
          </p:cNvSpPr>
          <p:nvPr>
            <p:ph type="body" sz="quarter" idx="3"/>
          </p:nvPr>
        </p:nvSpPr>
        <p:spPr>
          <a:xfrm>
            <a:off x="6172200" y="1256955"/>
            <a:ext cx="5183188"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10" name="Content Placeholder 5">
            <a:extLst>
              <a:ext uri="{FF2B5EF4-FFF2-40B4-BE49-F238E27FC236}">
                <a16:creationId xmlns:a16="http://schemas.microsoft.com/office/drawing/2014/main" id="{B75F265B-9F81-4A64-A8D4-7D0A31CEA45A}"/>
              </a:ext>
            </a:extLst>
          </p:cNvPr>
          <p:cNvSpPr>
            <a:spLocks noGrp="1"/>
          </p:cNvSpPr>
          <p:nvPr>
            <p:ph sz="quarter" idx="4"/>
          </p:nvPr>
        </p:nvSpPr>
        <p:spPr>
          <a:xfrm>
            <a:off x="6172200" y="2203414"/>
            <a:ext cx="5183188"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Tree>
    <p:extLst>
      <p:ext uri="{BB962C8B-B14F-4D97-AF65-F5344CB8AC3E}">
        <p14:creationId xmlns:p14="http://schemas.microsoft.com/office/powerpoint/2010/main" val="21408030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תוכן עם כיתוב">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dirty="0"/>
              <a:t>MM.DD.20XX</a:t>
            </a:r>
            <a:endParaRPr lang="ru-RU"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ru-RU" smtClean="0"/>
              <a:pPr/>
              <a:t>‹#›</a:t>
            </a:fld>
            <a:endParaRPr lang="ru-RU"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US"/>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10" name="Content Placeholder 2">
            <a:extLst>
              <a:ext uri="{FF2B5EF4-FFF2-40B4-BE49-F238E27FC236}">
                <a16:creationId xmlns:a16="http://schemas.microsoft.com/office/drawing/2014/main" id="{3AE79E65-3D1E-4444-9BD4-8578BF0C6484}"/>
              </a:ext>
            </a:extLst>
          </p:cNvPr>
          <p:cNvSpPr>
            <a:spLocks noGrp="1"/>
          </p:cNvSpPr>
          <p:nvPr>
            <p:ph idx="1"/>
          </p:nvPr>
        </p:nvSpPr>
        <p:spPr>
          <a:xfrm>
            <a:off x="5183188" y="457201"/>
            <a:ext cx="6172200" cy="5403850"/>
          </a:xfrm>
        </p:spPr>
        <p:txBody>
          <a:bodyPr>
            <a:normAutofit/>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vl6pPr>
              <a:defRPr sz="2000"/>
            </a:lvl6pPr>
            <a:lvl7pPr>
              <a:defRPr sz="2000"/>
            </a:lvl7pPr>
            <a:lvl8pPr>
              <a:defRPr sz="2000"/>
            </a:lvl8pPr>
            <a:lvl9pPr>
              <a:defRPr sz="20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a:p>
        </p:txBody>
      </p:sp>
    </p:spTree>
    <p:extLst>
      <p:ext uri="{BB962C8B-B14F-4D97-AF65-F5344CB8AC3E}">
        <p14:creationId xmlns:p14="http://schemas.microsoft.com/office/powerpoint/2010/main" val="21279995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תמונה עם כיתוב">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dirty="0"/>
              <a:t>MM.DD.20XX</a:t>
            </a:r>
            <a:endParaRPr lang="ru-RU"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ru-RU" smtClean="0"/>
              <a:pPr/>
              <a:t>‹#›</a:t>
            </a:fld>
            <a:endParaRPr lang="ru-RU"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US"/>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11" name="Picture Placeholder 2">
            <a:extLst>
              <a:ext uri="{FF2B5EF4-FFF2-40B4-BE49-F238E27FC236}">
                <a16:creationId xmlns:a16="http://schemas.microsoft.com/office/drawing/2014/main" id="{1D23A006-AC57-4A0B-BC20-6D226A80CC78}"/>
              </a:ext>
            </a:extLst>
          </p:cNvPr>
          <p:cNvSpPr>
            <a:spLocks noGrp="1"/>
          </p:cNvSpPr>
          <p:nvPr>
            <p:ph type="pic" idx="1"/>
          </p:nvPr>
        </p:nvSpPr>
        <p:spPr>
          <a:xfrm>
            <a:off x="5183188" y="457201"/>
            <a:ext cx="6172200" cy="5403850"/>
          </a:xfrm>
        </p:spPr>
        <p:txBody>
          <a:bodyPr>
            <a:normAutofit/>
          </a:bodyPr>
          <a:lstStyle>
            <a:lvl1pPr marL="0" indent="0">
              <a:buNone/>
              <a:defRPr sz="24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Tree>
    <p:extLst>
      <p:ext uri="{BB962C8B-B14F-4D97-AF65-F5344CB8AC3E}">
        <p14:creationId xmlns:p14="http://schemas.microsoft.com/office/powerpoint/2010/main" val="25853051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כותרת בלבד">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he-IL"/>
              <a:t>לחץ כדי לערוך סגנון כותרת של תבנית בסיס</a:t>
            </a:r>
            <a:endParaRPr lang="en-US"/>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dirty="0"/>
              <a:t>MM.DD.20XX</a:t>
            </a:r>
            <a:endParaRPr lang="ru-RU"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ru-RU" smtClean="0"/>
              <a:pPr/>
              <a:t>‹#›</a:t>
            </a:fld>
            <a:endParaRPr lang="ru-RU" dirty="0"/>
          </a:p>
        </p:txBody>
      </p:sp>
    </p:spTree>
    <p:extLst>
      <p:ext uri="{BB962C8B-B14F-4D97-AF65-F5344CB8AC3E}">
        <p14:creationId xmlns:p14="http://schemas.microsoft.com/office/powerpoint/2010/main" val="8839916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ריק">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9E60A5F-CE74-4F00-A5C2-F9742DDFFF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dirty="0"/>
              <a:t>MM.DD.20XX</a:t>
            </a:r>
            <a:endParaRPr lang="ru-RU"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ru-RU" smtClean="0"/>
              <a:pPr/>
              <a:t>‹#›</a:t>
            </a:fld>
            <a:endParaRPr lang="ru-RU" dirty="0"/>
          </a:p>
        </p:txBody>
      </p:sp>
    </p:spTree>
    <p:extLst>
      <p:ext uri="{BB962C8B-B14F-4D97-AF65-F5344CB8AC3E}">
        <p14:creationId xmlns:p14="http://schemas.microsoft.com/office/powerpoint/2010/main" val="223171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090118"/>
            <a:ext cx="4494133" cy="804338"/>
          </a:xfrm>
        </p:spPr>
        <p:txBody>
          <a:bodyPr lIns="0" tIns="0" rIns="0" bIns="0" anchor="b">
            <a:normAutofit/>
          </a:bodyPr>
          <a:lstStyle>
            <a:lvl1pPr>
              <a:defRPr sz="3600"/>
            </a:lvl1pPr>
          </a:lstStyle>
          <a:p>
            <a:r>
              <a:rPr lang="en-US" dirty="0"/>
              <a:t>CLICK TO EDIT</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243662"/>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he-IL"/>
              <a:t>לחץ על הסמל כדי להוסיף תמונה</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1993043"/>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2868443"/>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2" name="Picture Placeholder 7">
            <a:extLst>
              <a:ext uri="{FF2B5EF4-FFF2-40B4-BE49-F238E27FC236}">
                <a16:creationId xmlns:a16="http://schemas.microsoft.com/office/drawing/2014/main" id="{F0861AA2-8248-462C-B6D8-FFD829F41ED0}"/>
              </a:ext>
            </a:extLst>
          </p:cNvPr>
          <p:cNvSpPr>
            <a:spLocks noGrp="1"/>
          </p:cNvSpPr>
          <p:nvPr>
            <p:ph type="pic" sz="quarter" idx="15"/>
          </p:nvPr>
        </p:nvSpPr>
        <p:spPr>
          <a:xfrm>
            <a:off x="2854411" y="1472184"/>
            <a:ext cx="3246204" cy="5385816"/>
          </a:xfrm>
        </p:spPr>
        <p:txBody>
          <a:bodyPr anchor="ctr" anchorCtr="0">
            <a:normAutofit/>
          </a:bodyPr>
          <a:lstStyle>
            <a:lvl1pPr marL="0" indent="0" algn="ctr">
              <a:buNone/>
              <a:defRPr sz="1800"/>
            </a:lvl1pPr>
          </a:lstStyle>
          <a:p>
            <a:r>
              <a:rPr lang="he-IL"/>
              <a:t>לחץ על הסמל כדי להוסיף תמונה</a:t>
            </a:r>
            <a:endParaRPr lang="ru-RU" dirty="0"/>
          </a:p>
        </p:txBody>
      </p:sp>
    </p:spTree>
    <p:extLst>
      <p:ext uri="{BB962C8B-B14F-4D97-AF65-F5344CB8AC3E}">
        <p14:creationId xmlns:p14="http://schemas.microsoft.com/office/powerpoint/2010/main" val="124763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Layout ver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19359"/>
            <a:ext cx="5021940" cy="804338"/>
          </a:xfrm>
        </p:spPr>
        <p:txBody>
          <a:bodyPr lIns="0" tIns="0" rIns="0" bIns="0" anchor="b">
            <a:normAutofit/>
          </a:bodyPr>
          <a:lstStyle>
            <a:lvl1pPr>
              <a:defRPr sz="3600"/>
            </a:lvl1pPr>
          </a:lstStyle>
          <a:p>
            <a:r>
              <a:rPr lang="en-US" dirty="0"/>
              <a:t>CLICK TO EDIT</a:t>
            </a:r>
            <a:endParaRPr lang="ru-RU" dirty="0"/>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he-IL"/>
              <a:t>לחץ על הסמל כדי להוסיף תמונה</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122284"/>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4C9D5785-B116-4BE7-AC26-5CD6481FFA6A}"/>
              </a:ext>
            </a:extLst>
          </p:cNvPr>
          <p:cNvSpPr>
            <a:spLocks noGrp="1"/>
          </p:cNvSpPr>
          <p:nvPr>
            <p:ph type="body" idx="14" hasCustomPrompt="1"/>
          </p:nvPr>
        </p:nvSpPr>
        <p:spPr>
          <a:xfrm>
            <a:off x="815720" y="3392200"/>
            <a:ext cx="5009495" cy="221017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3" name="Picture Placeholder 7">
            <a:extLst>
              <a:ext uri="{FF2B5EF4-FFF2-40B4-BE49-F238E27FC236}">
                <a16:creationId xmlns:a16="http://schemas.microsoft.com/office/drawing/2014/main" id="{278C2B8F-0B29-449C-AFFD-42BB56FA1595}"/>
              </a:ext>
            </a:extLst>
          </p:cNvPr>
          <p:cNvSpPr>
            <a:spLocks noGrp="1"/>
          </p:cNvSpPr>
          <p:nvPr>
            <p:ph type="pic" sz="quarter" idx="15"/>
          </p:nvPr>
        </p:nvSpPr>
        <p:spPr>
          <a:xfrm>
            <a:off x="6108356" y="-20834"/>
            <a:ext cx="5245444" cy="5385816"/>
          </a:xfrm>
        </p:spPr>
        <p:txBody>
          <a:bodyPr anchor="ctr" anchorCtr="0">
            <a:normAutofit/>
          </a:bodyPr>
          <a:lstStyle>
            <a:lvl1pPr marL="0" indent="0" algn="ctr">
              <a:buNone/>
              <a:defRPr sz="1800"/>
            </a:lvl1pPr>
          </a:lstStyle>
          <a:p>
            <a:r>
              <a:rPr lang="he-IL"/>
              <a:t>לחץ על הסמל כדי להוסיף תמונה</a:t>
            </a:r>
            <a:endParaRPr lang="ru-RU" dirty="0"/>
          </a:p>
        </p:txBody>
      </p:sp>
    </p:spTree>
    <p:extLst>
      <p:ext uri="{BB962C8B-B14F-4D97-AF65-F5344CB8AC3E}">
        <p14:creationId xmlns:p14="http://schemas.microsoft.com/office/powerpoint/2010/main" val="2310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400317" y="707529"/>
            <a:ext cx="4494133" cy="569086"/>
          </a:xfrm>
        </p:spPr>
        <p:txBody>
          <a:bodyPr lIns="0" tIns="0" rIns="0" bIns="0" anchor="b">
            <a:normAutofit/>
          </a:bodyPr>
          <a:lstStyle>
            <a:lvl1pPr>
              <a:defRPr sz="3600"/>
            </a:lvl1pPr>
          </a:lstStyle>
          <a:p>
            <a:r>
              <a:rPr lang="en-US" dirty="0"/>
              <a:t>CLICK TO EDIT</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400317" y="1625821"/>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he-IL"/>
              <a:t>לחץ על הסמל כדי להוסיף תמונה</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430402" y="1375202"/>
            <a:ext cx="5761598" cy="100800"/>
            <a:chOff x="-322276" y="3240138"/>
            <a:chExt cx="375667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22276" y="3290538"/>
              <a:ext cx="37062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2920469"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 name="Picture Placeholder 3">
            <a:extLst>
              <a:ext uri="{FF2B5EF4-FFF2-40B4-BE49-F238E27FC236}">
                <a16:creationId xmlns:a16="http://schemas.microsoft.com/office/drawing/2014/main" id="{1EDA47E0-9B2C-45BF-A34A-E7069690AEF4}"/>
              </a:ext>
            </a:extLst>
          </p:cNvPr>
          <p:cNvSpPr>
            <a:spLocks noGrp="1"/>
          </p:cNvSpPr>
          <p:nvPr>
            <p:ph type="pic" sz="quarter" idx="15"/>
          </p:nvPr>
        </p:nvSpPr>
        <p:spPr>
          <a:xfrm>
            <a:off x="2090460" y="3273552"/>
            <a:ext cx="640080" cy="658368"/>
          </a:xfrm>
        </p:spPr>
        <p:txBody>
          <a:bodyPr anchor="ctr" anchorCtr="0">
            <a:normAutofit/>
          </a:bodyPr>
          <a:lstStyle>
            <a:lvl1pPr marL="0" indent="0" algn="ctr">
              <a:buNone/>
              <a:defRPr sz="900"/>
            </a:lvl1pPr>
          </a:lstStyle>
          <a:p>
            <a:r>
              <a:rPr lang="he-IL"/>
              <a:t>לחץ על הסמל כדי להוסיף תמונה</a:t>
            </a:r>
            <a:endParaRPr lang="ru-RU"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831850"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text styles</a:t>
            </a:r>
          </a:p>
        </p:txBody>
      </p:sp>
      <p:sp>
        <p:nvSpPr>
          <p:cNvPr id="23" name="Text Placeholder 2">
            <a:extLst>
              <a:ext uri="{FF2B5EF4-FFF2-40B4-BE49-F238E27FC236}">
                <a16:creationId xmlns:a16="http://schemas.microsoft.com/office/drawing/2014/main" id="{C7A796C4-1255-4B26-B034-EFB1284B77EB}"/>
              </a:ext>
            </a:extLst>
          </p:cNvPr>
          <p:cNvSpPr>
            <a:spLocks noGrp="1"/>
          </p:cNvSpPr>
          <p:nvPr>
            <p:ph type="body" idx="17" hasCustomPrompt="1"/>
          </p:nvPr>
        </p:nvSpPr>
        <p:spPr>
          <a:xfrm>
            <a:off x="2920469"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4" name="Picture Placeholder 3">
            <a:extLst>
              <a:ext uri="{FF2B5EF4-FFF2-40B4-BE49-F238E27FC236}">
                <a16:creationId xmlns:a16="http://schemas.microsoft.com/office/drawing/2014/main" id="{7F406E84-6EA1-4D34-8016-6A41F065FF76}"/>
              </a:ext>
            </a:extLst>
          </p:cNvPr>
          <p:cNvSpPr>
            <a:spLocks noGrp="1"/>
          </p:cNvSpPr>
          <p:nvPr>
            <p:ph type="pic" sz="quarter" idx="18"/>
          </p:nvPr>
        </p:nvSpPr>
        <p:spPr>
          <a:xfrm>
            <a:off x="2090460" y="4409320"/>
            <a:ext cx="640080" cy="658368"/>
          </a:xfrm>
        </p:spPr>
        <p:txBody>
          <a:bodyPr anchor="ctr" anchorCtr="0">
            <a:normAutofit/>
          </a:bodyPr>
          <a:lstStyle>
            <a:lvl1pPr marL="0" indent="0" algn="ctr">
              <a:buNone/>
              <a:defRPr sz="900"/>
            </a:lvl1pPr>
          </a:lstStyle>
          <a:p>
            <a:r>
              <a:rPr lang="he-IL"/>
              <a:t>לחץ על הסמל כדי להוסיף תמונה</a:t>
            </a:r>
            <a:endParaRPr lang="ru-RU" dirty="0"/>
          </a:p>
        </p:txBody>
      </p:sp>
      <p:sp>
        <p:nvSpPr>
          <p:cNvPr id="25" name="Text Placeholder 2">
            <a:extLst>
              <a:ext uri="{FF2B5EF4-FFF2-40B4-BE49-F238E27FC236}">
                <a16:creationId xmlns:a16="http://schemas.microsoft.com/office/drawing/2014/main" id="{7965133B-076D-4FAD-8D2A-C24FE2619C80}"/>
              </a:ext>
            </a:extLst>
          </p:cNvPr>
          <p:cNvSpPr>
            <a:spLocks noGrp="1"/>
          </p:cNvSpPr>
          <p:nvPr>
            <p:ph type="body" idx="19" hasCustomPrompt="1"/>
          </p:nvPr>
        </p:nvSpPr>
        <p:spPr>
          <a:xfrm>
            <a:off x="831850"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text styles</a:t>
            </a:r>
          </a:p>
        </p:txBody>
      </p:sp>
      <p:sp>
        <p:nvSpPr>
          <p:cNvPr id="26" name="Text Placeholder 2">
            <a:extLst>
              <a:ext uri="{FF2B5EF4-FFF2-40B4-BE49-F238E27FC236}">
                <a16:creationId xmlns:a16="http://schemas.microsoft.com/office/drawing/2014/main" id="{CABE6307-1A20-419D-A352-17FF0286600B}"/>
              </a:ext>
            </a:extLst>
          </p:cNvPr>
          <p:cNvSpPr>
            <a:spLocks noGrp="1"/>
          </p:cNvSpPr>
          <p:nvPr>
            <p:ph type="body" idx="20" hasCustomPrompt="1"/>
          </p:nvPr>
        </p:nvSpPr>
        <p:spPr>
          <a:xfrm>
            <a:off x="8549426"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7" name="Picture Placeholder 3">
            <a:extLst>
              <a:ext uri="{FF2B5EF4-FFF2-40B4-BE49-F238E27FC236}">
                <a16:creationId xmlns:a16="http://schemas.microsoft.com/office/drawing/2014/main" id="{D2C5C227-18EE-4D6A-AA31-30B8F7CD20AE}"/>
              </a:ext>
            </a:extLst>
          </p:cNvPr>
          <p:cNvSpPr>
            <a:spLocks noGrp="1"/>
          </p:cNvSpPr>
          <p:nvPr>
            <p:ph type="pic" sz="quarter" idx="21"/>
          </p:nvPr>
        </p:nvSpPr>
        <p:spPr>
          <a:xfrm>
            <a:off x="7719417" y="3273552"/>
            <a:ext cx="640080" cy="658368"/>
          </a:xfrm>
        </p:spPr>
        <p:txBody>
          <a:bodyPr anchor="ctr" anchorCtr="0">
            <a:normAutofit/>
          </a:bodyPr>
          <a:lstStyle>
            <a:lvl1pPr marL="0" indent="0" algn="ctr">
              <a:buNone/>
              <a:defRPr sz="900"/>
            </a:lvl1pPr>
          </a:lstStyle>
          <a:p>
            <a:r>
              <a:rPr lang="he-IL"/>
              <a:t>לחץ על הסמל כדי להוסיף תמונה</a:t>
            </a:r>
            <a:endParaRPr lang="ru-RU" dirty="0"/>
          </a:p>
        </p:txBody>
      </p:sp>
      <p:sp>
        <p:nvSpPr>
          <p:cNvPr id="28" name="Text Placeholder 2">
            <a:extLst>
              <a:ext uri="{FF2B5EF4-FFF2-40B4-BE49-F238E27FC236}">
                <a16:creationId xmlns:a16="http://schemas.microsoft.com/office/drawing/2014/main" id="{6ABEA821-83E0-4C10-98A8-5F29E246F741}"/>
              </a:ext>
            </a:extLst>
          </p:cNvPr>
          <p:cNvSpPr>
            <a:spLocks noGrp="1"/>
          </p:cNvSpPr>
          <p:nvPr>
            <p:ph type="body" idx="22" hasCustomPrompt="1"/>
          </p:nvPr>
        </p:nvSpPr>
        <p:spPr>
          <a:xfrm>
            <a:off x="6460807"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text</a:t>
            </a:r>
          </a:p>
        </p:txBody>
      </p:sp>
      <p:sp>
        <p:nvSpPr>
          <p:cNvPr id="29" name="Text Placeholder 2">
            <a:extLst>
              <a:ext uri="{FF2B5EF4-FFF2-40B4-BE49-F238E27FC236}">
                <a16:creationId xmlns:a16="http://schemas.microsoft.com/office/drawing/2014/main" id="{CA1DC741-B44F-4275-A1D5-B8D26A3390B3}"/>
              </a:ext>
            </a:extLst>
          </p:cNvPr>
          <p:cNvSpPr>
            <a:spLocks noGrp="1"/>
          </p:cNvSpPr>
          <p:nvPr>
            <p:ph type="body" idx="23" hasCustomPrompt="1"/>
          </p:nvPr>
        </p:nvSpPr>
        <p:spPr>
          <a:xfrm>
            <a:off x="8549426"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0" name="Picture Placeholder 3">
            <a:extLst>
              <a:ext uri="{FF2B5EF4-FFF2-40B4-BE49-F238E27FC236}">
                <a16:creationId xmlns:a16="http://schemas.microsoft.com/office/drawing/2014/main" id="{C550F6C4-BE33-415F-B0BC-B47EDC1BDACB}"/>
              </a:ext>
            </a:extLst>
          </p:cNvPr>
          <p:cNvSpPr>
            <a:spLocks noGrp="1"/>
          </p:cNvSpPr>
          <p:nvPr>
            <p:ph type="pic" sz="quarter" idx="24"/>
          </p:nvPr>
        </p:nvSpPr>
        <p:spPr>
          <a:xfrm>
            <a:off x="7719417" y="4409320"/>
            <a:ext cx="640080" cy="658368"/>
          </a:xfrm>
        </p:spPr>
        <p:txBody>
          <a:bodyPr anchor="ctr" anchorCtr="0">
            <a:normAutofit/>
          </a:bodyPr>
          <a:lstStyle>
            <a:lvl1pPr marL="0" indent="0" algn="ctr">
              <a:buNone/>
              <a:defRPr sz="900"/>
            </a:lvl1pPr>
          </a:lstStyle>
          <a:p>
            <a:r>
              <a:rPr lang="he-IL"/>
              <a:t>לחץ על הסמל כדי להוסיף תמונה</a:t>
            </a:r>
            <a:endParaRPr lang="ru-RU" dirty="0"/>
          </a:p>
        </p:txBody>
      </p:sp>
      <p:sp>
        <p:nvSpPr>
          <p:cNvPr id="31" name="Text Placeholder 2">
            <a:extLst>
              <a:ext uri="{FF2B5EF4-FFF2-40B4-BE49-F238E27FC236}">
                <a16:creationId xmlns:a16="http://schemas.microsoft.com/office/drawing/2014/main" id="{4C0830D2-D692-4161-8ECB-338703C94351}"/>
              </a:ext>
            </a:extLst>
          </p:cNvPr>
          <p:cNvSpPr>
            <a:spLocks noGrp="1"/>
          </p:cNvSpPr>
          <p:nvPr>
            <p:ph type="body" idx="25" hasCustomPrompt="1"/>
          </p:nvPr>
        </p:nvSpPr>
        <p:spPr>
          <a:xfrm>
            <a:off x="6460807"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text</a:t>
            </a:r>
          </a:p>
        </p:txBody>
      </p:sp>
    </p:spTree>
    <p:extLst>
      <p:ext uri="{BB962C8B-B14F-4D97-AF65-F5344CB8AC3E}">
        <p14:creationId xmlns:p14="http://schemas.microsoft.com/office/powerpoint/2010/main" val="33114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nitor and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4464049" cy="804338"/>
          </a:xfrm>
        </p:spPr>
        <p:txBody>
          <a:bodyPr lIns="0" tIns="0" rIns="0" bIns="0" anchor="b">
            <a:normAutofit/>
          </a:bodyPr>
          <a:lstStyle>
            <a:lvl1pP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443165"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Rectangle 7">
            <a:extLst>
              <a:ext uri="{FF2B5EF4-FFF2-40B4-BE49-F238E27FC236}">
                <a16:creationId xmlns:a16="http://schemas.microsoft.com/office/drawing/2014/main" id="{4ACF4ED1-C6C8-4C5C-8C14-4FF197588C03}"/>
              </a:ext>
            </a:extLst>
          </p:cNvPr>
          <p:cNvSpPr/>
          <p:nvPr userDrawn="1"/>
        </p:nvSpPr>
        <p:spPr>
          <a:xfrm>
            <a:off x="6192163" y="1435133"/>
            <a:ext cx="5175504" cy="4187952"/>
          </a:xfrm>
          <a:prstGeom prst="rect">
            <a:avLst/>
          </a:prstGeom>
          <a:blipFill>
            <a:blip r:embed="rId2">
              <a:extLst>
                <a:ext uri="{96DAC541-7B7A-43D3-8B79-37D633B846F1}">
                  <asvg:svgBlip xmlns:asvg="http://schemas.microsoft.com/office/drawing/2016/SVG/main" r:embed="rId3"/>
                </a:ext>
              </a:extLst>
            </a:blip>
            <a:srcRect/>
            <a:stretch>
              <a:fillRect t="1504" b="150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he-IL"/>
              <a:t>לחץ על הסמל כדי להוסיף תמונה</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452987" cy="1328330"/>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9">
            <a:extLst>
              <a:ext uri="{FF2B5EF4-FFF2-40B4-BE49-F238E27FC236}">
                <a16:creationId xmlns:a16="http://schemas.microsoft.com/office/drawing/2014/main" id="{6B8B3AB3-C02D-418C-A9E2-AA65DE78350D}"/>
              </a:ext>
            </a:extLst>
          </p:cNvPr>
          <p:cNvSpPr>
            <a:spLocks noGrp="1"/>
          </p:cNvSpPr>
          <p:nvPr>
            <p:ph type="pic" sz="quarter" idx="15"/>
          </p:nvPr>
        </p:nvSpPr>
        <p:spPr>
          <a:xfrm>
            <a:off x="6362829" y="1673942"/>
            <a:ext cx="4853962" cy="3141406"/>
          </a:xfrm>
          <a:ln w="25400">
            <a:solidFill>
              <a:schemeClr val="tx2"/>
            </a:solidFill>
          </a:ln>
        </p:spPr>
        <p:txBody>
          <a:bodyPr anchor="ctr" anchorCtr="0">
            <a:normAutofit/>
          </a:bodyPr>
          <a:lstStyle>
            <a:lvl1pPr marL="0" indent="0" algn="ctr">
              <a:buNone/>
              <a:defRPr sz="1400"/>
            </a:lvl1pPr>
          </a:lstStyle>
          <a:p>
            <a:r>
              <a:rPr lang="he-IL"/>
              <a:t>לחץ על הסמל כדי להוסיף תמונה</a:t>
            </a:r>
            <a:endParaRPr lang="ru-RU" dirty="0"/>
          </a:p>
        </p:txBody>
      </p:sp>
    </p:spTree>
    <p:extLst>
      <p:ext uri="{BB962C8B-B14F-4D97-AF65-F5344CB8AC3E}">
        <p14:creationId xmlns:p14="http://schemas.microsoft.com/office/powerpoint/2010/main" val="26988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Content Layout">
    <p:spTree>
      <p:nvGrpSpPr>
        <p:cNvPr id="1" name=""/>
        <p:cNvGrpSpPr/>
        <p:nvPr/>
      </p:nvGrpSpPr>
      <p:grpSpPr>
        <a:xfrm>
          <a:off x="0" y="0"/>
          <a:ext cx="0" cy="0"/>
          <a:chOff x="0" y="0"/>
          <a:chExt cx="0" cy="0"/>
        </a:xfrm>
      </p:grpSpPr>
      <p:sp>
        <p:nvSpPr>
          <p:cNvPr id="22" name="Picture Placeholder 7">
            <a:extLst>
              <a:ext uri="{FF2B5EF4-FFF2-40B4-BE49-F238E27FC236}">
                <a16:creationId xmlns:a16="http://schemas.microsoft.com/office/drawing/2014/main" id="{093DA11F-BC94-447C-B660-9C906BED01B1}"/>
              </a:ext>
            </a:extLst>
          </p:cNvPr>
          <p:cNvSpPr>
            <a:spLocks noGrp="1"/>
          </p:cNvSpPr>
          <p:nvPr>
            <p:ph type="pic" sz="quarter" idx="15"/>
          </p:nvPr>
        </p:nvSpPr>
        <p:spPr>
          <a:xfrm>
            <a:off x="0" y="1682496"/>
            <a:ext cx="12191999" cy="3493008"/>
          </a:xfrm>
        </p:spPr>
        <p:txBody>
          <a:bodyPr anchor="ctr" anchorCtr="0">
            <a:normAutofit/>
          </a:bodyPr>
          <a:lstStyle>
            <a:lvl1pPr marL="0" indent="0" algn="ctr">
              <a:buNone/>
              <a:defRPr sz="1800"/>
            </a:lvl1pPr>
          </a:lstStyle>
          <a:p>
            <a:r>
              <a:rPr lang="he-IL"/>
              <a:t>לחץ על הסמל כדי להוסיף תמונה</a:t>
            </a:r>
            <a:endParaRPr lang="ru-RU" dirty="0"/>
          </a:p>
        </p:txBody>
      </p:sp>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3863976" y="696584"/>
            <a:ext cx="4464049" cy="569086"/>
          </a:xfrm>
        </p:spPr>
        <p:txBody>
          <a:bodyPr lIns="0" tIns="0" rIns="0" bIns="0" anchor="b">
            <a:normAutofit/>
          </a:bodyPr>
          <a:lstStyle>
            <a:lvl1pPr algn="ct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3884860" y="1983086"/>
            <a:ext cx="4443165" cy="569085"/>
          </a:xfrm>
        </p:spPr>
        <p:txBody>
          <a:bodyPr lIns="0" tIns="0" rIns="0" bIns="0">
            <a:normAutofit/>
          </a:bodyPr>
          <a:lstStyle>
            <a:lvl1pPr marL="0" indent="0" algn="ct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he-IL"/>
              <a:t>לחץ על הסמל כדי להוסיף תמונה</a:t>
            </a:r>
            <a:endParaRPr lang="ru-RU" dirty="0"/>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78842051-6173-4CC2-8C4A-8AE31FE7BA54}"/>
              </a:ext>
            </a:extLst>
          </p:cNvPr>
          <p:cNvGrpSpPr/>
          <p:nvPr userDrawn="1"/>
        </p:nvGrpSpPr>
        <p:grpSpPr>
          <a:xfrm>
            <a:off x="5124396" y="1373283"/>
            <a:ext cx="1943208" cy="100800"/>
            <a:chOff x="3149478" y="1373283"/>
            <a:chExt cx="1943208" cy="100800"/>
          </a:xfrm>
        </p:grpSpPr>
        <p:grpSp>
          <p:nvGrpSpPr>
            <p:cNvPr id="15" name="Group 14">
              <a:extLst>
                <a:ext uri="{FF2B5EF4-FFF2-40B4-BE49-F238E27FC236}">
                  <a16:creationId xmlns:a16="http://schemas.microsoft.com/office/drawing/2014/main" id="{B7317392-EF87-4050-8BBE-32F74B0CF15A}"/>
                </a:ext>
              </a:extLst>
            </p:cNvPr>
            <p:cNvGrpSpPr/>
            <p:nvPr userDrawn="1"/>
          </p:nvGrpSpPr>
          <p:grpSpPr>
            <a:xfrm>
              <a:off x="3149478" y="1373283"/>
              <a:ext cx="1943208" cy="100800"/>
              <a:chOff x="0" y="3237441"/>
              <a:chExt cx="194320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18928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42408" y="3237441"/>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21" name="Oval 20">
              <a:extLst>
                <a:ext uri="{FF2B5EF4-FFF2-40B4-BE49-F238E27FC236}">
                  <a16:creationId xmlns:a16="http://schemas.microsoft.com/office/drawing/2014/main" id="{5D1C3636-C306-4492-8D46-194288459CAF}"/>
                </a:ext>
              </a:extLst>
            </p:cNvPr>
            <p:cNvSpPr/>
            <p:nvPr userDrawn="1"/>
          </p:nvSpPr>
          <p:spPr>
            <a:xfrm>
              <a:off x="3149478" y="1373283"/>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Tree>
    <p:extLst>
      <p:ext uri="{BB962C8B-B14F-4D97-AF65-F5344CB8AC3E}">
        <p14:creationId xmlns:p14="http://schemas.microsoft.com/office/powerpoint/2010/main" val="323502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he-IL"/>
              <a:t>לחץ כדי לערוך סגנון כותרת של תבנית בסיס</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he-IL"/>
              <a:t>לחץ על הסמל כדי להוסיף תמונה</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179281" y="1375202"/>
            <a:ext cx="5012719" cy="100800"/>
            <a:chOff x="304632" y="3240138"/>
            <a:chExt cx="3129768"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04632" y="3290538"/>
              <a:ext cx="307937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226927"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226927"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1226927"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1</a:t>
            </a:r>
            <a:endParaRPr lang="ru-RU" dirty="0"/>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4871314"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5" name="Text Placeholder 15">
            <a:extLst>
              <a:ext uri="{FF2B5EF4-FFF2-40B4-BE49-F238E27FC236}">
                <a16:creationId xmlns:a16="http://schemas.microsoft.com/office/drawing/2014/main" id="{7A54608E-523B-47AC-B8A6-3E8FE9A15847}"/>
              </a:ext>
            </a:extLst>
          </p:cNvPr>
          <p:cNvSpPr>
            <a:spLocks noGrp="1"/>
          </p:cNvSpPr>
          <p:nvPr>
            <p:ph type="body" sz="quarter" idx="28" hasCustomPrompt="1"/>
          </p:nvPr>
        </p:nvSpPr>
        <p:spPr>
          <a:xfrm>
            <a:off x="4871314"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2</a:t>
            </a:r>
            <a:endParaRPr lang="ru-RU" dirty="0"/>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871314"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7" name="Text Placeholder 2">
            <a:extLst>
              <a:ext uri="{FF2B5EF4-FFF2-40B4-BE49-F238E27FC236}">
                <a16:creationId xmlns:a16="http://schemas.microsoft.com/office/drawing/2014/main" id="{E0D32F26-CEE2-4420-A43D-B008AE2D1DDC}"/>
              </a:ext>
            </a:extLst>
          </p:cNvPr>
          <p:cNvSpPr>
            <a:spLocks noGrp="1"/>
          </p:cNvSpPr>
          <p:nvPr>
            <p:ph type="body" idx="30" hasCustomPrompt="1"/>
          </p:nvPr>
        </p:nvSpPr>
        <p:spPr>
          <a:xfrm>
            <a:off x="8515702"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8" name="Text Placeholder 15">
            <a:extLst>
              <a:ext uri="{FF2B5EF4-FFF2-40B4-BE49-F238E27FC236}">
                <a16:creationId xmlns:a16="http://schemas.microsoft.com/office/drawing/2014/main" id="{DBC2890A-FFF7-4606-A262-6D464BA5D997}"/>
              </a:ext>
            </a:extLst>
          </p:cNvPr>
          <p:cNvSpPr>
            <a:spLocks noGrp="1"/>
          </p:cNvSpPr>
          <p:nvPr>
            <p:ph type="body" sz="quarter" idx="31" hasCustomPrompt="1"/>
          </p:nvPr>
        </p:nvSpPr>
        <p:spPr>
          <a:xfrm>
            <a:off x="8515702"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3</a:t>
            </a:r>
            <a:endParaRPr lang="ru-RU" dirty="0"/>
          </a:p>
        </p:txBody>
      </p:sp>
      <p:sp>
        <p:nvSpPr>
          <p:cNvPr id="39" name="Text Placeholder 2">
            <a:extLst>
              <a:ext uri="{FF2B5EF4-FFF2-40B4-BE49-F238E27FC236}">
                <a16:creationId xmlns:a16="http://schemas.microsoft.com/office/drawing/2014/main" id="{268E1254-8C59-4B9B-A775-45CA3D655514}"/>
              </a:ext>
            </a:extLst>
          </p:cNvPr>
          <p:cNvSpPr>
            <a:spLocks noGrp="1"/>
          </p:cNvSpPr>
          <p:nvPr>
            <p:ph type="body" idx="32" hasCustomPrompt="1"/>
          </p:nvPr>
        </p:nvSpPr>
        <p:spPr>
          <a:xfrm>
            <a:off x="8515702"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21" name="Straight Connector 20">
            <a:extLst>
              <a:ext uri="{FF2B5EF4-FFF2-40B4-BE49-F238E27FC236}">
                <a16:creationId xmlns:a16="http://schemas.microsoft.com/office/drawing/2014/main" id="{8E47DC43-D8A0-4F17-B897-D8B07A6F1B47}"/>
              </a:ext>
            </a:extLst>
          </p:cNvPr>
          <p:cNvCxnSpPr/>
          <p:nvPr userDrawn="1"/>
        </p:nvCxnSpPr>
        <p:spPr>
          <a:xfrm>
            <a:off x="2205335" y="3256107"/>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201F265-08ED-497A-BE5C-62220829348F}"/>
              </a:ext>
            </a:extLst>
          </p:cNvPr>
          <p:cNvCxnSpPr/>
          <p:nvPr userDrawn="1"/>
        </p:nvCxnSpPr>
        <p:spPr>
          <a:xfrm>
            <a:off x="5849839" y="3255785"/>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34403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67058B-89E0-4460-AB21-21747CB3A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e-IL"/>
              <a:t>לחץ כדי לערוך סגנון כותרת של תבנית בסיס</a:t>
            </a:r>
            <a:endParaRPr lang="ru-RU" dirty="0"/>
          </a:p>
        </p:txBody>
      </p:sp>
      <p:sp>
        <p:nvSpPr>
          <p:cNvPr id="3" name="Text Placeholder 2">
            <a:extLst>
              <a:ext uri="{FF2B5EF4-FFF2-40B4-BE49-F238E27FC236}">
                <a16:creationId xmlns:a16="http://schemas.microsoft.com/office/drawing/2014/main" id="{7201C5EB-04D6-4050-930C-5F6907528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4" name="Date Placeholder 3">
            <a:extLst>
              <a:ext uri="{FF2B5EF4-FFF2-40B4-BE49-F238E27FC236}">
                <a16:creationId xmlns:a16="http://schemas.microsoft.com/office/drawing/2014/main" id="{A732220F-109C-4A57-81E9-C6279EDA1374}"/>
              </a:ext>
            </a:extLst>
          </p:cNvPr>
          <p:cNvSpPr>
            <a:spLocks noGrp="1"/>
          </p:cNvSpPr>
          <p:nvPr>
            <p:ph type="dt" sz="half" idx="2"/>
          </p:nvPr>
        </p:nvSpPr>
        <p:spPr>
          <a:xfrm>
            <a:off x="10016836" y="5878720"/>
            <a:ext cx="1336964" cy="298800"/>
          </a:xfrm>
          <a:prstGeom prst="rect">
            <a:avLst/>
          </a:prstGeom>
        </p:spPr>
        <p:txBody>
          <a:bodyPr vert="horz" lIns="0" tIns="0" rIns="0" bIns="0" rtlCol="0" anchor="ctr"/>
          <a:lstStyle>
            <a:lvl1pPr algn="r">
              <a:defRPr sz="1000">
                <a:solidFill>
                  <a:schemeClr val="bg1">
                    <a:lumMod val="50000"/>
                    <a:lumOff val="50000"/>
                  </a:schemeClr>
                </a:solidFill>
              </a:defRPr>
            </a:lvl1pPr>
          </a:lstStyle>
          <a:p>
            <a:r>
              <a:rPr lang="en-US" dirty="0"/>
              <a:t>MM.DD.20XX</a:t>
            </a:r>
            <a:endParaRPr lang="ru-RU" dirty="0"/>
          </a:p>
        </p:txBody>
      </p:sp>
      <p:sp>
        <p:nvSpPr>
          <p:cNvPr id="5" name="Footer Placeholder 4">
            <a:extLst>
              <a:ext uri="{FF2B5EF4-FFF2-40B4-BE49-F238E27FC236}">
                <a16:creationId xmlns:a16="http://schemas.microsoft.com/office/drawing/2014/main" id="{0A25404F-F26F-42E5-BA15-C0373FC1CF2B}"/>
              </a:ext>
            </a:extLst>
          </p:cNvPr>
          <p:cNvSpPr>
            <a:spLocks noGrp="1"/>
          </p:cNvSpPr>
          <p:nvPr>
            <p:ph type="ftr" sz="quarter" idx="3"/>
          </p:nvPr>
        </p:nvSpPr>
        <p:spPr>
          <a:xfrm>
            <a:off x="1169960" y="5878720"/>
            <a:ext cx="2915733" cy="298800"/>
          </a:xfrm>
          <a:prstGeom prst="rect">
            <a:avLst/>
          </a:prstGeom>
        </p:spPr>
        <p:txBody>
          <a:bodyPr vert="horz" lIns="91440" tIns="45720" rIns="91440" bIns="45720" rtlCol="0" anchor="ctr"/>
          <a:lstStyle>
            <a:lvl1pPr algn="l">
              <a:defRPr sz="1000">
                <a:solidFill>
                  <a:schemeClr val="bg1">
                    <a:lumMod val="50000"/>
                    <a:lumOff val="50000"/>
                  </a:schemeClr>
                </a:solidFill>
              </a:defRPr>
            </a:lvl1pPr>
          </a:lstStyle>
          <a:p>
            <a:r>
              <a:rPr lang="en-US" dirty="0"/>
              <a:t>ADD A FOOTER</a:t>
            </a:r>
            <a:endParaRPr lang="ru-RU" dirty="0"/>
          </a:p>
        </p:txBody>
      </p:sp>
      <p:sp>
        <p:nvSpPr>
          <p:cNvPr id="6" name="Slide Number Placeholder 5">
            <a:extLst>
              <a:ext uri="{FF2B5EF4-FFF2-40B4-BE49-F238E27FC236}">
                <a16:creationId xmlns:a16="http://schemas.microsoft.com/office/drawing/2014/main" id="{41725174-FA04-488F-9F0C-3CD1D1483FA9}"/>
              </a:ext>
            </a:extLst>
          </p:cNvPr>
          <p:cNvSpPr>
            <a:spLocks noGrp="1"/>
          </p:cNvSpPr>
          <p:nvPr>
            <p:ph type="sldNum" sz="quarter" idx="4"/>
          </p:nvPr>
        </p:nvSpPr>
        <p:spPr>
          <a:xfrm>
            <a:off x="778643" y="5879656"/>
            <a:ext cx="354492" cy="297307"/>
          </a:xfrm>
          <a:prstGeom prst="rect">
            <a:avLst/>
          </a:prstGeom>
        </p:spPr>
        <p:txBody>
          <a:bodyPr vert="horz" lIns="91440" tIns="45720" rIns="91440" bIns="45720" rtlCol="0" anchor="ctr"/>
          <a:lstStyle>
            <a:lvl1pPr algn="ctr">
              <a:defRPr sz="1000">
                <a:solidFill>
                  <a:schemeClr val="bg2"/>
                </a:solidFill>
              </a:defRPr>
            </a:lvl1pPr>
          </a:lstStyle>
          <a:p>
            <a:fld id="{8D581BC7-E183-40DB-AC97-C19EA4EB8894}" type="slidenum">
              <a:rPr lang="ru-RU" smtClean="0"/>
              <a:pPr/>
              <a:t>‹#›</a:t>
            </a:fld>
            <a:endParaRPr lang="ru-RU" dirty="0"/>
          </a:p>
        </p:txBody>
      </p:sp>
      <p:sp>
        <p:nvSpPr>
          <p:cNvPr id="7" name="Oval 6">
            <a:extLst>
              <a:ext uri="{FF2B5EF4-FFF2-40B4-BE49-F238E27FC236}">
                <a16:creationId xmlns:a16="http://schemas.microsoft.com/office/drawing/2014/main" id="{7FEF1588-F385-48F3-800A-554A9423E77A}"/>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0" name="Straight Connector 9">
            <a:extLst>
              <a:ext uri="{FF2B5EF4-FFF2-40B4-BE49-F238E27FC236}">
                <a16:creationId xmlns:a16="http://schemas.microsoft.com/office/drawing/2014/main" id="{440B0943-F568-4674-8FA4-B435B1E466AF}"/>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62DE7FD5-7941-43A1-8663-42AE40546A4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3" name="Straight Connector 12">
            <a:extLst>
              <a:ext uri="{FF2B5EF4-FFF2-40B4-BE49-F238E27FC236}">
                <a16:creationId xmlns:a16="http://schemas.microsoft.com/office/drawing/2014/main" id="{97791EE5-EF06-4BF8-84C6-EC24114E73F5}"/>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861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90" r:id="rId33"/>
    <p:sldLayoutId id="2147483691" r:id="rId34"/>
    <p:sldLayoutId id="2147483688" r:id="rId35"/>
    <p:sldLayoutId id="2147483689" r:id="rId36"/>
  </p:sldLayoutIdLst>
  <p:hf hdr="0"/>
  <p:txStyles>
    <p:titleStyle>
      <a:lvl1pPr algn="l" defTabSz="914400" rtl="1" eaLnBrk="1" latinLnBrk="0" hangingPunct="1">
        <a:lnSpc>
          <a:spcPct val="90000"/>
        </a:lnSpc>
        <a:spcBef>
          <a:spcPct val="0"/>
        </a:spcBef>
        <a:buNone/>
        <a:defRPr sz="3600" b="1" kern="1200">
          <a:solidFill>
            <a:schemeClr val="bg2"/>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27" userDrawn="1">
          <p15:clr>
            <a:srgbClr val="F26B43"/>
          </p15:clr>
        </p15:guide>
        <p15:guide id="2" pos="7174" userDrawn="1">
          <p15:clr>
            <a:srgbClr val="F26B43"/>
          </p15:clr>
        </p15:guide>
        <p15:guide id="3" pos="506"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guide id="7" pos="3318" userDrawn="1">
          <p15:clr>
            <a:srgbClr val="F26B43"/>
          </p15:clr>
        </p15:guide>
        <p15:guide id="8" pos="436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5.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5.xml"/><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8.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F6FF42-70E3-4A7F-B5D8-2928FCB71A74}"/>
              </a:ext>
            </a:extLst>
          </p:cNvPr>
          <p:cNvSpPr>
            <a:spLocks noGrp="1"/>
          </p:cNvSpPr>
          <p:nvPr>
            <p:ph type="ctrTitle"/>
          </p:nvPr>
        </p:nvSpPr>
        <p:spPr/>
        <p:txBody>
          <a:bodyPr/>
          <a:lstStyle/>
          <a:p>
            <a:r>
              <a:rPr lang="en-US" dirty="0"/>
              <a:t>Hough Transform</a:t>
            </a:r>
            <a:endParaRPr lang="ru-RU" dirty="0"/>
          </a:p>
        </p:txBody>
      </p:sp>
      <p:sp>
        <p:nvSpPr>
          <p:cNvPr id="5" name="Subtitle 4">
            <a:extLst>
              <a:ext uri="{FF2B5EF4-FFF2-40B4-BE49-F238E27FC236}">
                <a16:creationId xmlns:a16="http://schemas.microsoft.com/office/drawing/2014/main" id="{F40A11AA-C85D-4AF4-92B2-0F4E36F4EC91}"/>
              </a:ext>
            </a:extLst>
          </p:cNvPr>
          <p:cNvSpPr>
            <a:spLocks noGrp="1"/>
          </p:cNvSpPr>
          <p:nvPr>
            <p:ph type="subTitle" idx="1"/>
          </p:nvPr>
        </p:nvSpPr>
        <p:spPr/>
        <p:txBody>
          <a:bodyPr/>
          <a:lstStyle/>
          <a:p>
            <a:r>
              <a:rPr lang="en-US" dirty="0"/>
              <a:t>Alon Ziv &amp; Ortal Azulay</a:t>
            </a:r>
            <a:endParaRPr lang="ru-RU" dirty="0"/>
          </a:p>
        </p:txBody>
      </p:sp>
      <p:pic>
        <p:nvPicPr>
          <p:cNvPr id="6" name="Picture 5">
            <a:extLst>
              <a:ext uri="{FF2B5EF4-FFF2-40B4-BE49-F238E27FC236}">
                <a16:creationId xmlns:a16="http://schemas.microsoft.com/office/drawing/2014/main" id="{40690F7D-9D9B-4A15-A273-47EBC9F4E755}"/>
              </a:ext>
            </a:extLst>
          </p:cNvPr>
          <p:cNvPicPr>
            <a:picLocks noChangeAspect="1"/>
          </p:cNvPicPr>
          <p:nvPr/>
        </p:nvPicPr>
        <p:blipFill>
          <a:blip r:embed="rId2" cstate="hqprint">
            <a:extLst>
              <a:ext uri="{BEBA8EAE-BF5A-486C-A8C5-ECC9F3942E4B}">
                <a14:imgProps xmlns:a14="http://schemas.microsoft.com/office/drawing/2010/main">
                  <a14:imgLayer r:embed="rId3">
                    <a14:imgEffect>
                      <a14:backgroundRemoval t="7262" b="90595" l="7109" r="91875">
                        <a14:foregroundMark x1="43359" y1="54167" x2="43359" y2="54167"/>
                        <a14:foregroundMark x1="52812" y1="34286" x2="52812" y2="34286"/>
                        <a14:foregroundMark x1="52031" y1="10952" x2="52031" y2="10952"/>
                        <a14:foregroundMark x1="66641" y1="20952" x2="66641" y2="20952"/>
                        <a14:foregroundMark x1="65156" y1="53095" x2="65156" y2="53095"/>
                        <a14:foregroundMark x1="44141" y1="7262" x2="44141" y2="7262"/>
                        <a14:foregroundMark x1="88984" y1="69405" x2="88984" y2="69405"/>
                        <a14:foregroundMark x1="92031" y1="67381" x2="92031" y2="67381"/>
                        <a14:foregroundMark x1="85078" y1="69762" x2="85078" y2="69762"/>
                        <a14:foregroundMark x1="79922" y1="70714" x2="79922" y2="70714"/>
                        <a14:foregroundMark x1="76016" y1="71786" x2="76016" y2="71786"/>
                        <a14:foregroundMark x1="69453" y1="72024" x2="69453" y2="72024"/>
                        <a14:foregroundMark x1="62578" y1="69643" x2="62578" y2="69643"/>
                        <a14:foregroundMark x1="56719" y1="71310" x2="56719" y2="71310"/>
                        <a14:foregroundMark x1="52422" y1="72024" x2="52422" y2="72024"/>
                        <a14:foregroundMark x1="47969" y1="71667" x2="47969" y2="71667"/>
                        <a14:foregroundMark x1="42969" y1="71071" x2="42969" y2="71071"/>
                        <a14:foregroundMark x1="39219" y1="72024" x2="39219" y2="72024"/>
                        <a14:foregroundMark x1="33750" y1="69762" x2="33750" y2="69762"/>
                        <a14:foregroundMark x1="27422" y1="71071" x2="27422" y2="71071"/>
                        <a14:foregroundMark x1="20156" y1="72024" x2="20156" y2="72024"/>
                        <a14:foregroundMark x1="17109" y1="70357" x2="17109" y2="70357"/>
                        <a14:foregroundMark x1="11563" y1="71190" x2="11563" y2="71190"/>
                        <a14:foregroundMark x1="7187" y1="72262" x2="7187" y2="72262"/>
                        <a14:foregroundMark x1="7422" y1="85833" x2="7422" y2="85833"/>
                        <a14:foregroundMark x1="11250" y1="85833" x2="11250" y2="85833"/>
                        <a14:foregroundMark x1="15078" y1="86310" x2="15078" y2="86310"/>
                        <a14:foregroundMark x1="16484" y1="86071" x2="16484" y2="86071"/>
                        <a14:foregroundMark x1="17500" y1="87619" x2="17500" y2="87619"/>
                        <a14:foregroundMark x1="20234" y1="86786" x2="20234" y2="86786"/>
                        <a14:foregroundMark x1="25938" y1="86786" x2="25938" y2="86786"/>
                        <a14:foregroundMark x1="27266" y1="86310" x2="27266" y2="86310"/>
                        <a14:foregroundMark x1="31016" y1="85833" x2="31016" y2="85833"/>
                        <a14:foregroundMark x1="34766" y1="84405" x2="34766" y2="84405"/>
                        <a14:foregroundMark x1="36875" y1="81429" x2="36875" y2="81429"/>
                        <a14:foregroundMark x1="36875" y1="85714" x2="36875" y2="85714"/>
                        <a14:foregroundMark x1="38672" y1="84524" x2="38672" y2="84524"/>
                        <a14:foregroundMark x1="40703" y1="85714" x2="40703" y2="85714"/>
                        <a14:foregroundMark x1="44844" y1="86310" x2="44844" y2="86310"/>
                        <a14:foregroundMark x1="46563" y1="87024" x2="46563" y2="87024"/>
                        <a14:foregroundMark x1="51953" y1="88214" x2="51953" y2="88214"/>
                        <a14:foregroundMark x1="55937" y1="85000" x2="55937" y2="85000"/>
                        <a14:foregroundMark x1="61094" y1="82024" x2="61094" y2="82024"/>
                        <a14:foregroundMark x1="91563" y1="90595" x2="91563" y2="90595"/>
                        <a14:foregroundMark x1="87188" y1="90357" x2="87188" y2="90357"/>
                        <a14:foregroundMark x1="85078" y1="90238" x2="85078" y2="90238"/>
                        <a14:foregroundMark x1="81641" y1="89524" x2="81641" y2="89524"/>
                        <a14:foregroundMark x1="80625" y1="88452" x2="80625" y2="88452"/>
                        <a14:foregroundMark x1="76563" y1="90476" x2="76563" y2="90476"/>
                        <a14:foregroundMark x1="72656" y1="90357" x2="72656" y2="90357"/>
                        <a14:foregroundMark x1="70234" y1="89881" x2="70234" y2="89881"/>
                        <a14:foregroundMark x1="68594" y1="90357" x2="68594" y2="90357"/>
                        <a14:foregroundMark x1="64688" y1="90476" x2="64688" y2="90476"/>
                        <a14:foregroundMark x1="22578" y1="88214" x2="22578" y2="88214"/>
                        <a14:backgroundMark x1="17344" y1="88214" x2="17344" y2="88214"/>
                        <a14:backgroundMark x1="17578" y1="87619" x2="17578" y2="87619"/>
                        <a14:backgroundMark x1="48203" y1="86071" x2="48203" y2="86071"/>
                        <a14:backgroundMark x1="64141" y1="85833" x2="64141" y2="85833"/>
                      </a14:backgroundRemoval>
                    </a14:imgEffect>
                  </a14:imgLayer>
                </a14:imgProps>
              </a:ext>
              <a:ext uri="{28A0092B-C50C-407E-A947-70E740481C1C}">
                <a14:useLocalDpi xmlns:a14="http://schemas.microsoft.com/office/drawing/2010/main" val="0"/>
              </a:ext>
            </a:extLst>
          </a:blip>
          <a:stretch>
            <a:fillRect/>
          </a:stretch>
        </p:blipFill>
        <p:spPr>
          <a:xfrm>
            <a:off x="4997825" y="591821"/>
            <a:ext cx="2196349" cy="1441354"/>
          </a:xfrm>
          <a:prstGeom prst="rect">
            <a:avLst/>
          </a:prstGeom>
          <a:ln>
            <a:noFill/>
          </a:ln>
          <a:effectLst/>
        </p:spPr>
      </p:pic>
    </p:spTree>
    <p:extLst>
      <p:ext uri="{BB962C8B-B14F-4D97-AF65-F5344CB8AC3E}">
        <p14:creationId xmlns:p14="http://schemas.microsoft.com/office/powerpoint/2010/main" val="2104048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B26A0-76B0-4D92-8A3B-F4FB7FCBBD52}"/>
              </a:ext>
            </a:extLst>
          </p:cNvPr>
          <p:cNvSpPr>
            <a:spLocks noGrp="1"/>
          </p:cNvSpPr>
          <p:nvPr>
            <p:ph type="title"/>
          </p:nvPr>
        </p:nvSpPr>
        <p:spPr>
          <a:xfrm>
            <a:off x="166915" y="1282759"/>
            <a:ext cx="5021940" cy="804338"/>
          </a:xfrm>
        </p:spPr>
        <p:txBody>
          <a:bodyPr/>
          <a:lstStyle/>
          <a:p>
            <a:r>
              <a:rPr lang="en-US" altLang="he-IL" dirty="0"/>
              <a:t>Introduction</a:t>
            </a:r>
            <a:endParaRPr lang="ru-RU" dirty="0"/>
          </a:p>
        </p:txBody>
      </p:sp>
      <p:sp>
        <p:nvSpPr>
          <p:cNvPr id="3" name="Text Placeholder 2">
            <a:extLst>
              <a:ext uri="{FF2B5EF4-FFF2-40B4-BE49-F238E27FC236}">
                <a16:creationId xmlns:a16="http://schemas.microsoft.com/office/drawing/2014/main" id="{A50184F8-7D3E-4F39-85DA-53F65AF618F6}"/>
              </a:ext>
            </a:extLst>
          </p:cNvPr>
          <p:cNvSpPr>
            <a:spLocks noGrp="1"/>
          </p:cNvSpPr>
          <p:nvPr>
            <p:ph type="body" idx="1"/>
          </p:nvPr>
        </p:nvSpPr>
        <p:spPr>
          <a:xfrm>
            <a:off x="166915" y="2313782"/>
            <a:ext cx="5355771" cy="353503"/>
          </a:xfrm>
        </p:spPr>
        <p:txBody>
          <a:bodyPr>
            <a:noAutofit/>
          </a:bodyPr>
          <a:lstStyle/>
          <a:p>
            <a:pPr algn="l"/>
            <a:r>
              <a:rPr lang="en-US" sz="1600" b="0" dirty="0"/>
              <a:t>The Hough Line Transform is a transform used to detect straight lines.</a:t>
            </a:r>
          </a:p>
        </p:txBody>
      </p:sp>
      <p:sp>
        <p:nvSpPr>
          <p:cNvPr id="5" name="Text Placeholder 4">
            <a:extLst>
              <a:ext uri="{FF2B5EF4-FFF2-40B4-BE49-F238E27FC236}">
                <a16:creationId xmlns:a16="http://schemas.microsoft.com/office/drawing/2014/main" id="{C7BC30F8-1890-4494-869A-DCD11E9F5FF4}"/>
              </a:ext>
            </a:extLst>
          </p:cNvPr>
          <p:cNvSpPr>
            <a:spLocks noGrp="1"/>
          </p:cNvSpPr>
          <p:nvPr>
            <p:ph type="body" idx="14"/>
          </p:nvPr>
        </p:nvSpPr>
        <p:spPr>
          <a:xfrm>
            <a:off x="97971" y="3135086"/>
            <a:ext cx="5653766" cy="2540545"/>
          </a:xfrm>
        </p:spPr>
        <p:txBody>
          <a:bodyPr>
            <a:normAutofit/>
          </a:bodyPr>
          <a:lstStyle/>
          <a:p>
            <a:pPr algn="l"/>
            <a:r>
              <a:rPr lang="en-US" dirty="0">
                <a:solidFill>
                  <a:schemeClr val="tx2">
                    <a:lumMod val="40000"/>
                    <a:lumOff val="60000"/>
                  </a:schemeClr>
                </a:solidFill>
              </a:rPr>
              <a:t>The Hough transform was patented as U.S. Patent 3,069,654 in 1962 by Paul Hough and assigned to the U.S. Atomic Energy Commission with the name "Method and Means for Recognizing Complex Patterns". This patent uses a slope-intercept parametrization for straight lines, which awkwardly leads to an unbounded transform space since the slope can go to infinity. </a:t>
            </a:r>
            <a:br>
              <a:rPr lang="en-US" dirty="0">
                <a:solidFill>
                  <a:schemeClr val="tx2">
                    <a:lumMod val="40000"/>
                    <a:lumOff val="60000"/>
                  </a:schemeClr>
                </a:solidFill>
              </a:rPr>
            </a:br>
            <a:br>
              <a:rPr lang="en-US" dirty="0">
                <a:solidFill>
                  <a:schemeClr val="tx2">
                    <a:lumMod val="40000"/>
                    <a:lumOff val="60000"/>
                  </a:schemeClr>
                </a:solidFill>
              </a:rPr>
            </a:br>
            <a:r>
              <a:rPr lang="en-US" dirty="0">
                <a:solidFill>
                  <a:schemeClr val="tx2">
                    <a:lumMod val="40000"/>
                    <a:lumOff val="60000"/>
                  </a:schemeClr>
                </a:solidFill>
              </a:rPr>
              <a:t>Later the Hough transform has been extended to identifying positions of arbitrary shapes, most commonly circles or ellipses. The Hough transform as it is universally used today was invented by Richard Duda and Peter Hart in 1972, who called it a "generalized Hough transform"</a:t>
            </a:r>
            <a:endParaRPr lang="ru-RU" dirty="0">
              <a:solidFill>
                <a:schemeClr val="tx2">
                  <a:lumMod val="40000"/>
                  <a:lumOff val="60000"/>
                </a:schemeClr>
              </a:solidFill>
            </a:endParaRPr>
          </a:p>
        </p:txBody>
      </p:sp>
      <p:pic>
        <p:nvPicPr>
          <p:cNvPr id="20" name="Picture Placeholder 19" descr="Abstract background">
            <a:extLst>
              <a:ext uri="{FF2B5EF4-FFF2-40B4-BE49-F238E27FC236}">
                <a16:creationId xmlns:a16="http://schemas.microsoft.com/office/drawing/2014/main" id="{61169563-0C6E-483D-91B6-7AB8952A8FAF}"/>
              </a:ext>
            </a:extLst>
          </p:cNvPr>
          <p:cNvPicPr>
            <a:picLocks noGrp="1" noChangeAspect="1"/>
          </p:cNvPicPr>
          <p:nvPr>
            <p:ph type="pic" sz="quarter" idx="15"/>
          </p:nvPr>
        </p:nvPicPr>
        <p:blipFill rotWithShape="1">
          <a:blip r:embed="rId2">
            <a:extLst>
              <a:ext uri="{28A0092B-C50C-407E-A947-70E740481C1C}">
                <a14:useLocalDpi xmlns:a14="http://schemas.microsoft.com/office/drawing/2010/main" val="0"/>
              </a:ext>
            </a:extLst>
          </a:blip>
          <a:srcRect/>
          <a:stretch/>
        </p:blipFill>
        <p:spPr/>
      </p:pic>
      <p:sp>
        <p:nvSpPr>
          <p:cNvPr id="8" name="Slide Number Placeholder 7">
            <a:extLst>
              <a:ext uri="{FF2B5EF4-FFF2-40B4-BE49-F238E27FC236}">
                <a16:creationId xmlns:a16="http://schemas.microsoft.com/office/drawing/2014/main" id="{FE91C663-2D66-4255-91B4-906F720EB8BA}"/>
              </a:ext>
            </a:extLst>
          </p:cNvPr>
          <p:cNvSpPr>
            <a:spLocks noGrp="1"/>
          </p:cNvSpPr>
          <p:nvPr>
            <p:ph type="sldNum" sz="quarter" idx="12"/>
          </p:nvPr>
        </p:nvSpPr>
        <p:spPr>
          <a:xfrm>
            <a:off x="803276" y="5887820"/>
            <a:ext cx="354492" cy="297307"/>
          </a:xfrm>
        </p:spPr>
        <p:txBody>
          <a:bodyPr/>
          <a:lstStyle/>
          <a:p>
            <a:r>
              <a:rPr lang="en-US" dirty="0"/>
              <a:t>1</a:t>
            </a:r>
            <a:endParaRPr lang="ru-RU" dirty="0"/>
          </a:p>
        </p:txBody>
      </p:sp>
    </p:spTree>
    <p:extLst>
      <p:ext uri="{BB962C8B-B14F-4D97-AF65-F5344CB8AC3E}">
        <p14:creationId xmlns:p14="http://schemas.microsoft.com/office/powerpoint/2010/main" val="2905111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Abstract background&#10;">
            <a:extLst>
              <a:ext uri="{FF2B5EF4-FFF2-40B4-BE49-F238E27FC236}">
                <a16:creationId xmlns:a16="http://schemas.microsoft.com/office/drawing/2014/main" id="{3330B498-1497-4DA8-99F4-8F8159B24FF9}"/>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a:xfrm>
            <a:off x="1292487" y="848297"/>
            <a:ext cx="3246204" cy="5385816"/>
          </a:xfrm>
        </p:spPr>
      </p:pic>
      <p:sp>
        <p:nvSpPr>
          <p:cNvPr id="5" name="Title 4">
            <a:extLst>
              <a:ext uri="{FF2B5EF4-FFF2-40B4-BE49-F238E27FC236}">
                <a16:creationId xmlns:a16="http://schemas.microsoft.com/office/drawing/2014/main" id="{FF93F71D-1663-42FA-A91E-FA23F03F0287}"/>
              </a:ext>
            </a:extLst>
          </p:cNvPr>
          <p:cNvSpPr>
            <a:spLocks noGrp="1"/>
          </p:cNvSpPr>
          <p:nvPr>
            <p:ph type="title"/>
          </p:nvPr>
        </p:nvSpPr>
        <p:spPr>
          <a:xfrm>
            <a:off x="6894591" y="1090118"/>
            <a:ext cx="4494133" cy="804338"/>
          </a:xfrm>
        </p:spPr>
        <p:txBody>
          <a:bodyPr>
            <a:normAutofit fontScale="90000"/>
          </a:bodyPr>
          <a:lstStyle/>
          <a:p>
            <a:r>
              <a:rPr lang="en-US" altLang="he-IL" dirty="0"/>
              <a:t>Advantages &amp;</a:t>
            </a:r>
            <a:r>
              <a:rPr lang="en-US" b="0" dirty="0"/>
              <a:t> </a:t>
            </a:r>
            <a:r>
              <a:rPr lang="en-US" dirty="0"/>
              <a:t>purposes</a:t>
            </a:r>
            <a:r>
              <a:rPr lang="en-US" altLang="he-IL" dirty="0"/>
              <a:t> of Hough Transform</a:t>
            </a:r>
            <a:endParaRPr lang="ru-RU" dirty="0"/>
          </a:p>
        </p:txBody>
      </p:sp>
      <p:sp>
        <p:nvSpPr>
          <p:cNvPr id="6" name="Text Placeholder 5">
            <a:extLst>
              <a:ext uri="{FF2B5EF4-FFF2-40B4-BE49-F238E27FC236}">
                <a16:creationId xmlns:a16="http://schemas.microsoft.com/office/drawing/2014/main" id="{F62CA978-7F10-45ED-A5E7-73BCC796D219}"/>
              </a:ext>
            </a:extLst>
          </p:cNvPr>
          <p:cNvSpPr>
            <a:spLocks noGrp="1"/>
          </p:cNvSpPr>
          <p:nvPr>
            <p:ph type="body" idx="1"/>
          </p:nvPr>
        </p:nvSpPr>
        <p:spPr>
          <a:xfrm>
            <a:off x="6894591" y="2243662"/>
            <a:ext cx="4473108" cy="569085"/>
          </a:xfrm>
        </p:spPr>
        <p:txBody>
          <a:bodyPr/>
          <a:lstStyle/>
          <a:p>
            <a:pPr algn="l"/>
            <a:r>
              <a:rPr lang="en-US" b="0" dirty="0"/>
              <a:t>Purpose</a:t>
            </a:r>
            <a:endParaRPr lang="ru-RU" dirty="0"/>
          </a:p>
        </p:txBody>
      </p:sp>
      <p:sp>
        <p:nvSpPr>
          <p:cNvPr id="8" name="Text Placeholder 7">
            <a:extLst>
              <a:ext uri="{FF2B5EF4-FFF2-40B4-BE49-F238E27FC236}">
                <a16:creationId xmlns:a16="http://schemas.microsoft.com/office/drawing/2014/main" id="{1C19D996-1EAD-4EC5-92CC-5A60F9A9E91F}"/>
              </a:ext>
            </a:extLst>
          </p:cNvPr>
          <p:cNvSpPr>
            <a:spLocks noGrp="1"/>
          </p:cNvSpPr>
          <p:nvPr>
            <p:ph type="body" idx="14"/>
          </p:nvPr>
        </p:nvSpPr>
        <p:spPr>
          <a:xfrm>
            <a:off x="7053943" y="2686050"/>
            <a:ext cx="4544785" cy="1338943"/>
          </a:xfrm>
        </p:spPr>
        <p:txBody>
          <a:bodyPr>
            <a:normAutofit/>
          </a:bodyPr>
          <a:lstStyle/>
          <a:p>
            <a:pPr algn="l" rtl="0"/>
            <a:r>
              <a:rPr lang="en-US" dirty="0">
                <a:solidFill>
                  <a:schemeClr val="bg2"/>
                </a:solidFill>
              </a:rPr>
              <a:t>technique used in image analysis</a:t>
            </a:r>
          </a:p>
          <a:p>
            <a:pPr algn="l" rtl="0"/>
            <a:r>
              <a:rPr lang="en-US" dirty="0">
                <a:solidFill>
                  <a:schemeClr val="bg2"/>
                </a:solidFill>
              </a:rPr>
              <a:t>computer vision</a:t>
            </a:r>
          </a:p>
          <a:p>
            <a:pPr algn="l" rtl="0"/>
            <a:r>
              <a:rPr lang="en-US" dirty="0">
                <a:solidFill>
                  <a:schemeClr val="bg2"/>
                </a:solidFill>
              </a:rPr>
              <a:t>digital image processing</a:t>
            </a:r>
          </a:p>
          <a:p>
            <a:pPr marL="0" indent="0" algn="l">
              <a:buNone/>
            </a:pPr>
            <a:endParaRPr lang="en-US" dirty="0"/>
          </a:p>
        </p:txBody>
      </p:sp>
      <p:sp>
        <p:nvSpPr>
          <p:cNvPr id="4" name="Slide Number Placeholder 3">
            <a:extLst>
              <a:ext uri="{FF2B5EF4-FFF2-40B4-BE49-F238E27FC236}">
                <a16:creationId xmlns:a16="http://schemas.microsoft.com/office/drawing/2014/main" id="{494C7D40-6709-40D4-B0FB-9D6311AF439F}"/>
              </a:ext>
            </a:extLst>
          </p:cNvPr>
          <p:cNvSpPr>
            <a:spLocks noGrp="1"/>
          </p:cNvSpPr>
          <p:nvPr>
            <p:ph type="sldNum" sz="quarter" idx="12"/>
          </p:nvPr>
        </p:nvSpPr>
        <p:spPr/>
        <p:txBody>
          <a:bodyPr/>
          <a:lstStyle/>
          <a:p>
            <a:r>
              <a:rPr lang="en-US" dirty="0"/>
              <a:t>2</a:t>
            </a:r>
            <a:endParaRPr lang="ru-RU" dirty="0"/>
          </a:p>
        </p:txBody>
      </p:sp>
      <p:sp>
        <p:nvSpPr>
          <p:cNvPr id="13" name="Text Placeholder 5">
            <a:extLst>
              <a:ext uri="{FF2B5EF4-FFF2-40B4-BE49-F238E27FC236}">
                <a16:creationId xmlns:a16="http://schemas.microsoft.com/office/drawing/2014/main" id="{8B80DBA9-CB64-4E08-B7A5-0DF1179973D6}"/>
              </a:ext>
            </a:extLst>
          </p:cNvPr>
          <p:cNvSpPr txBox="1">
            <a:spLocks/>
          </p:cNvSpPr>
          <p:nvPr/>
        </p:nvSpPr>
        <p:spPr>
          <a:xfrm>
            <a:off x="6894591" y="4024993"/>
            <a:ext cx="4561032" cy="641481"/>
          </a:xfrm>
          <a:prstGeom prst="rect">
            <a:avLst/>
          </a:prstGeom>
        </p:spPr>
        <p:txBody>
          <a:bodyPr vert="horz" lIns="0" tIns="0" rIns="0" bIns="0" rtlCol="0">
            <a:normAutofit/>
          </a:bodyPr>
          <a:lstStyle>
            <a:lvl1pPr marL="0" indent="0" algn="r" defTabSz="914400" rtl="1" eaLnBrk="1" latinLnBrk="0" hangingPunct="1">
              <a:lnSpc>
                <a:spcPct val="100000"/>
              </a:lnSpc>
              <a:spcBef>
                <a:spcPts val="1000"/>
              </a:spcBef>
              <a:buFont typeface="Arial" panose="020B0604020202020204" pitchFamily="34" charset="0"/>
              <a:buNone/>
              <a:defRPr sz="1800" b="1" kern="1200">
                <a:solidFill>
                  <a:schemeClr val="tx1"/>
                </a:solidFill>
                <a:latin typeface="+mn-lt"/>
                <a:ea typeface="+mn-ea"/>
                <a:cs typeface="Segoe UI Semibold" panose="020B0702040204020203" pitchFamily="34" charset="0"/>
              </a:defRPr>
            </a:lvl1pPr>
            <a:lvl2pPr marL="457200" indent="0" algn="r" defTabSz="914400" rtl="1"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r" defTabSz="914400" rtl="1"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r" defTabSz="914400" rtl="1"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r" defTabSz="914400" rtl="1"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r" defTabSz="914400" rtl="1"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r" defTabSz="914400" rtl="1"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r" defTabSz="914400" rtl="1"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r" defTabSz="914400" rtl="1"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l"/>
            <a:r>
              <a:rPr lang="en-US" altLang="he-IL" b="0" dirty="0"/>
              <a:t>Advantage</a:t>
            </a:r>
            <a:br>
              <a:rPr lang="en-US" altLang="he-IL" dirty="0"/>
            </a:br>
            <a:endParaRPr lang="en-US" altLang="he-IL" dirty="0"/>
          </a:p>
          <a:p>
            <a:pPr algn="l"/>
            <a:endParaRPr lang="ru-RU" dirty="0"/>
          </a:p>
        </p:txBody>
      </p:sp>
      <p:sp>
        <p:nvSpPr>
          <p:cNvPr id="14" name="Text Placeholder 7">
            <a:extLst>
              <a:ext uri="{FF2B5EF4-FFF2-40B4-BE49-F238E27FC236}">
                <a16:creationId xmlns:a16="http://schemas.microsoft.com/office/drawing/2014/main" id="{FD43AB00-8EC8-4AA8-B8B3-65BDA2EA0D07}"/>
              </a:ext>
            </a:extLst>
          </p:cNvPr>
          <p:cNvSpPr txBox="1">
            <a:spLocks/>
          </p:cNvSpPr>
          <p:nvPr/>
        </p:nvSpPr>
        <p:spPr>
          <a:xfrm>
            <a:off x="6982390" y="4467381"/>
            <a:ext cx="4544785" cy="1338943"/>
          </a:xfrm>
          <a:prstGeom prst="rect">
            <a:avLst/>
          </a:prstGeom>
        </p:spPr>
        <p:txBody>
          <a:bodyPr vert="horz" lIns="0" tIns="0" rIns="0" bIns="0" rtlCol="0">
            <a:normAutofit/>
          </a:bodyPr>
          <a:lstStyle>
            <a:lvl1pPr marL="216000" indent="-216000" algn="r" defTabSz="914400" rtl="1" eaLnBrk="1" latinLnBrk="0" hangingPunct="1">
              <a:lnSpc>
                <a:spcPct val="100000"/>
              </a:lnSpc>
              <a:spcBef>
                <a:spcPts val="600"/>
              </a:spcBef>
              <a:buClr>
                <a:schemeClr val="tx1"/>
              </a:buClr>
              <a:buFont typeface="Courier New" panose="02070309020205020404" pitchFamily="49" charset="0"/>
              <a:buChar char="o"/>
              <a:defRPr sz="1400" kern="1200">
                <a:solidFill>
                  <a:schemeClr val="tx2"/>
                </a:solidFill>
                <a:latin typeface="+mn-lt"/>
                <a:ea typeface="+mn-ea"/>
                <a:cs typeface="+mn-cs"/>
              </a:defRPr>
            </a:lvl1pPr>
            <a:lvl2pPr marL="457200" indent="0" algn="r" defTabSz="914400" rtl="1"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r" defTabSz="914400" rtl="1"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r" defTabSz="914400" rtl="1"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r" defTabSz="914400" rtl="1"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r" defTabSz="914400" rtl="1"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r" defTabSz="914400" rtl="1"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r" defTabSz="914400" rtl="1"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r" defTabSz="914400" rtl="1"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l" rtl="0"/>
            <a:r>
              <a:rPr lang="en-US" altLang="he-IL" dirty="0">
                <a:solidFill>
                  <a:schemeClr val="bg2"/>
                </a:solidFill>
              </a:rPr>
              <a:t>The Hough Transform is tolerant of gaps in the edges</a:t>
            </a:r>
          </a:p>
          <a:p>
            <a:pPr algn="l" rtl="0"/>
            <a:r>
              <a:rPr lang="en-US" altLang="he-IL" dirty="0">
                <a:solidFill>
                  <a:schemeClr val="bg2"/>
                </a:solidFill>
              </a:rPr>
              <a:t>It is relatively unaffected by noise</a:t>
            </a:r>
          </a:p>
          <a:p>
            <a:pPr algn="l" rtl="0"/>
            <a:r>
              <a:rPr lang="en-US" altLang="he-IL" dirty="0">
                <a:solidFill>
                  <a:schemeClr val="bg2"/>
                </a:solidFill>
              </a:rPr>
              <a:t>It is also unaffected by occlusion in the image</a:t>
            </a:r>
          </a:p>
          <a:p>
            <a:pPr algn="l" rtl="0"/>
            <a:endParaRPr lang="en-US" dirty="0">
              <a:solidFill>
                <a:schemeClr val="bg2"/>
              </a:solidFill>
            </a:endParaRPr>
          </a:p>
          <a:p>
            <a:pPr marL="0" indent="0" algn="l">
              <a:buFont typeface="Courier New" panose="02070309020205020404" pitchFamily="49" charset="0"/>
              <a:buNone/>
            </a:pPr>
            <a:endParaRPr lang="en-US" dirty="0"/>
          </a:p>
        </p:txBody>
      </p:sp>
    </p:spTree>
    <p:extLst>
      <p:ext uri="{BB962C8B-B14F-4D97-AF65-F5344CB8AC3E}">
        <p14:creationId xmlns:p14="http://schemas.microsoft.com/office/powerpoint/2010/main" val="764296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ציין מיקום של מספר שקופית 4">
            <a:extLst>
              <a:ext uri="{FF2B5EF4-FFF2-40B4-BE49-F238E27FC236}">
                <a16:creationId xmlns:a16="http://schemas.microsoft.com/office/drawing/2014/main" id="{6423A433-FD1E-4DFD-A589-EF963904CE64}"/>
              </a:ext>
            </a:extLst>
          </p:cNvPr>
          <p:cNvSpPr>
            <a:spLocks noGrp="1"/>
          </p:cNvSpPr>
          <p:nvPr>
            <p:ph type="sldNum" sz="quarter" idx="12"/>
          </p:nvPr>
        </p:nvSpPr>
        <p:spPr/>
        <p:txBody>
          <a:bodyPr/>
          <a:lstStyle/>
          <a:p>
            <a:fld id="{8D581BC7-E183-40DB-AC97-C19EA4EB8894}" type="slidenum">
              <a:rPr lang="ru-RU" smtClean="0"/>
              <a:pPr/>
              <a:t>4</a:t>
            </a:fld>
            <a:endParaRPr lang="ru-RU" dirty="0"/>
          </a:p>
        </p:txBody>
      </p:sp>
      <p:sp>
        <p:nvSpPr>
          <p:cNvPr id="7" name="Title 1">
            <a:extLst>
              <a:ext uri="{FF2B5EF4-FFF2-40B4-BE49-F238E27FC236}">
                <a16:creationId xmlns:a16="http://schemas.microsoft.com/office/drawing/2014/main" id="{7102BF91-DE09-4D0E-BD2D-29A8ED9007AE}"/>
              </a:ext>
            </a:extLst>
          </p:cNvPr>
          <p:cNvSpPr>
            <a:spLocks noGrp="1"/>
          </p:cNvSpPr>
          <p:nvPr>
            <p:ph type="title"/>
          </p:nvPr>
        </p:nvSpPr>
        <p:spPr>
          <a:xfrm>
            <a:off x="116855" y="332120"/>
            <a:ext cx="9370045" cy="695507"/>
          </a:xfrm>
        </p:spPr>
        <p:txBody>
          <a:bodyPr>
            <a:normAutofit fontScale="90000"/>
          </a:bodyPr>
          <a:lstStyle/>
          <a:p>
            <a:r>
              <a:rPr lang="en-US" altLang="he-IL" dirty="0"/>
              <a:t>Hough Transform for Straight Line Detection</a:t>
            </a:r>
            <a:endParaRPr lang="ru-RU" dirty="0"/>
          </a:p>
        </p:txBody>
      </p:sp>
      <mc:AlternateContent xmlns:mc="http://schemas.openxmlformats.org/markup-compatibility/2006" xmlns:a14="http://schemas.microsoft.com/office/drawing/2010/main">
        <mc:Choice Requires="a14">
          <p:sp>
            <p:nvSpPr>
              <p:cNvPr id="8" name="Text Placeholder 6">
                <a:extLst>
                  <a:ext uri="{FF2B5EF4-FFF2-40B4-BE49-F238E27FC236}">
                    <a16:creationId xmlns:a16="http://schemas.microsoft.com/office/drawing/2014/main" id="{ABEFE08E-CBE9-4B8C-BCAA-F38AA7FD4BBD}"/>
                  </a:ext>
                </a:extLst>
              </p:cNvPr>
              <p:cNvSpPr txBox="1">
                <a:spLocks/>
              </p:cNvSpPr>
              <p:nvPr/>
            </p:nvSpPr>
            <p:spPr>
              <a:xfrm>
                <a:off x="116855" y="1129581"/>
                <a:ext cx="11582565" cy="4685293"/>
              </a:xfrm>
              <a:prstGeom prst="rect">
                <a:avLst/>
              </a:prstGeom>
            </p:spPr>
            <p:txBody>
              <a:bodyPr vert="horz" lIns="0" tIns="0" rIns="0" bIns="0" rtlCol="0">
                <a:normAutofit fontScale="25000" lnSpcReduction="20000"/>
              </a:bodyPr>
              <a:lstStyle>
                <a:lvl1pPr marL="216000" indent="-216000" algn="r" defTabSz="914400" rtl="1" eaLnBrk="1" latinLnBrk="0" hangingPunct="1">
                  <a:lnSpc>
                    <a:spcPct val="100000"/>
                  </a:lnSpc>
                  <a:spcBef>
                    <a:spcPts val="600"/>
                  </a:spcBef>
                  <a:buClr>
                    <a:schemeClr val="tx1"/>
                  </a:buClr>
                  <a:buFont typeface="Courier New" panose="02070309020205020404" pitchFamily="49" charset="0"/>
                  <a:buChar char="o"/>
                  <a:defRPr sz="1400" kern="1200">
                    <a:solidFill>
                      <a:schemeClr val="tx2"/>
                    </a:solidFill>
                    <a:latin typeface="+mn-lt"/>
                    <a:ea typeface="+mn-ea"/>
                    <a:cs typeface="+mn-cs"/>
                  </a:defRPr>
                </a:lvl1pPr>
                <a:lvl2pPr marL="457200" indent="0" algn="r" defTabSz="914400" rtl="1"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r" defTabSz="914400" rtl="1"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r" defTabSz="914400" rtl="1"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r" defTabSz="914400" rtl="1"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r" defTabSz="914400" rtl="1"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r" defTabSz="914400" rtl="1"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r" defTabSz="914400" rtl="1"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r" defTabSz="914400" rtl="1"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indent="0" algn="l">
                  <a:lnSpc>
                    <a:spcPct val="120000"/>
                  </a:lnSpc>
                  <a:buNone/>
                </a:pPr>
                <a:r>
                  <a:rPr lang="en-US" sz="6400" dirty="0">
                    <a:solidFill>
                      <a:schemeClr val="tx2">
                        <a:lumMod val="40000"/>
                        <a:lumOff val="60000"/>
                      </a:schemeClr>
                    </a:solidFill>
                    <a:effectLst>
                      <a:outerShdw blurRad="38100" dist="38100" dir="2700000" algn="tl">
                        <a:srgbClr val="000000">
                          <a:alpha val="43137"/>
                        </a:srgbClr>
                      </a:outerShdw>
                    </a:effectLst>
                    <a:cs typeface="Calibri" panose="020F0502020204030204" pitchFamily="34" charset="0"/>
                  </a:rPr>
                  <a:t>In the Cartesian coordinate system </a:t>
                </a:r>
                <a:r>
                  <a:rPr lang="en-US" altLang="he-IL" sz="6400" dirty="0">
                    <a:solidFill>
                      <a:schemeClr val="tx2">
                        <a:lumMod val="40000"/>
                        <a:lumOff val="60000"/>
                      </a:schemeClr>
                    </a:solidFill>
                    <a:effectLst>
                      <a:outerShdw blurRad="38100" dist="38100" dir="2700000" algn="tl">
                        <a:srgbClr val="000000">
                          <a:alpha val="43137"/>
                        </a:srgbClr>
                      </a:outerShdw>
                    </a:effectLst>
                    <a:cs typeface="Calibri" panose="020F0502020204030204" pitchFamily="34" charset="0"/>
                  </a:rPr>
                  <a:t>A straight line can be represented as : </a:t>
                </a:r>
                <a14:m>
                  <m:oMath xmlns:m="http://schemas.openxmlformats.org/officeDocument/2006/math">
                    <m:r>
                      <a:rPr lang="en-US" altLang="he-IL" sz="6400" b="0" i="1" smtClean="0">
                        <a:solidFill>
                          <a:schemeClr val="tx2">
                            <a:lumMod val="40000"/>
                            <a:lumOff val="60000"/>
                          </a:schemeClr>
                        </a:solidFill>
                        <a:effectLst>
                          <a:outerShdw blurRad="38100" dist="38100" dir="2700000" algn="tl">
                            <a:srgbClr val="000000">
                              <a:alpha val="43137"/>
                            </a:srgbClr>
                          </a:outerShdw>
                        </a:effectLst>
                        <a:latin typeface="Cambria Math" panose="02040503050406030204" pitchFamily="18" charset="0"/>
                      </a:rPr>
                      <m:t>𝑦</m:t>
                    </m:r>
                    <m:r>
                      <a:rPr lang="en-US" altLang="he-IL" sz="6400" b="0" i="1" smtClean="0">
                        <a:solidFill>
                          <a:schemeClr val="tx2">
                            <a:lumMod val="40000"/>
                            <a:lumOff val="60000"/>
                          </a:schemeClr>
                        </a:solidFill>
                        <a:effectLst>
                          <a:outerShdw blurRad="38100" dist="38100" dir="2700000" algn="tl">
                            <a:srgbClr val="000000">
                              <a:alpha val="43137"/>
                            </a:srgbClr>
                          </a:outerShdw>
                        </a:effectLst>
                        <a:latin typeface="Cambria Math" panose="02040503050406030204" pitchFamily="18" charset="0"/>
                      </a:rPr>
                      <m:t>=</m:t>
                    </m:r>
                    <m:r>
                      <a:rPr lang="en-US" altLang="he-IL" sz="6400" b="0" i="1" smtClean="0">
                        <a:solidFill>
                          <a:schemeClr val="tx2">
                            <a:lumMod val="40000"/>
                            <a:lumOff val="60000"/>
                          </a:schemeClr>
                        </a:solidFill>
                        <a:effectLst>
                          <a:outerShdw blurRad="38100" dist="38100" dir="2700000" algn="tl">
                            <a:srgbClr val="000000">
                              <a:alpha val="43137"/>
                            </a:srgbClr>
                          </a:outerShdw>
                        </a:effectLst>
                        <a:latin typeface="Cambria Math" panose="02040503050406030204" pitchFamily="18" charset="0"/>
                      </a:rPr>
                      <m:t>𝑚𝑥</m:t>
                    </m:r>
                    <m:r>
                      <a:rPr lang="en-US" altLang="he-IL" sz="6400" b="0" i="1" smtClean="0">
                        <a:solidFill>
                          <a:schemeClr val="tx2">
                            <a:lumMod val="40000"/>
                            <a:lumOff val="60000"/>
                          </a:schemeClr>
                        </a:solidFill>
                        <a:effectLst>
                          <a:outerShdw blurRad="38100" dist="38100" dir="2700000" algn="tl">
                            <a:srgbClr val="000000">
                              <a:alpha val="43137"/>
                            </a:srgbClr>
                          </a:outerShdw>
                        </a:effectLst>
                        <a:latin typeface="Cambria Math" panose="02040503050406030204" pitchFamily="18" charset="0"/>
                      </a:rPr>
                      <m:t>+</m:t>
                    </m:r>
                    <m:r>
                      <a:rPr lang="en-US" altLang="he-IL" sz="6400" b="0" i="1" smtClean="0">
                        <a:solidFill>
                          <a:schemeClr val="tx2">
                            <a:lumMod val="40000"/>
                            <a:lumOff val="60000"/>
                          </a:schemeClr>
                        </a:solidFill>
                        <a:effectLst>
                          <a:outerShdw blurRad="38100" dist="38100" dir="2700000" algn="tl">
                            <a:srgbClr val="000000">
                              <a:alpha val="43137"/>
                            </a:srgbClr>
                          </a:outerShdw>
                        </a:effectLst>
                        <a:latin typeface="Cambria Math" panose="02040503050406030204" pitchFamily="18" charset="0"/>
                      </a:rPr>
                      <m:t>𝑏</m:t>
                    </m:r>
                  </m:oMath>
                </a14:m>
                <a:br>
                  <a:rPr lang="en-US" sz="6400" dirty="0">
                    <a:solidFill>
                      <a:schemeClr val="tx2">
                        <a:lumMod val="40000"/>
                        <a:lumOff val="60000"/>
                      </a:schemeClr>
                    </a:solidFill>
                    <a:effectLst>
                      <a:outerShdw blurRad="38100" dist="38100" dir="2700000" algn="tl">
                        <a:srgbClr val="000000">
                          <a:alpha val="43137"/>
                        </a:srgbClr>
                      </a:outerShdw>
                    </a:effectLst>
                    <a:cs typeface="Calibri" panose="020F0502020204030204" pitchFamily="34" charset="0"/>
                  </a:rPr>
                </a:br>
                <a14:m>
                  <m:oMath xmlns:m="http://schemas.openxmlformats.org/officeDocument/2006/math">
                    <m:r>
                      <a:rPr lang="en-US" altLang="he-IL" sz="6400" i="1">
                        <a:solidFill>
                          <a:schemeClr val="tx2">
                            <a:lumMod val="40000"/>
                            <a:lumOff val="60000"/>
                          </a:schemeClr>
                        </a:solidFill>
                        <a:effectLst>
                          <a:outerShdw blurRad="38100" dist="38100" dir="2700000" algn="tl">
                            <a:srgbClr val="000000">
                              <a:alpha val="43137"/>
                            </a:srgbClr>
                          </a:outerShdw>
                        </a:effectLst>
                        <a:latin typeface="Cambria Math" panose="02040503050406030204" pitchFamily="18" charset="0"/>
                      </a:rPr>
                      <m:t>𝑚</m:t>
                    </m:r>
                  </m:oMath>
                </a14:m>
                <a:r>
                  <a:rPr lang="en-US" sz="6400" dirty="0">
                    <a:solidFill>
                      <a:schemeClr val="tx2">
                        <a:lumMod val="40000"/>
                        <a:lumOff val="60000"/>
                      </a:schemeClr>
                    </a:solidFill>
                    <a:effectLst>
                      <a:outerShdw blurRad="38100" dist="38100" dir="2700000" algn="tl">
                        <a:srgbClr val="000000">
                          <a:alpha val="43137"/>
                        </a:srgbClr>
                      </a:outerShdw>
                    </a:effectLst>
                    <a:cs typeface="Calibri" panose="020F0502020204030204" pitchFamily="34" charset="0"/>
                  </a:rPr>
                  <a:t> = gradient or slope of the line (rise/run)</a:t>
                </a:r>
                <a:br>
                  <a:rPr lang="en-US" sz="6400" dirty="0">
                    <a:solidFill>
                      <a:schemeClr val="tx2">
                        <a:lumMod val="40000"/>
                        <a:lumOff val="60000"/>
                      </a:schemeClr>
                    </a:solidFill>
                    <a:effectLst>
                      <a:outerShdw blurRad="38100" dist="38100" dir="2700000" algn="tl">
                        <a:srgbClr val="000000">
                          <a:alpha val="43137"/>
                        </a:srgbClr>
                      </a:outerShdw>
                    </a:effectLst>
                    <a:cs typeface="Calibri" panose="020F0502020204030204" pitchFamily="34" charset="0"/>
                  </a:rPr>
                </a:br>
                <a14:m>
                  <m:oMath xmlns:m="http://schemas.openxmlformats.org/officeDocument/2006/math">
                    <m:r>
                      <a:rPr lang="en-US" altLang="he-IL" sz="6400" i="1">
                        <a:solidFill>
                          <a:schemeClr val="tx2">
                            <a:lumMod val="40000"/>
                            <a:lumOff val="60000"/>
                          </a:schemeClr>
                        </a:solidFill>
                        <a:effectLst>
                          <a:outerShdw blurRad="38100" dist="38100" dir="2700000" algn="tl">
                            <a:srgbClr val="000000">
                              <a:alpha val="43137"/>
                            </a:srgbClr>
                          </a:outerShdw>
                        </a:effectLst>
                        <a:latin typeface="Cambria Math" panose="02040503050406030204" pitchFamily="18" charset="0"/>
                      </a:rPr>
                      <m:t>𝑏</m:t>
                    </m:r>
                    <m:r>
                      <a:rPr lang="en-US" altLang="he-IL" sz="6400" i="1">
                        <a:solidFill>
                          <a:schemeClr val="tx2">
                            <a:lumMod val="40000"/>
                            <a:lumOff val="60000"/>
                          </a:schemeClr>
                        </a:solidFill>
                        <a:effectLst>
                          <a:outerShdw blurRad="38100" dist="38100" dir="2700000" algn="tl">
                            <a:srgbClr val="000000">
                              <a:alpha val="43137"/>
                            </a:srgbClr>
                          </a:outerShdw>
                        </a:effectLst>
                        <a:latin typeface="Cambria Math" panose="02040503050406030204" pitchFamily="18" charset="0"/>
                      </a:rPr>
                      <m:t> </m:t>
                    </m:r>
                  </m:oMath>
                </a14:m>
                <a:r>
                  <a:rPr lang="en-US" sz="6400" dirty="0">
                    <a:solidFill>
                      <a:schemeClr val="tx2">
                        <a:lumMod val="40000"/>
                        <a:lumOff val="60000"/>
                      </a:schemeClr>
                    </a:solidFill>
                    <a:effectLst>
                      <a:outerShdw blurRad="38100" dist="38100" dir="2700000" algn="tl">
                        <a:srgbClr val="000000">
                          <a:alpha val="43137"/>
                        </a:srgbClr>
                      </a:outerShdw>
                    </a:effectLst>
                    <a:cs typeface="Calibri" panose="020F0502020204030204" pitchFamily="34" charset="0"/>
                  </a:rPr>
                  <a:t>= y-intercept</a:t>
                </a:r>
                <a:br>
                  <a:rPr lang="en-US" sz="6400" dirty="0">
                    <a:solidFill>
                      <a:schemeClr val="tx2">
                        <a:lumMod val="40000"/>
                        <a:lumOff val="60000"/>
                      </a:schemeClr>
                    </a:solidFill>
                    <a:effectLst>
                      <a:outerShdw blurRad="38100" dist="38100" dir="2700000" algn="tl">
                        <a:srgbClr val="000000">
                          <a:alpha val="43137"/>
                        </a:srgbClr>
                      </a:outerShdw>
                    </a:effectLst>
                    <a:cs typeface="Calibri" panose="020F0502020204030204" pitchFamily="34" charset="0"/>
                  </a:rPr>
                </a:br>
                <a:r>
                  <a:rPr lang="en-US" sz="6400" dirty="0">
                    <a:solidFill>
                      <a:schemeClr val="tx2">
                        <a:lumMod val="40000"/>
                        <a:lumOff val="60000"/>
                      </a:schemeClr>
                    </a:solidFill>
                    <a:effectLst>
                      <a:outerShdw blurRad="38100" dist="38100" dir="2700000" algn="tl">
                        <a:srgbClr val="000000">
                          <a:alpha val="43137"/>
                        </a:srgbClr>
                      </a:outerShdw>
                    </a:effectLst>
                    <a:cs typeface="Calibri" panose="020F0502020204030204" pitchFamily="34" charset="0"/>
                  </a:rPr>
                  <a:t>However, vertical lines pose a problem. </a:t>
                </a:r>
                <a:br>
                  <a:rPr lang="en-US" sz="6400" dirty="0">
                    <a:solidFill>
                      <a:schemeClr val="tx2">
                        <a:lumMod val="40000"/>
                        <a:lumOff val="60000"/>
                      </a:schemeClr>
                    </a:solidFill>
                    <a:effectLst>
                      <a:outerShdw blurRad="38100" dist="38100" dir="2700000" algn="tl">
                        <a:srgbClr val="000000">
                          <a:alpha val="43137"/>
                        </a:srgbClr>
                      </a:outerShdw>
                    </a:effectLst>
                    <a:cs typeface="Calibri" panose="020F0502020204030204" pitchFamily="34" charset="0"/>
                  </a:rPr>
                </a:br>
                <a:r>
                  <a:rPr lang="en-US" sz="6400" dirty="0">
                    <a:solidFill>
                      <a:schemeClr val="tx2">
                        <a:lumMod val="40000"/>
                        <a:lumOff val="60000"/>
                      </a:schemeClr>
                    </a:solidFill>
                    <a:effectLst>
                      <a:outerShdw blurRad="38100" dist="38100" dir="2700000" algn="tl">
                        <a:srgbClr val="000000">
                          <a:alpha val="43137"/>
                        </a:srgbClr>
                      </a:outerShdw>
                    </a:effectLst>
                    <a:cs typeface="Calibri" panose="020F0502020204030204" pitchFamily="34" charset="0"/>
                  </a:rPr>
                  <a:t>They would give rise to unbounded values of the slope parameter </a:t>
                </a:r>
                <a:r>
                  <a:rPr lang="en-US" sz="6400" i="1" dirty="0">
                    <a:solidFill>
                      <a:schemeClr val="tx2">
                        <a:lumMod val="40000"/>
                        <a:lumOff val="60000"/>
                      </a:schemeClr>
                    </a:solidFill>
                    <a:effectLst>
                      <a:outerShdw blurRad="38100" dist="38100" dir="2700000" algn="tl">
                        <a:srgbClr val="000000">
                          <a:alpha val="43137"/>
                        </a:srgbClr>
                      </a:outerShdw>
                    </a:effectLst>
                    <a:cs typeface="Calibri" panose="020F0502020204030204" pitchFamily="34" charset="0"/>
                  </a:rPr>
                  <a:t>m.</a:t>
                </a:r>
              </a:p>
              <a:p>
                <a:pPr marL="0" indent="0" algn="l">
                  <a:lnSpc>
                    <a:spcPct val="120000"/>
                  </a:lnSpc>
                  <a:buFont typeface="Courier New" panose="02070309020205020404" pitchFamily="49" charset="0"/>
                  <a:buNone/>
                </a:pPr>
                <a:r>
                  <a:rPr lang="he-IL" sz="6400" dirty="0">
                    <a:solidFill>
                      <a:schemeClr val="tx2">
                        <a:lumMod val="40000"/>
                        <a:lumOff val="60000"/>
                      </a:schemeClr>
                    </a:solidFill>
                    <a:effectLst>
                      <a:outerShdw blurRad="38100" dist="38100" dir="2700000" algn="tl">
                        <a:srgbClr val="000000">
                          <a:alpha val="43137"/>
                        </a:srgbClr>
                      </a:outerShdw>
                    </a:effectLst>
                    <a:cs typeface="Calibri" panose="020F0502020204030204" pitchFamily="34" charset="0"/>
                  </a:rPr>
                  <a:t> </a:t>
                </a:r>
                <a:br>
                  <a:rPr lang="en-US" sz="6400" dirty="0">
                    <a:solidFill>
                      <a:schemeClr val="tx2">
                        <a:lumMod val="40000"/>
                        <a:lumOff val="60000"/>
                      </a:schemeClr>
                    </a:solidFill>
                    <a:effectLst>
                      <a:outerShdw blurRad="38100" dist="38100" dir="2700000" algn="tl">
                        <a:srgbClr val="000000">
                          <a:alpha val="43137"/>
                        </a:srgbClr>
                      </a:outerShdw>
                    </a:effectLst>
                    <a:cs typeface="Calibri" panose="020F0502020204030204" pitchFamily="34" charset="0"/>
                  </a:rPr>
                </a:br>
                <a:r>
                  <a:rPr lang="en-US" altLang="he-IL" sz="6400" dirty="0">
                    <a:solidFill>
                      <a:schemeClr val="tx2">
                        <a:lumMod val="40000"/>
                        <a:lumOff val="60000"/>
                      </a:schemeClr>
                    </a:solidFill>
                    <a:effectLst>
                      <a:outerShdw blurRad="38100" dist="38100" dir="2700000" algn="tl">
                        <a:srgbClr val="000000">
                          <a:alpha val="43137"/>
                        </a:srgbClr>
                      </a:outerShdw>
                    </a:effectLst>
                    <a:cs typeface="Calibri" panose="020F0502020204030204" pitchFamily="34" charset="0"/>
                  </a:rPr>
                  <a:t>A more useful representation in this case is </a:t>
                </a:r>
                <a:r>
                  <a:rPr lang="en-US" sz="6400" dirty="0">
                    <a:solidFill>
                      <a:schemeClr val="tx2">
                        <a:lumMod val="40000"/>
                        <a:lumOff val="60000"/>
                      </a:schemeClr>
                    </a:solidFill>
                    <a:effectLst>
                      <a:outerShdw blurRad="38100" dist="38100" dir="2700000" algn="tl">
                        <a:srgbClr val="000000">
                          <a:alpha val="43137"/>
                        </a:srgbClr>
                      </a:outerShdw>
                    </a:effectLst>
                    <a:cs typeface="Calibri" panose="020F0502020204030204" pitchFamily="34" charset="0"/>
                  </a:rPr>
                  <a:t>Polar coordinate system.</a:t>
                </a:r>
                <a:br>
                  <a:rPr lang="en-US" sz="6400" dirty="0">
                    <a:solidFill>
                      <a:schemeClr val="tx2">
                        <a:lumMod val="40000"/>
                        <a:lumOff val="60000"/>
                      </a:schemeClr>
                    </a:solidFill>
                    <a:effectLst>
                      <a:outerShdw blurRad="38100" dist="38100" dir="2700000" algn="tl">
                        <a:srgbClr val="000000">
                          <a:alpha val="43137"/>
                        </a:srgbClr>
                      </a:outerShdw>
                    </a:effectLst>
                    <a:cs typeface="Calibri" panose="020F0502020204030204" pitchFamily="34" charset="0"/>
                  </a:rPr>
                </a:br>
                <a:r>
                  <a:rPr lang="en-US" sz="6400" dirty="0">
                    <a:solidFill>
                      <a:schemeClr val="tx2">
                        <a:lumMod val="40000"/>
                        <a:lumOff val="60000"/>
                      </a:schemeClr>
                    </a:solidFill>
                    <a:effectLst>
                      <a:outerShdw blurRad="38100" dist="38100" dir="2700000" algn="tl">
                        <a:srgbClr val="000000">
                          <a:alpha val="43137"/>
                        </a:srgbClr>
                      </a:outerShdw>
                    </a:effectLst>
                    <a:cs typeface="Calibri" panose="020F0502020204030204" pitchFamily="34" charset="0"/>
                  </a:rPr>
                  <a:t>For Hough Transforms, we will express lines in the </a:t>
                </a:r>
                <a:r>
                  <a:rPr lang="en-US" sz="6400" i="1" dirty="0">
                    <a:solidFill>
                      <a:schemeClr val="tx2">
                        <a:lumMod val="40000"/>
                        <a:lumOff val="60000"/>
                      </a:schemeClr>
                    </a:solidFill>
                    <a:effectLst>
                      <a:outerShdw blurRad="38100" dist="38100" dir="2700000" algn="tl">
                        <a:srgbClr val="000000">
                          <a:alpha val="43137"/>
                        </a:srgbClr>
                      </a:outerShdw>
                    </a:effectLst>
                    <a:cs typeface="Calibri" panose="020F0502020204030204" pitchFamily="34" charset="0"/>
                  </a:rPr>
                  <a:t>Polar system</a:t>
                </a:r>
                <a:r>
                  <a:rPr lang="en-US" sz="6400" dirty="0">
                    <a:solidFill>
                      <a:schemeClr val="tx2">
                        <a:lumMod val="40000"/>
                        <a:lumOff val="60000"/>
                      </a:schemeClr>
                    </a:solidFill>
                    <a:effectLst>
                      <a:outerShdw blurRad="38100" dist="38100" dir="2700000" algn="tl">
                        <a:srgbClr val="000000">
                          <a:alpha val="43137"/>
                        </a:srgbClr>
                      </a:outerShdw>
                    </a:effectLst>
                    <a:cs typeface="Calibri" panose="020F0502020204030204" pitchFamily="34" charset="0"/>
                  </a:rPr>
                  <a:t>. line equation can be written as:</a:t>
                </a:r>
                <a:br>
                  <a:rPr lang="en-US" sz="6400" dirty="0">
                    <a:solidFill>
                      <a:schemeClr val="tx2">
                        <a:lumMod val="40000"/>
                        <a:lumOff val="60000"/>
                      </a:schemeClr>
                    </a:solidFill>
                    <a:effectLst>
                      <a:outerShdw blurRad="38100" dist="38100" dir="2700000" algn="tl">
                        <a:srgbClr val="000000">
                          <a:alpha val="43137"/>
                        </a:srgbClr>
                      </a:outerShdw>
                    </a:effectLst>
                    <a:cs typeface="Calibri" panose="020F0502020204030204" pitchFamily="34" charset="0"/>
                  </a:rPr>
                </a:br>
                <a:r>
                  <a:rPr lang="en-US" sz="6400" dirty="0">
                    <a:solidFill>
                      <a:schemeClr val="tx2">
                        <a:lumMod val="40000"/>
                        <a:lumOff val="60000"/>
                      </a:schemeClr>
                    </a:solidFill>
                    <a:effectLst>
                      <a:outerShdw blurRad="38100" dist="38100" dir="2700000" algn="tl">
                        <a:srgbClr val="000000">
                          <a:alpha val="43137"/>
                        </a:srgbClr>
                      </a:outerShdw>
                    </a:effectLst>
                    <a:cs typeface="Calibri" panose="020F0502020204030204" pitchFamily="34" charset="0"/>
                  </a:rPr>
                  <a:t>      </a:t>
                </a:r>
                <a14:m>
                  <m:oMath xmlns:m="http://schemas.openxmlformats.org/officeDocument/2006/math">
                    <m:r>
                      <a:rPr lang="en-US" sz="7200" b="0" i="1" smtClean="0">
                        <a:solidFill>
                          <a:schemeClr val="tx2">
                            <a:lumMod val="40000"/>
                            <a:lumOff val="60000"/>
                          </a:schemeClr>
                        </a:solidFill>
                        <a:effectLst>
                          <a:outerShdw blurRad="38100" dist="38100" dir="2700000" algn="tl">
                            <a:srgbClr val="000000">
                              <a:alpha val="43137"/>
                            </a:srgbClr>
                          </a:outerShdw>
                        </a:effectLst>
                        <a:latin typeface="Cambria Math" panose="02040503050406030204" pitchFamily="18" charset="0"/>
                      </a:rPr>
                      <m:t>𝑦</m:t>
                    </m:r>
                    <m:r>
                      <a:rPr lang="en-US" sz="7200" b="0" i="1" smtClean="0">
                        <a:solidFill>
                          <a:schemeClr val="tx2">
                            <a:lumMod val="40000"/>
                            <a:lumOff val="60000"/>
                          </a:schemeClr>
                        </a:solidFill>
                        <a:effectLst>
                          <a:outerShdw blurRad="38100" dist="38100" dir="2700000" algn="tl">
                            <a:srgbClr val="000000">
                              <a:alpha val="43137"/>
                            </a:srgbClr>
                          </a:outerShdw>
                        </a:effectLst>
                        <a:latin typeface="Cambria Math" panose="02040503050406030204" pitchFamily="18" charset="0"/>
                      </a:rPr>
                      <m:t>=</m:t>
                    </m:r>
                    <m:d>
                      <m:dPr>
                        <m:ctrlPr>
                          <a:rPr lang="en-US" sz="7200" i="1" smtClean="0">
                            <a:solidFill>
                              <a:schemeClr val="tx2">
                                <a:lumMod val="40000"/>
                                <a:lumOff val="60000"/>
                              </a:schemeClr>
                            </a:solidFill>
                            <a:effectLst>
                              <a:outerShdw blurRad="38100" dist="38100" dir="2700000" algn="tl">
                                <a:srgbClr val="000000">
                                  <a:alpha val="43137"/>
                                </a:srgbClr>
                              </a:outerShdw>
                            </a:effectLst>
                            <a:latin typeface="Cambria Math" panose="02040503050406030204" pitchFamily="18" charset="0"/>
                          </a:rPr>
                        </m:ctrlPr>
                      </m:dPr>
                      <m:e>
                        <m:r>
                          <a:rPr lang="en-US" sz="7200" b="0" i="1" smtClean="0">
                            <a:solidFill>
                              <a:schemeClr val="tx2">
                                <a:lumMod val="40000"/>
                                <a:lumOff val="60000"/>
                              </a:schemeClr>
                            </a:solidFill>
                            <a:effectLst>
                              <a:outerShdw blurRad="38100" dist="38100" dir="2700000" algn="tl">
                                <a:srgbClr val="000000">
                                  <a:alpha val="43137"/>
                                </a:srgbClr>
                              </a:outerShdw>
                            </a:effectLst>
                            <a:latin typeface="Cambria Math" panose="02040503050406030204" pitchFamily="18" charset="0"/>
                          </a:rPr>
                          <m:t>−</m:t>
                        </m:r>
                        <m:f>
                          <m:fPr>
                            <m:ctrlPr>
                              <a:rPr lang="en-US" sz="7200" i="1" smtClean="0">
                                <a:solidFill>
                                  <a:schemeClr val="tx2">
                                    <a:lumMod val="40000"/>
                                    <a:lumOff val="60000"/>
                                  </a:schemeClr>
                                </a:solidFill>
                                <a:effectLst>
                                  <a:outerShdw blurRad="38100" dist="38100" dir="2700000" algn="tl">
                                    <a:srgbClr val="000000">
                                      <a:alpha val="43137"/>
                                    </a:srgbClr>
                                  </a:outerShdw>
                                </a:effectLst>
                                <a:latin typeface="Cambria Math" panose="02040503050406030204" pitchFamily="18" charset="0"/>
                              </a:rPr>
                            </m:ctrlPr>
                          </m:fPr>
                          <m:num>
                            <m:r>
                              <a:rPr lang="en-US" sz="7200" b="0" i="1" smtClean="0">
                                <a:solidFill>
                                  <a:schemeClr val="tx2">
                                    <a:lumMod val="40000"/>
                                    <a:lumOff val="60000"/>
                                  </a:schemeClr>
                                </a:solidFill>
                                <a:effectLst>
                                  <a:outerShdw blurRad="38100" dist="38100" dir="2700000" algn="tl">
                                    <a:srgbClr val="000000">
                                      <a:alpha val="43137"/>
                                    </a:srgbClr>
                                  </a:outerShdw>
                                </a:effectLst>
                                <a:latin typeface="Cambria Math" panose="02040503050406030204" pitchFamily="18" charset="0"/>
                              </a:rPr>
                              <m:t>𝑐𝑜𝑠</m:t>
                            </m:r>
                            <m:r>
                              <a:rPr lang="en-US" sz="7200" b="0" i="1" smtClean="0">
                                <a:solidFill>
                                  <a:schemeClr val="tx2">
                                    <a:lumMod val="40000"/>
                                    <a:lumOff val="60000"/>
                                  </a:schemeClr>
                                </a:solidFill>
                                <a:effectLst>
                                  <a:outerShdw blurRad="38100" dist="38100" dir="2700000" algn="tl">
                                    <a:srgbClr val="000000">
                                      <a:alpha val="43137"/>
                                    </a:srgbClr>
                                  </a:outerShdw>
                                </a:effectLst>
                                <a:latin typeface="Cambria Math" panose="02040503050406030204" pitchFamily="18" charset="0"/>
                              </a:rPr>
                              <m:t>𝛩</m:t>
                            </m:r>
                          </m:num>
                          <m:den>
                            <m:r>
                              <a:rPr lang="en-US" sz="7200" b="0" i="1" smtClean="0">
                                <a:solidFill>
                                  <a:schemeClr val="tx2">
                                    <a:lumMod val="40000"/>
                                    <a:lumOff val="60000"/>
                                  </a:schemeClr>
                                </a:solidFill>
                                <a:effectLst>
                                  <a:outerShdw blurRad="38100" dist="38100" dir="2700000" algn="tl">
                                    <a:srgbClr val="000000">
                                      <a:alpha val="43137"/>
                                    </a:srgbClr>
                                  </a:outerShdw>
                                </a:effectLst>
                                <a:latin typeface="Cambria Math" panose="02040503050406030204" pitchFamily="18" charset="0"/>
                              </a:rPr>
                              <m:t>𝑠𝑖𝑛</m:t>
                            </m:r>
                            <m:r>
                              <a:rPr lang="en-US" sz="7200" b="0" i="1" smtClean="0">
                                <a:solidFill>
                                  <a:schemeClr val="tx2">
                                    <a:lumMod val="40000"/>
                                    <a:lumOff val="60000"/>
                                  </a:schemeClr>
                                </a:solidFill>
                                <a:effectLst>
                                  <a:outerShdw blurRad="38100" dist="38100" dir="2700000" algn="tl">
                                    <a:srgbClr val="000000">
                                      <a:alpha val="43137"/>
                                    </a:srgbClr>
                                  </a:outerShdw>
                                </a:effectLst>
                                <a:latin typeface="Cambria Math" panose="02040503050406030204" pitchFamily="18" charset="0"/>
                              </a:rPr>
                              <m:t>𝛩</m:t>
                            </m:r>
                            <m:r>
                              <a:rPr lang="en-US" sz="7200" b="0" i="1" smtClean="0">
                                <a:solidFill>
                                  <a:schemeClr val="tx2">
                                    <a:lumMod val="40000"/>
                                    <a:lumOff val="60000"/>
                                  </a:schemeClr>
                                </a:solidFill>
                                <a:effectLst>
                                  <a:outerShdw blurRad="38100" dist="38100" dir="2700000" algn="tl">
                                    <a:srgbClr val="000000">
                                      <a:alpha val="43137"/>
                                    </a:srgbClr>
                                  </a:outerShdw>
                                </a:effectLst>
                                <a:latin typeface="Cambria Math" panose="02040503050406030204" pitchFamily="18" charset="0"/>
                              </a:rPr>
                              <m:t>  </m:t>
                            </m:r>
                          </m:den>
                        </m:f>
                      </m:e>
                    </m:d>
                    <m:r>
                      <a:rPr lang="en-US" sz="7200" b="0" i="1" smtClean="0">
                        <a:solidFill>
                          <a:schemeClr val="tx2">
                            <a:lumMod val="40000"/>
                            <a:lumOff val="60000"/>
                          </a:schemeClr>
                        </a:solidFill>
                        <a:effectLst>
                          <a:outerShdw blurRad="38100" dist="38100" dir="2700000" algn="tl">
                            <a:srgbClr val="000000">
                              <a:alpha val="43137"/>
                            </a:srgbClr>
                          </a:outerShdw>
                        </a:effectLst>
                        <a:latin typeface="Cambria Math" panose="02040503050406030204" pitchFamily="18" charset="0"/>
                      </a:rPr>
                      <m:t>𝑥</m:t>
                    </m:r>
                    <m:r>
                      <a:rPr lang="en-US" sz="7200" b="0" i="1" smtClean="0">
                        <a:solidFill>
                          <a:schemeClr val="tx2">
                            <a:lumMod val="40000"/>
                            <a:lumOff val="60000"/>
                          </a:schemeClr>
                        </a:solidFill>
                        <a:effectLst>
                          <a:outerShdw blurRad="38100" dist="38100" dir="2700000" algn="tl">
                            <a:srgbClr val="000000">
                              <a:alpha val="43137"/>
                            </a:srgbClr>
                          </a:outerShdw>
                        </a:effectLst>
                        <a:latin typeface="Cambria Math" panose="02040503050406030204" pitchFamily="18" charset="0"/>
                      </a:rPr>
                      <m:t>+</m:t>
                    </m:r>
                    <m:d>
                      <m:dPr>
                        <m:ctrlPr>
                          <a:rPr lang="en-US" sz="7200" b="0" i="1" smtClean="0">
                            <a:solidFill>
                              <a:schemeClr val="tx2">
                                <a:lumMod val="40000"/>
                                <a:lumOff val="60000"/>
                              </a:schemeClr>
                            </a:solidFill>
                            <a:effectLst>
                              <a:outerShdw blurRad="38100" dist="38100" dir="2700000" algn="tl">
                                <a:srgbClr val="000000">
                                  <a:alpha val="43137"/>
                                </a:srgbClr>
                              </a:outerShdw>
                            </a:effectLst>
                            <a:latin typeface="Cambria Math" panose="02040503050406030204" pitchFamily="18" charset="0"/>
                          </a:rPr>
                        </m:ctrlPr>
                      </m:dPr>
                      <m:e>
                        <m:f>
                          <m:fPr>
                            <m:ctrlPr>
                              <a:rPr lang="en-US" sz="7200" i="1" smtClean="0">
                                <a:solidFill>
                                  <a:schemeClr val="tx2">
                                    <a:lumMod val="40000"/>
                                    <a:lumOff val="60000"/>
                                  </a:schemeClr>
                                </a:solidFill>
                                <a:effectLst>
                                  <a:outerShdw blurRad="38100" dist="38100" dir="2700000" algn="tl">
                                    <a:srgbClr val="000000">
                                      <a:alpha val="43137"/>
                                    </a:srgbClr>
                                  </a:outerShdw>
                                </a:effectLst>
                                <a:latin typeface="Cambria Math" panose="02040503050406030204" pitchFamily="18" charset="0"/>
                              </a:rPr>
                            </m:ctrlPr>
                          </m:fPr>
                          <m:num>
                            <m:r>
                              <a:rPr lang="en-US" sz="7200" b="0" i="1" smtClean="0">
                                <a:solidFill>
                                  <a:schemeClr val="tx2">
                                    <a:lumMod val="40000"/>
                                    <a:lumOff val="6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𝜌</m:t>
                            </m:r>
                          </m:num>
                          <m:den>
                            <m:r>
                              <a:rPr lang="en-US" sz="7200" b="0" i="1" smtClean="0">
                                <a:solidFill>
                                  <a:schemeClr val="tx2">
                                    <a:lumMod val="40000"/>
                                    <a:lumOff val="60000"/>
                                  </a:schemeClr>
                                </a:solidFill>
                                <a:effectLst>
                                  <a:outerShdw blurRad="38100" dist="38100" dir="2700000" algn="tl">
                                    <a:srgbClr val="000000">
                                      <a:alpha val="43137"/>
                                    </a:srgbClr>
                                  </a:outerShdw>
                                </a:effectLst>
                                <a:latin typeface="Cambria Math" panose="02040503050406030204" pitchFamily="18" charset="0"/>
                              </a:rPr>
                              <m:t>𝑠𝑖𝑛</m:t>
                            </m:r>
                            <m:r>
                              <a:rPr lang="en-US" sz="7200" b="0" i="1" smtClean="0">
                                <a:solidFill>
                                  <a:schemeClr val="tx2">
                                    <a:lumMod val="40000"/>
                                    <a:lumOff val="60000"/>
                                  </a:schemeClr>
                                </a:solidFill>
                                <a:effectLst>
                                  <a:outerShdw blurRad="38100" dist="38100" dir="2700000" algn="tl">
                                    <a:srgbClr val="000000">
                                      <a:alpha val="43137"/>
                                    </a:srgbClr>
                                  </a:outerShdw>
                                </a:effectLst>
                                <a:latin typeface="Cambria Math" panose="02040503050406030204" pitchFamily="18" charset="0"/>
                              </a:rPr>
                              <m:t>𝛩</m:t>
                            </m:r>
                          </m:den>
                        </m:f>
                      </m:e>
                    </m:d>
                  </m:oMath>
                </a14:m>
                <a:br>
                  <a:rPr lang="en-US" sz="6400" dirty="0">
                    <a:solidFill>
                      <a:schemeClr val="tx2">
                        <a:lumMod val="40000"/>
                        <a:lumOff val="60000"/>
                      </a:schemeClr>
                    </a:solidFill>
                    <a:effectLst>
                      <a:outerShdw blurRad="38100" dist="38100" dir="2700000" algn="tl">
                        <a:srgbClr val="000000">
                          <a:alpha val="43137"/>
                        </a:srgbClr>
                      </a:outerShdw>
                    </a:effectLst>
                    <a:cs typeface="Calibri" panose="020F0502020204030204" pitchFamily="34" charset="0"/>
                  </a:rPr>
                </a:br>
                <a:r>
                  <a:rPr lang="en-US" sz="6400" dirty="0">
                    <a:solidFill>
                      <a:schemeClr val="tx2">
                        <a:lumMod val="40000"/>
                        <a:lumOff val="60000"/>
                      </a:schemeClr>
                    </a:solidFill>
                    <a:effectLst>
                      <a:outerShdw blurRad="38100" dist="38100" dir="2700000" algn="tl">
                        <a:srgbClr val="000000">
                          <a:alpha val="43137"/>
                        </a:srgbClr>
                      </a:outerShdw>
                    </a:effectLst>
                    <a:cs typeface="Calibri" panose="020F0502020204030204" pitchFamily="34" charset="0"/>
                  </a:rPr>
                  <a:t>Arranging the terms : </a:t>
                </a:r>
                <a14:m>
                  <m:oMath xmlns:m="http://schemas.openxmlformats.org/officeDocument/2006/math">
                    <m:r>
                      <a:rPr lang="en-US" sz="6400" b="0" i="1" smtClean="0">
                        <a:solidFill>
                          <a:schemeClr val="tx2">
                            <a:lumMod val="40000"/>
                            <a:lumOff val="6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𝜌</m:t>
                    </m:r>
                    <m:r>
                      <a:rPr lang="en-US" sz="6400" b="0" i="1" smtClean="0">
                        <a:solidFill>
                          <a:schemeClr val="tx2">
                            <a:lumMod val="40000"/>
                            <a:lumOff val="6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m:t>
                    </m:r>
                    <m:r>
                      <a:rPr lang="en-US" sz="6400" b="0" i="1" smtClean="0">
                        <a:solidFill>
                          <a:schemeClr val="tx2">
                            <a:lumMod val="40000"/>
                            <a:lumOff val="6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𝑥</m:t>
                    </m:r>
                    <m:r>
                      <a:rPr lang="en-US" sz="6400" b="0" i="1" smtClean="0">
                        <a:solidFill>
                          <a:schemeClr val="tx2">
                            <a:lumMod val="40000"/>
                            <a:lumOff val="6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 </m:t>
                    </m:r>
                    <m:r>
                      <a:rPr lang="en-US" sz="6400" b="0" i="1" smtClean="0">
                        <a:solidFill>
                          <a:schemeClr val="tx2">
                            <a:lumMod val="40000"/>
                            <a:lumOff val="6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𝑐𝑜𝑠</m:t>
                    </m:r>
                    <m:r>
                      <a:rPr lang="en-US" sz="6400" b="0" i="1" smtClean="0">
                        <a:solidFill>
                          <a:schemeClr val="tx2">
                            <a:lumMod val="40000"/>
                            <a:lumOff val="6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𝜃</m:t>
                    </m:r>
                    <m:r>
                      <a:rPr lang="en-US" sz="6400" b="0" i="1" smtClean="0">
                        <a:solidFill>
                          <a:schemeClr val="tx2">
                            <a:lumMod val="40000"/>
                            <a:lumOff val="6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m:t>
                    </m:r>
                    <m:r>
                      <a:rPr lang="en-US" sz="6400" b="0" i="1" smtClean="0">
                        <a:solidFill>
                          <a:schemeClr val="tx2">
                            <a:lumMod val="40000"/>
                            <a:lumOff val="6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𝑦</m:t>
                    </m:r>
                    <m:r>
                      <a:rPr lang="en-US" sz="6400" b="0" i="1" smtClean="0">
                        <a:solidFill>
                          <a:schemeClr val="tx2">
                            <a:lumMod val="40000"/>
                            <a:lumOff val="6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 </m:t>
                    </m:r>
                    <m:r>
                      <a:rPr lang="en-US" sz="6400" b="0" i="1" smtClean="0">
                        <a:solidFill>
                          <a:schemeClr val="tx2">
                            <a:lumMod val="40000"/>
                            <a:lumOff val="6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𝑠𝑖𝑛</m:t>
                    </m:r>
                    <m:r>
                      <a:rPr lang="en-US" sz="6400" b="0" i="1" smtClean="0">
                        <a:solidFill>
                          <a:schemeClr val="tx2">
                            <a:lumMod val="40000"/>
                            <a:lumOff val="6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𝜃</m:t>
                    </m:r>
                  </m:oMath>
                </a14:m>
                <a:endParaRPr lang="he-IL" sz="6400" dirty="0">
                  <a:solidFill>
                    <a:schemeClr val="tx2">
                      <a:lumMod val="40000"/>
                      <a:lumOff val="60000"/>
                    </a:schemeClr>
                  </a:solidFill>
                  <a:effectLst>
                    <a:outerShdw blurRad="38100" dist="38100" dir="2700000" algn="tl">
                      <a:srgbClr val="000000">
                        <a:alpha val="43137"/>
                      </a:srgbClr>
                    </a:outerShdw>
                  </a:effectLst>
                  <a:ea typeface="Cambria Math" panose="02040503050406030204" pitchFamily="18" charset="0"/>
                </a:endParaRPr>
              </a:p>
              <a:p>
                <a:pPr marL="0" indent="0" algn="l">
                  <a:lnSpc>
                    <a:spcPct val="120000"/>
                  </a:lnSpc>
                  <a:buFont typeface="Courier New" panose="02070309020205020404" pitchFamily="49" charset="0"/>
                  <a:buNone/>
                </a:pPr>
                <a:r>
                  <a:rPr lang="en-US" sz="6400" dirty="0">
                    <a:solidFill>
                      <a:schemeClr val="tx2">
                        <a:lumMod val="40000"/>
                        <a:lumOff val="60000"/>
                      </a:schemeClr>
                    </a:solidFill>
                    <a:effectLst>
                      <a:outerShdw blurRad="38100" dist="38100" dir="2700000" algn="tl">
                        <a:srgbClr val="000000">
                          <a:alpha val="43137"/>
                        </a:srgbClr>
                      </a:outerShdw>
                    </a:effectLst>
                    <a:latin typeface="Symbol" panose="05050102010706020507" pitchFamily="18" charset="2"/>
                    <a:cs typeface="Calibri" panose="020F0502020204030204" pitchFamily="34" charset="0"/>
                  </a:rPr>
                  <a:t>r</a:t>
                </a:r>
                <a:r>
                  <a:rPr lang="en-US" sz="6400" dirty="0">
                    <a:solidFill>
                      <a:schemeClr val="tx2">
                        <a:lumMod val="40000"/>
                        <a:lumOff val="60000"/>
                      </a:schemeClr>
                    </a:solidFill>
                    <a:effectLst>
                      <a:outerShdw blurRad="38100" dist="38100" dir="2700000" algn="tl">
                        <a:srgbClr val="000000">
                          <a:alpha val="43137"/>
                        </a:srgbClr>
                      </a:outerShdw>
                    </a:effectLst>
                    <a:cs typeface="Calibri" panose="020F0502020204030204" pitchFamily="34" charset="0"/>
                  </a:rPr>
                  <a:t> (rho) = distance from origin to the line. </a:t>
                </a:r>
              </a:p>
              <a:p>
                <a:pPr marL="0" indent="0" algn="l">
                  <a:lnSpc>
                    <a:spcPct val="120000"/>
                  </a:lnSpc>
                  <a:buFont typeface="Courier New" panose="02070309020205020404" pitchFamily="49" charset="0"/>
                  <a:buNone/>
                </a:pPr>
                <a:r>
                  <a:rPr lang="en-US" sz="6400" dirty="0">
                    <a:solidFill>
                      <a:schemeClr val="tx2">
                        <a:lumMod val="40000"/>
                        <a:lumOff val="60000"/>
                      </a:schemeClr>
                    </a:solidFill>
                    <a:effectLst>
                      <a:outerShdw blurRad="38100" dist="38100" dir="2700000" algn="tl">
                        <a:srgbClr val="000000">
                          <a:alpha val="43137"/>
                        </a:srgbClr>
                      </a:outerShdw>
                    </a:effectLst>
                    <a:latin typeface="Symbol" panose="05050102010706020507" pitchFamily="18" charset="2"/>
                    <a:cs typeface="Calibri" panose="020F0502020204030204" pitchFamily="34" charset="0"/>
                  </a:rPr>
                  <a:t>q</a:t>
                </a:r>
                <a:r>
                  <a:rPr lang="en-US" sz="6400" dirty="0">
                    <a:solidFill>
                      <a:schemeClr val="tx2">
                        <a:lumMod val="40000"/>
                        <a:lumOff val="60000"/>
                      </a:schemeClr>
                    </a:solidFill>
                    <a:effectLst>
                      <a:outerShdw blurRad="38100" dist="38100" dir="2700000" algn="tl">
                        <a:srgbClr val="000000">
                          <a:alpha val="43137"/>
                        </a:srgbClr>
                      </a:outerShdw>
                    </a:effectLst>
                    <a:cs typeface="Calibri" panose="020F0502020204030204" pitchFamily="34" charset="0"/>
                  </a:rPr>
                  <a:t> = angle from origin to the line. [-90° to 90°]</a:t>
                </a:r>
                <a:br>
                  <a:rPr lang="en-US" sz="6400" dirty="0">
                    <a:solidFill>
                      <a:schemeClr val="tx2">
                        <a:lumMod val="40000"/>
                        <a:lumOff val="60000"/>
                      </a:schemeClr>
                    </a:solidFill>
                    <a:effectLst>
                      <a:outerShdw blurRad="38100" dist="38100" dir="2700000" algn="tl">
                        <a:srgbClr val="000000">
                          <a:alpha val="43137"/>
                        </a:srgbClr>
                      </a:outerShdw>
                    </a:effectLst>
                    <a:ea typeface="Cambria Math" panose="02040503050406030204" pitchFamily="18" charset="0"/>
                    <a:cs typeface="Calibri" panose="020F0502020204030204" pitchFamily="34" charset="0"/>
                  </a:rPr>
                </a:br>
                <a:r>
                  <a:rPr lang="en-US" sz="6400" dirty="0">
                    <a:solidFill>
                      <a:schemeClr val="tx2">
                        <a:lumMod val="40000"/>
                        <a:lumOff val="60000"/>
                      </a:schemeClr>
                    </a:solidFill>
                    <a:effectLst>
                      <a:outerShdw blurRad="38100" dist="38100" dir="2700000" algn="tl">
                        <a:srgbClr val="000000">
                          <a:alpha val="43137"/>
                        </a:srgbClr>
                      </a:outerShdw>
                    </a:effectLst>
                    <a:cs typeface="Calibri" panose="020F0502020204030204" pitchFamily="34" charset="0"/>
                  </a:rPr>
                  <a:t>In general for each point (</a:t>
                </a:r>
                <a14:m>
                  <m:oMath xmlns:m="http://schemas.openxmlformats.org/officeDocument/2006/math">
                    <m:sSub>
                      <m:sSubPr>
                        <m:ctrlPr>
                          <a:rPr lang="en-US" sz="6400" i="1" smtClean="0">
                            <a:solidFill>
                              <a:schemeClr val="tx2">
                                <a:lumMod val="40000"/>
                                <a:lumOff val="60000"/>
                              </a:schemeClr>
                            </a:solidFill>
                            <a:effectLst>
                              <a:outerShdw blurRad="38100" dist="38100" dir="2700000" algn="tl">
                                <a:srgbClr val="000000">
                                  <a:alpha val="43137"/>
                                </a:srgbClr>
                              </a:outerShdw>
                            </a:effectLst>
                            <a:latin typeface="Cambria Math" panose="02040503050406030204" pitchFamily="18" charset="0"/>
                          </a:rPr>
                        </m:ctrlPr>
                      </m:sSubPr>
                      <m:e>
                        <m:r>
                          <a:rPr lang="en-US" sz="6400" b="0" i="1" smtClean="0">
                            <a:solidFill>
                              <a:schemeClr val="tx2">
                                <a:lumMod val="40000"/>
                                <a:lumOff val="60000"/>
                              </a:schemeClr>
                            </a:solidFill>
                            <a:effectLst>
                              <a:outerShdw blurRad="38100" dist="38100" dir="2700000" algn="tl">
                                <a:srgbClr val="000000">
                                  <a:alpha val="43137"/>
                                </a:srgbClr>
                              </a:outerShdw>
                            </a:effectLst>
                            <a:latin typeface="Cambria Math" panose="02040503050406030204" pitchFamily="18" charset="0"/>
                          </a:rPr>
                          <m:t>𝑥</m:t>
                        </m:r>
                      </m:e>
                      <m:sub>
                        <m:r>
                          <a:rPr lang="en-US" sz="6400" b="0" i="1" smtClean="0">
                            <a:solidFill>
                              <a:schemeClr val="tx2">
                                <a:lumMod val="40000"/>
                                <a:lumOff val="60000"/>
                              </a:schemeClr>
                            </a:solidFill>
                            <a:effectLst>
                              <a:outerShdw blurRad="38100" dist="38100" dir="2700000" algn="tl">
                                <a:srgbClr val="000000">
                                  <a:alpha val="43137"/>
                                </a:srgbClr>
                              </a:outerShdw>
                            </a:effectLst>
                            <a:latin typeface="Cambria Math" panose="02040503050406030204" pitchFamily="18" charset="0"/>
                          </a:rPr>
                          <m:t>0</m:t>
                        </m:r>
                      </m:sub>
                    </m:sSub>
                    <m:r>
                      <a:rPr lang="en-US" sz="6400" b="0" i="1" smtClean="0">
                        <a:solidFill>
                          <a:schemeClr val="tx2">
                            <a:lumMod val="40000"/>
                            <a:lumOff val="60000"/>
                          </a:schemeClr>
                        </a:solidFill>
                        <a:effectLst>
                          <a:outerShdw blurRad="38100" dist="38100" dir="2700000" algn="tl">
                            <a:srgbClr val="000000">
                              <a:alpha val="43137"/>
                            </a:srgbClr>
                          </a:outerShdw>
                        </a:effectLst>
                        <a:latin typeface="Cambria Math" panose="02040503050406030204" pitchFamily="18" charset="0"/>
                      </a:rPr>
                      <m:t>,</m:t>
                    </m:r>
                    <m:sSub>
                      <m:sSubPr>
                        <m:ctrlPr>
                          <a:rPr lang="en-US" sz="6400" i="1" smtClean="0">
                            <a:solidFill>
                              <a:schemeClr val="tx2">
                                <a:lumMod val="40000"/>
                                <a:lumOff val="60000"/>
                              </a:schemeClr>
                            </a:solidFill>
                            <a:effectLst>
                              <a:outerShdw blurRad="38100" dist="38100" dir="2700000" algn="tl">
                                <a:srgbClr val="000000">
                                  <a:alpha val="43137"/>
                                </a:srgbClr>
                              </a:outerShdw>
                            </a:effectLst>
                            <a:latin typeface="Cambria Math" panose="02040503050406030204" pitchFamily="18" charset="0"/>
                          </a:rPr>
                        </m:ctrlPr>
                      </m:sSubPr>
                      <m:e>
                        <m:r>
                          <a:rPr lang="en-US" sz="6400" b="0" i="1" smtClean="0">
                            <a:solidFill>
                              <a:schemeClr val="tx2">
                                <a:lumMod val="40000"/>
                                <a:lumOff val="60000"/>
                              </a:schemeClr>
                            </a:solidFill>
                            <a:effectLst>
                              <a:outerShdw blurRad="38100" dist="38100" dir="2700000" algn="tl">
                                <a:srgbClr val="000000">
                                  <a:alpha val="43137"/>
                                </a:srgbClr>
                              </a:outerShdw>
                            </a:effectLst>
                            <a:latin typeface="Cambria Math" panose="02040503050406030204" pitchFamily="18" charset="0"/>
                          </a:rPr>
                          <m:t>𝑦</m:t>
                        </m:r>
                      </m:e>
                      <m:sub>
                        <m:r>
                          <a:rPr lang="en-US" sz="6400" b="0" i="1" smtClean="0">
                            <a:solidFill>
                              <a:schemeClr val="tx2">
                                <a:lumMod val="40000"/>
                                <a:lumOff val="60000"/>
                              </a:schemeClr>
                            </a:solidFill>
                            <a:effectLst>
                              <a:outerShdw blurRad="38100" dist="38100" dir="2700000" algn="tl">
                                <a:srgbClr val="000000">
                                  <a:alpha val="43137"/>
                                </a:srgbClr>
                              </a:outerShdw>
                            </a:effectLst>
                            <a:latin typeface="Cambria Math" panose="02040503050406030204" pitchFamily="18" charset="0"/>
                          </a:rPr>
                          <m:t>0</m:t>
                        </m:r>
                      </m:sub>
                    </m:sSub>
                    <m:r>
                      <a:rPr lang="en-US" sz="6400" b="0" i="1" smtClean="0">
                        <a:solidFill>
                          <a:schemeClr val="tx2">
                            <a:lumMod val="40000"/>
                            <a:lumOff val="60000"/>
                          </a:schemeClr>
                        </a:solidFill>
                        <a:effectLst>
                          <a:outerShdw blurRad="38100" dist="38100" dir="2700000" algn="tl">
                            <a:srgbClr val="000000">
                              <a:alpha val="43137"/>
                            </a:srgbClr>
                          </a:outerShdw>
                        </a:effectLst>
                        <a:latin typeface="Cambria Math" panose="02040503050406030204" pitchFamily="18" charset="0"/>
                      </a:rPr>
                      <m:t>)</m:t>
                    </m:r>
                    <m:r>
                      <m:rPr>
                        <m:nor/>
                      </m:rPr>
                      <a:rPr lang="en-US" sz="6400" smtClean="0">
                        <a:solidFill>
                          <a:schemeClr val="tx2">
                            <a:lumMod val="40000"/>
                            <a:lumOff val="60000"/>
                          </a:schemeClr>
                        </a:solidFill>
                        <a:effectLst>
                          <a:outerShdw blurRad="38100" dist="38100" dir="2700000" algn="tl">
                            <a:srgbClr val="000000">
                              <a:alpha val="43137"/>
                            </a:srgbClr>
                          </a:outerShdw>
                        </a:effectLst>
                        <a:cs typeface="Calibri" panose="020F0502020204030204" pitchFamily="34" charset="0"/>
                      </a:rPr>
                      <m:t> </m:t>
                    </m:r>
                    <m:r>
                      <m:rPr>
                        <m:nor/>
                      </m:rPr>
                      <a:rPr lang="en-US" sz="6400">
                        <a:solidFill>
                          <a:schemeClr val="tx2">
                            <a:lumMod val="40000"/>
                            <a:lumOff val="60000"/>
                          </a:schemeClr>
                        </a:solidFill>
                        <a:effectLst>
                          <a:outerShdw blurRad="38100" dist="38100" dir="2700000" algn="tl">
                            <a:srgbClr val="000000">
                              <a:alpha val="43137"/>
                            </a:srgbClr>
                          </a:outerShdw>
                        </a:effectLst>
                        <a:cs typeface="Calibri" panose="020F0502020204030204" pitchFamily="34" charset="0"/>
                      </a:rPr>
                      <m:t>we</m:t>
                    </m:r>
                    <m:r>
                      <m:rPr>
                        <m:nor/>
                      </m:rPr>
                      <a:rPr lang="en-US" sz="6400">
                        <a:solidFill>
                          <a:schemeClr val="tx2">
                            <a:lumMod val="40000"/>
                            <a:lumOff val="60000"/>
                          </a:schemeClr>
                        </a:solidFill>
                        <a:effectLst>
                          <a:outerShdw blurRad="38100" dist="38100" dir="2700000" algn="tl">
                            <a:srgbClr val="000000">
                              <a:alpha val="43137"/>
                            </a:srgbClr>
                          </a:outerShdw>
                        </a:effectLst>
                        <a:cs typeface="Calibri" panose="020F0502020204030204" pitchFamily="34" charset="0"/>
                      </a:rPr>
                      <m:t> </m:t>
                    </m:r>
                    <m:r>
                      <m:rPr>
                        <m:nor/>
                      </m:rPr>
                      <a:rPr lang="en-US" sz="6400">
                        <a:solidFill>
                          <a:schemeClr val="tx2">
                            <a:lumMod val="40000"/>
                            <a:lumOff val="60000"/>
                          </a:schemeClr>
                        </a:solidFill>
                        <a:effectLst>
                          <a:outerShdw blurRad="38100" dist="38100" dir="2700000" algn="tl">
                            <a:srgbClr val="000000">
                              <a:alpha val="43137"/>
                            </a:srgbClr>
                          </a:outerShdw>
                        </a:effectLst>
                        <a:cs typeface="Calibri" panose="020F0502020204030204" pitchFamily="34" charset="0"/>
                      </a:rPr>
                      <m:t>can</m:t>
                    </m:r>
                    <m:r>
                      <m:rPr>
                        <m:nor/>
                      </m:rPr>
                      <a:rPr lang="en-US" sz="6400">
                        <a:solidFill>
                          <a:schemeClr val="tx2">
                            <a:lumMod val="40000"/>
                            <a:lumOff val="60000"/>
                          </a:schemeClr>
                        </a:solidFill>
                        <a:effectLst>
                          <a:outerShdw blurRad="38100" dist="38100" dir="2700000" algn="tl">
                            <a:srgbClr val="000000">
                              <a:alpha val="43137"/>
                            </a:srgbClr>
                          </a:outerShdw>
                        </a:effectLst>
                        <a:cs typeface="Calibri" panose="020F0502020204030204" pitchFamily="34" charset="0"/>
                      </a:rPr>
                      <m:t> </m:t>
                    </m:r>
                    <m:r>
                      <m:rPr>
                        <m:nor/>
                      </m:rPr>
                      <a:rPr lang="en-US" sz="6400">
                        <a:solidFill>
                          <a:schemeClr val="tx2">
                            <a:lumMod val="40000"/>
                            <a:lumOff val="60000"/>
                          </a:schemeClr>
                        </a:solidFill>
                        <a:effectLst>
                          <a:outerShdw blurRad="38100" dist="38100" dir="2700000" algn="tl">
                            <a:srgbClr val="000000">
                              <a:alpha val="43137"/>
                            </a:srgbClr>
                          </a:outerShdw>
                        </a:effectLst>
                        <a:cs typeface="Calibri" panose="020F0502020204030204" pitchFamily="34" charset="0"/>
                      </a:rPr>
                      <m:t>define</m:t>
                    </m:r>
                    <m:r>
                      <m:rPr>
                        <m:nor/>
                      </m:rPr>
                      <a:rPr lang="en-US" sz="6400">
                        <a:solidFill>
                          <a:schemeClr val="tx2">
                            <a:lumMod val="40000"/>
                            <a:lumOff val="60000"/>
                          </a:schemeClr>
                        </a:solidFill>
                        <a:effectLst>
                          <a:outerShdw blurRad="38100" dist="38100" dir="2700000" algn="tl">
                            <a:srgbClr val="000000">
                              <a:alpha val="43137"/>
                            </a:srgbClr>
                          </a:outerShdw>
                        </a:effectLst>
                        <a:cs typeface="Calibri" panose="020F0502020204030204" pitchFamily="34" charset="0"/>
                      </a:rPr>
                      <m:t> </m:t>
                    </m:r>
                    <m:r>
                      <m:rPr>
                        <m:nor/>
                      </m:rPr>
                      <a:rPr lang="en-US" sz="6400">
                        <a:solidFill>
                          <a:schemeClr val="tx2">
                            <a:lumMod val="40000"/>
                            <a:lumOff val="60000"/>
                          </a:schemeClr>
                        </a:solidFill>
                        <a:effectLst>
                          <a:outerShdw blurRad="38100" dist="38100" dir="2700000" algn="tl">
                            <a:srgbClr val="000000">
                              <a:alpha val="43137"/>
                            </a:srgbClr>
                          </a:outerShdw>
                        </a:effectLst>
                        <a:cs typeface="Calibri" panose="020F0502020204030204" pitchFamily="34" charset="0"/>
                      </a:rPr>
                      <m:t>the</m:t>
                    </m:r>
                    <m:r>
                      <m:rPr>
                        <m:nor/>
                      </m:rPr>
                      <a:rPr lang="en-US" sz="6400">
                        <a:solidFill>
                          <a:schemeClr val="tx2">
                            <a:lumMod val="40000"/>
                            <a:lumOff val="60000"/>
                          </a:schemeClr>
                        </a:solidFill>
                        <a:effectLst>
                          <a:outerShdw blurRad="38100" dist="38100" dir="2700000" algn="tl">
                            <a:srgbClr val="000000">
                              <a:alpha val="43137"/>
                            </a:srgbClr>
                          </a:outerShdw>
                        </a:effectLst>
                        <a:cs typeface="Calibri" panose="020F0502020204030204" pitchFamily="34" charset="0"/>
                      </a:rPr>
                      <m:t> </m:t>
                    </m:r>
                    <m:r>
                      <m:rPr>
                        <m:nor/>
                      </m:rPr>
                      <a:rPr lang="en-US" sz="6400">
                        <a:solidFill>
                          <a:schemeClr val="tx2">
                            <a:lumMod val="40000"/>
                            <a:lumOff val="60000"/>
                          </a:schemeClr>
                        </a:solidFill>
                        <a:effectLst>
                          <a:outerShdw blurRad="38100" dist="38100" dir="2700000" algn="tl">
                            <a:srgbClr val="000000">
                              <a:alpha val="43137"/>
                            </a:srgbClr>
                          </a:outerShdw>
                        </a:effectLst>
                        <a:cs typeface="Calibri" panose="020F0502020204030204" pitchFamily="34" charset="0"/>
                      </a:rPr>
                      <m:t>family</m:t>
                    </m:r>
                    <m:r>
                      <m:rPr>
                        <m:nor/>
                      </m:rPr>
                      <a:rPr lang="en-US" sz="6400">
                        <a:solidFill>
                          <a:schemeClr val="tx2">
                            <a:lumMod val="40000"/>
                            <a:lumOff val="60000"/>
                          </a:schemeClr>
                        </a:solidFill>
                        <a:effectLst>
                          <a:outerShdw blurRad="38100" dist="38100" dir="2700000" algn="tl">
                            <a:srgbClr val="000000">
                              <a:alpha val="43137"/>
                            </a:srgbClr>
                          </a:outerShdw>
                        </a:effectLst>
                        <a:cs typeface="Calibri" panose="020F0502020204030204" pitchFamily="34" charset="0"/>
                      </a:rPr>
                      <m:t> </m:t>
                    </m:r>
                    <m:r>
                      <m:rPr>
                        <m:nor/>
                      </m:rPr>
                      <a:rPr lang="en-US" sz="6400">
                        <a:solidFill>
                          <a:schemeClr val="tx2">
                            <a:lumMod val="40000"/>
                            <a:lumOff val="60000"/>
                          </a:schemeClr>
                        </a:solidFill>
                        <a:effectLst>
                          <a:outerShdw blurRad="38100" dist="38100" dir="2700000" algn="tl">
                            <a:srgbClr val="000000">
                              <a:alpha val="43137"/>
                            </a:srgbClr>
                          </a:outerShdw>
                        </a:effectLst>
                        <a:cs typeface="Calibri" panose="020F0502020204030204" pitchFamily="34" charset="0"/>
                      </a:rPr>
                      <m:t>of</m:t>
                    </m:r>
                    <m:r>
                      <m:rPr>
                        <m:nor/>
                      </m:rPr>
                      <a:rPr lang="en-US" sz="6400">
                        <a:solidFill>
                          <a:schemeClr val="tx2">
                            <a:lumMod val="40000"/>
                            <a:lumOff val="60000"/>
                          </a:schemeClr>
                        </a:solidFill>
                        <a:effectLst>
                          <a:outerShdw blurRad="38100" dist="38100" dir="2700000" algn="tl">
                            <a:srgbClr val="000000">
                              <a:alpha val="43137"/>
                            </a:srgbClr>
                          </a:outerShdw>
                        </a:effectLst>
                        <a:cs typeface="Calibri" panose="020F0502020204030204" pitchFamily="34" charset="0"/>
                      </a:rPr>
                      <m:t> </m:t>
                    </m:r>
                    <m:r>
                      <m:rPr>
                        <m:nor/>
                      </m:rPr>
                      <a:rPr lang="en-US" sz="6400">
                        <a:solidFill>
                          <a:schemeClr val="tx2">
                            <a:lumMod val="40000"/>
                            <a:lumOff val="60000"/>
                          </a:schemeClr>
                        </a:solidFill>
                        <a:effectLst>
                          <a:outerShdw blurRad="38100" dist="38100" dir="2700000" algn="tl">
                            <a:srgbClr val="000000">
                              <a:alpha val="43137"/>
                            </a:srgbClr>
                          </a:outerShdw>
                        </a:effectLst>
                        <a:cs typeface="Calibri" panose="020F0502020204030204" pitchFamily="34" charset="0"/>
                      </a:rPr>
                      <m:t>lines</m:t>
                    </m:r>
                    <m:r>
                      <m:rPr>
                        <m:nor/>
                      </m:rPr>
                      <a:rPr lang="en-US" sz="6400">
                        <a:solidFill>
                          <a:schemeClr val="tx2">
                            <a:lumMod val="40000"/>
                            <a:lumOff val="60000"/>
                          </a:schemeClr>
                        </a:solidFill>
                        <a:effectLst>
                          <a:outerShdw blurRad="38100" dist="38100" dir="2700000" algn="tl">
                            <a:srgbClr val="000000">
                              <a:alpha val="43137"/>
                            </a:srgbClr>
                          </a:outerShdw>
                        </a:effectLst>
                        <a:cs typeface="Calibri" panose="020F0502020204030204" pitchFamily="34" charset="0"/>
                      </a:rPr>
                      <m:t> </m:t>
                    </m:r>
                    <m:r>
                      <m:rPr>
                        <m:nor/>
                      </m:rPr>
                      <a:rPr lang="en-US" sz="6400">
                        <a:solidFill>
                          <a:schemeClr val="tx2">
                            <a:lumMod val="40000"/>
                            <a:lumOff val="60000"/>
                          </a:schemeClr>
                        </a:solidFill>
                        <a:effectLst>
                          <a:outerShdw blurRad="38100" dist="38100" dir="2700000" algn="tl">
                            <a:srgbClr val="000000">
                              <a:alpha val="43137"/>
                            </a:srgbClr>
                          </a:outerShdw>
                        </a:effectLst>
                        <a:cs typeface="Calibri" panose="020F0502020204030204" pitchFamily="34" charset="0"/>
                      </a:rPr>
                      <m:t>that</m:t>
                    </m:r>
                    <m:r>
                      <m:rPr>
                        <m:nor/>
                      </m:rPr>
                      <a:rPr lang="en-US" sz="6400">
                        <a:solidFill>
                          <a:schemeClr val="tx2">
                            <a:lumMod val="40000"/>
                            <a:lumOff val="60000"/>
                          </a:schemeClr>
                        </a:solidFill>
                        <a:effectLst>
                          <a:outerShdw blurRad="38100" dist="38100" dir="2700000" algn="tl">
                            <a:srgbClr val="000000">
                              <a:alpha val="43137"/>
                            </a:srgbClr>
                          </a:outerShdw>
                        </a:effectLst>
                        <a:cs typeface="Calibri" panose="020F0502020204030204" pitchFamily="34" charset="0"/>
                      </a:rPr>
                      <m:t> </m:t>
                    </m:r>
                    <m:r>
                      <m:rPr>
                        <m:nor/>
                      </m:rPr>
                      <a:rPr lang="en-US" sz="6400">
                        <a:solidFill>
                          <a:schemeClr val="tx2">
                            <a:lumMod val="40000"/>
                            <a:lumOff val="60000"/>
                          </a:schemeClr>
                        </a:solidFill>
                        <a:effectLst>
                          <a:outerShdw blurRad="38100" dist="38100" dir="2700000" algn="tl">
                            <a:srgbClr val="000000">
                              <a:alpha val="43137"/>
                            </a:srgbClr>
                          </a:outerShdw>
                        </a:effectLst>
                        <a:cs typeface="Calibri" panose="020F0502020204030204" pitchFamily="34" charset="0"/>
                      </a:rPr>
                      <m:t>goes</m:t>
                    </m:r>
                    <m:r>
                      <m:rPr>
                        <m:nor/>
                      </m:rPr>
                      <a:rPr lang="en-US" sz="6400">
                        <a:solidFill>
                          <a:schemeClr val="tx2">
                            <a:lumMod val="40000"/>
                            <a:lumOff val="60000"/>
                          </a:schemeClr>
                        </a:solidFill>
                        <a:effectLst>
                          <a:outerShdw blurRad="38100" dist="38100" dir="2700000" algn="tl">
                            <a:srgbClr val="000000">
                              <a:alpha val="43137"/>
                            </a:srgbClr>
                          </a:outerShdw>
                        </a:effectLst>
                        <a:cs typeface="Calibri" panose="020F0502020204030204" pitchFamily="34" charset="0"/>
                      </a:rPr>
                      <m:t> </m:t>
                    </m:r>
                    <m:r>
                      <m:rPr>
                        <m:nor/>
                      </m:rPr>
                      <a:rPr lang="en-US" sz="6400">
                        <a:solidFill>
                          <a:schemeClr val="tx2">
                            <a:lumMod val="40000"/>
                            <a:lumOff val="60000"/>
                          </a:schemeClr>
                        </a:solidFill>
                        <a:effectLst>
                          <a:outerShdw blurRad="38100" dist="38100" dir="2700000" algn="tl">
                            <a:srgbClr val="000000">
                              <a:alpha val="43137"/>
                            </a:srgbClr>
                          </a:outerShdw>
                        </a:effectLst>
                        <a:cs typeface="Calibri" panose="020F0502020204030204" pitchFamily="34" charset="0"/>
                      </a:rPr>
                      <m:t>through</m:t>
                    </m:r>
                    <m:r>
                      <m:rPr>
                        <m:nor/>
                      </m:rPr>
                      <a:rPr lang="en-US" sz="6400">
                        <a:solidFill>
                          <a:schemeClr val="tx2">
                            <a:lumMod val="40000"/>
                            <a:lumOff val="60000"/>
                          </a:schemeClr>
                        </a:solidFill>
                        <a:effectLst>
                          <a:outerShdw blurRad="38100" dist="38100" dir="2700000" algn="tl">
                            <a:srgbClr val="000000">
                              <a:alpha val="43137"/>
                            </a:srgbClr>
                          </a:outerShdw>
                        </a:effectLst>
                        <a:cs typeface="Calibri" panose="020F0502020204030204" pitchFamily="34" charset="0"/>
                      </a:rPr>
                      <m:t> </m:t>
                    </m:r>
                    <m:r>
                      <m:rPr>
                        <m:nor/>
                      </m:rPr>
                      <a:rPr lang="en-US" sz="6400">
                        <a:solidFill>
                          <a:schemeClr val="tx2">
                            <a:lumMod val="40000"/>
                            <a:lumOff val="60000"/>
                          </a:schemeClr>
                        </a:solidFill>
                        <a:effectLst>
                          <a:outerShdw blurRad="38100" dist="38100" dir="2700000" algn="tl">
                            <a:srgbClr val="000000">
                              <a:alpha val="43137"/>
                            </a:srgbClr>
                          </a:outerShdw>
                        </a:effectLst>
                        <a:cs typeface="Calibri" panose="020F0502020204030204" pitchFamily="34" charset="0"/>
                      </a:rPr>
                      <m:t>that</m:t>
                    </m:r>
                    <m:r>
                      <m:rPr>
                        <m:nor/>
                      </m:rPr>
                      <a:rPr lang="en-US" sz="6400">
                        <a:solidFill>
                          <a:schemeClr val="tx2">
                            <a:lumMod val="40000"/>
                            <a:lumOff val="60000"/>
                          </a:schemeClr>
                        </a:solidFill>
                        <a:effectLst>
                          <a:outerShdw blurRad="38100" dist="38100" dir="2700000" algn="tl">
                            <a:srgbClr val="000000">
                              <a:alpha val="43137"/>
                            </a:srgbClr>
                          </a:outerShdw>
                        </a:effectLst>
                        <a:cs typeface="Calibri" panose="020F0502020204030204" pitchFamily="34" charset="0"/>
                      </a:rPr>
                      <m:t> </m:t>
                    </m:r>
                    <m:r>
                      <m:rPr>
                        <m:nor/>
                      </m:rPr>
                      <a:rPr lang="en-US" sz="6400">
                        <a:solidFill>
                          <a:schemeClr val="tx2">
                            <a:lumMod val="40000"/>
                            <a:lumOff val="60000"/>
                          </a:schemeClr>
                        </a:solidFill>
                        <a:effectLst>
                          <a:outerShdw blurRad="38100" dist="38100" dir="2700000" algn="tl">
                            <a:srgbClr val="000000">
                              <a:alpha val="43137"/>
                            </a:srgbClr>
                          </a:outerShdw>
                        </a:effectLst>
                        <a:cs typeface="Calibri" panose="020F0502020204030204" pitchFamily="34" charset="0"/>
                      </a:rPr>
                      <m:t>point</m:t>
                    </m:r>
                    <m:r>
                      <m:rPr>
                        <m:nor/>
                      </m:rPr>
                      <a:rPr lang="en-US" sz="6400">
                        <a:solidFill>
                          <a:schemeClr val="tx2">
                            <a:lumMod val="40000"/>
                            <a:lumOff val="60000"/>
                          </a:schemeClr>
                        </a:solidFill>
                        <a:effectLst>
                          <a:outerShdw blurRad="38100" dist="38100" dir="2700000" algn="tl">
                            <a:srgbClr val="000000">
                              <a:alpha val="43137"/>
                            </a:srgbClr>
                          </a:outerShdw>
                        </a:effectLst>
                        <a:cs typeface="Calibri" panose="020F0502020204030204" pitchFamily="34" charset="0"/>
                      </a:rPr>
                      <m:t> </m:t>
                    </m:r>
                    <m:r>
                      <m:rPr>
                        <m:nor/>
                      </m:rPr>
                      <a:rPr lang="en-US" sz="6400">
                        <a:solidFill>
                          <a:schemeClr val="tx2">
                            <a:lumMod val="40000"/>
                            <a:lumOff val="60000"/>
                          </a:schemeClr>
                        </a:solidFill>
                        <a:effectLst>
                          <a:outerShdw blurRad="38100" dist="38100" dir="2700000" algn="tl">
                            <a:srgbClr val="000000">
                              <a:alpha val="43137"/>
                            </a:srgbClr>
                          </a:outerShdw>
                        </a:effectLst>
                        <a:cs typeface="Calibri" panose="020F0502020204030204" pitchFamily="34" charset="0"/>
                      </a:rPr>
                      <m:t>as</m:t>
                    </m:r>
                    <m:r>
                      <m:rPr>
                        <m:nor/>
                      </m:rPr>
                      <a:rPr lang="en-US" sz="6400">
                        <a:solidFill>
                          <a:schemeClr val="tx2">
                            <a:lumMod val="40000"/>
                            <a:lumOff val="60000"/>
                          </a:schemeClr>
                        </a:solidFill>
                        <a:effectLst>
                          <a:outerShdw blurRad="38100" dist="38100" dir="2700000" algn="tl">
                            <a:srgbClr val="000000">
                              <a:alpha val="43137"/>
                            </a:srgbClr>
                          </a:outerShdw>
                        </a:effectLst>
                        <a:cs typeface="Calibri" panose="020F0502020204030204" pitchFamily="34" charset="0"/>
                      </a:rPr>
                      <m:t>:</m:t>
                    </m:r>
                  </m:oMath>
                </a14:m>
                <a:endParaRPr lang="en-US" sz="6400" dirty="0">
                  <a:solidFill>
                    <a:schemeClr val="tx2">
                      <a:lumMod val="40000"/>
                      <a:lumOff val="60000"/>
                    </a:schemeClr>
                  </a:solidFill>
                  <a:effectLst>
                    <a:outerShdw blurRad="38100" dist="38100" dir="2700000" algn="tl">
                      <a:srgbClr val="000000">
                        <a:alpha val="43137"/>
                      </a:srgbClr>
                    </a:outerShdw>
                  </a:effectLst>
                  <a:cs typeface="Calibri" panose="020F0502020204030204" pitchFamily="34" charset="0"/>
                </a:endParaRPr>
              </a:p>
              <a:p>
                <a:pPr marL="0" indent="0" algn="l">
                  <a:lnSpc>
                    <a:spcPct val="120000"/>
                  </a:lnSpc>
                  <a:buFont typeface="Courier New" panose="02070309020205020404" pitchFamily="49" charset="0"/>
                  <a:buNone/>
                </a:pPr>
                <a:r>
                  <a:rPr lang="he-IL" sz="6400" dirty="0">
                    <a:solidFill>
                      <a:schemeClr val="tx2">
                        <a:lumMod val="40000"/>
                        <a:lumOff val="60000"/>
                      </a:schemeClr>
                    </a:solidFill>
                    <a:effectLst>
                      <a:outerShdw blurRad="38100" dist="38100" dir="2700000" algn="tl">
                        <a:srgbClr val="000000">
                          <a:alpha val="43137"/>
                        </a:srgbClr>
                      </a:outerShdw>
                    </a:effectLst>
                    <a:ea typeface="Cambria Math" panose="02040503050406030204" pitchFamily="18" charset="0"/>
                    <a:cs typeface="Calibri" panose="020F0502020204030204" pitchFamily="34" charset="0"/>
                  </a:rPr>
                  <a:t> </a:t>
                </a:r>
                <a14:m>
                  <m:oMath xmlns:m="http://schemas.openxmlformats.org/officeDocument/2006/math">
                    <m:r>
                      <a:rPr lang="en-US" sz="6400" b="0" i="1">
                        <a:solidFill>
                          <a:schemeClr val="tx2">
                            <a:lumMod val="40000"/>
                            <a:lumOff val="6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𝜌</m:t>
                    </m:r>
                    <m:r>
                      <a:rPr lang="he-IL" sz="6400" b="0" i="1">
                        <a:solidFill>
                          <a:schemeClr val="tx2">
                            <a:lumMod val="40000"/>
                            <a:lumOff val="6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m:t>
                    </m:r>
                    <m:sSub>
                      <m:sSubPr>
                        <m:ctrlPr>
                          <a:rPr lang="he-IL" sz="6400" i="1">
                            <a:solidFill>
                              <a:schemeClr val="tx2">
                                <a:lumMod val="40000"/>
                                <a:lumOff val="6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a:rPr lang="en-US" sz="6400" b="0" i="1">
                            <a:solidFill>
                              <a:schemeClr val="tx2">
                                <a:lumMod val="40000"/>
                                <a:lumOff val="6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𝑥</m:t>
                        </m:r>
                      </m:e>
                      <m:sub>
                        <m:r>
                          <a:rPr lang="he-IL" sz="6400" b="0" i="1">
                            <a:solidFill>
                              <a:schemeClr val="tx2">
                                <a:lumMod val="40000"/>
                                <a:lumOff val="6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0</m:t>
                        </m:r>
                      </m:sub>
                    </m:sSub>
                    <m:r>
                      <a:rPr lang="en-US" sz="6400" b="0" i="1">
                        <a:solidFill>
                          <a:schemeClr val="tx2">
                            <a:lumMod val="40000"/>
                            <a:lumOff val="6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 </m:t>
                    </m:r>
                    <m:r>
                      <a:rPr lang="en-US" sz="6400" b="0" i="1">
                        <a:solidFill>
                          <a:schemeClr val="tx2">
                            <a:lumMod val="40000"/>
                            <a:lumOff val="6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𝑐𝑜𝑠</m:t>
                    </m:r>
                    <m:r>
                      <a:rPr lang="en-US" sz="6400" b="0" i="1">
                        <a:solidFill>
                          <a:schemeClr val="tx2">
                            <a:lumMod val="40000"/>
                            <a:lumOff val="6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𝜃</m:t>
                    </m:r>
                    <m:r>
                      <a:rPr lang="en-US" sz="6400" b="0" i="1">
                        <a:solidFill>
                          <a:schemeClr val="tx2">
                            <a:lumMod val="40000"/>
                            <a:lumOff val="6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 </m:t>
                    </m:r>
                    <m:sSub>
                      <m:sSubPr>
                        <m:ctrlPr>
                          <a:rPr lang="en-US" sz="6400" i="1">
                            <a:solidFill>
                              <a:schemeClr val="tx2">
                                <a:lumMod val="40000"/>
                                <a:lumOff val="6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a:rPr lang="en-US" sz="6400" b="0" i="1">
                            <a:solidFill>
                              <a:schemeClr val="tx2">
                                <a:lumMod val="40000"/>
                                <a:lumOff val="6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𝑦</m:t>
                        </m:r>
                      </m:e>
                      <m:sub>
                        <m:r>
                          <a:rPr lang="en-US" sz="6400" b="0" i="1">
                            <a:solidFill>
                              <a:schemeClr val="tx2">
                                <a:lumMod val="40000"/>
                                <a:lumOff val="6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0</m:t>
                        </m:r>
                      </m:sub>
                    </m:sSub>
                    <m:r>
                      <a:rPr lang="en-US" sz="6400" b="0" i="1">
                        <a:solidFill>
                          <a:schemeClr val="tx2">
                            <a:lumMod val="40000"/>
                            <a:lumOff val="6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 </m:t>
                    </m:r>
                    <m:r>
                      <a:rPr lang="en-US" sz="6400" b="0" i="1">
                        <a:solidFill>
                          <a:schemeClr val="tx2">
                            <a:lumMod val="40000"/>
                            <a:lumOff val="6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𝑠𝑖𝑛</m:t>
                    </m:r>
                    <m:r>
                      <a:rPr lang="en-US" sz="6400" b="0" i="1">
                        <a:solidFill>
                          <a:schemeClr val="tx2">
                            <a:lumMod val="40000"/>
                            <a:lumOff val="6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𝜃</m:t>
                    </m:r>
                  </m:oMath>
                </a14:m>
                <a:r>
                  <a:rPr lang="en-US" sz="6400" dirty="0">
                    <a:solidFill>
                      <a:schemeClr val="tx2">
                        <a:lumMod val="40000"/>
                        <a:lumOff val="60000"/>
                      </a:schemeClr>
                    </a:solidFill>
                    <a:effectLst>
                      <a:outerShdw blurRad="38100" dist="38100" dir="2700000" algn="tl">
                        <a:srgbClr val="000000">
                          <a:alpha val="43137"/>
                        </a:srgbClr>
                      </a:outerShdw>
                    </a:effectLst>
                    <a:cs typeface="Calibri" panose="020F0502020204030204" pitchFamily="34" charset="0"/>
                  </a:rPr>
                  <a:t>  </a:t>
                </a:r>
                <a:br>
                  <a:rPr lang="en-US" sz="6400" dirty="0">
                    <a:solidFill>
                      <a:schemeClr val="tx2">
                        <a:lumMod val="40000"/>
                        <a:lumOff val="60000"/>
                      </a:schemeClr>
                    </a:solidFill>
                    <a:effectLst>
                      <a:outerShdw blurRad="38100" dist="38100" dir="2700000" algn="tl">
                        <a:srgbClr val="000000">
                          <a:alpha val="43137"/>
                        </a:srgbClr>
                      </a:outerShdw>
                    </a:effectLst>
                    <a:cs typeface="Calibri" panose="020F0502020204030204" pitchFamily="34" charset="0"/>
                  </a:rPr>
                </a:br>
                <a:r>
                  <a:rPr lang="en-US" sz="6400" dirty="0">
                    <a:solidFill>
                      <a:schemeClr val="tx2">
                        <a:lumMod val="40000"/>
                        <a:lumOff val="60000"/>
                      </a:schemeClr>
                    </a:solidFill>
                    <a:effectLst>
                      <a:outerShdw blurRad="38100" dist="38100" dir="2700000" algn="tl">
                        <a:srgbClr val="000000">
                          <a:alpha val="43137"/>
                        </a:srgbClr>
                      </a:outerShdw>
                    </a:effectLst>
                    <a:cs typeface="Calibri" panose="020F0502020204030204" pitchFamily="34" charset="0"/>
                  </a:rPr>
                  <a:t>Meaning that each pair (</a:t>
                </a:r>
                <a14:m>
                  <m:oMath xmlns:m="http://schemas.openxmlformats.org/officeDocument/2006/math">
                    <m:r>
                      <a:rPr lang="en-US" sz="6400" b="0" i="1" smtClean="0">
                        <a:solidFill>
                          <a:schemeClr val="tx2">
                            <a:lumMod val="40000"/>
                            <a:lumOff val="6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𝜌</m:t>
                    </m:r>
                    <m:r>
                      <a:rPr lang="en-US" sz="6400" b="0" i="1" smtClean="0">
                        <a:solidFill>
                          <a:schemeClr val="tx2">
                            <a:lumMod val="40000"/>
                            <a:lumOff val="6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m:t>
                    </m:r>
                    <m:r>
                      <a:rPr lang="en-US" sz="6400" b="0" i="1" smtClean="0">
                        <a:solidFill>
                          <a:schemeClr val="tx2">
                            <a:lumMod val="40000"/>
                            <a:lumOff val="6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𝜃</m:t>
                    </m:r>
                    <m:r>
                      <a:rPr lang="en-US" sz="6400" b="0" i="1" smtClean="0">
                        <a:solidFill>
                          <a:schemeClr val="tx2">
                            <a:lumMod val="40000"/>
                            <a:lumOff val="6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m:t>
                    </m:r>
                    <m:r>
                      <m:rPr>
                        <m:nor/>
                      </m:rPr>
                      <a:rPr lang="en-US" sz="6400" smtClean="0">
                        <a:solidFill>
                          <a:schemeClr val="tx2">
                            <a:lumMod val="40000"/>
                            <a:lumOff val="60000"/>
                          </a:schemeClr>
                        </a:solidFill>
                        <a:effectLst>
                          <a:outerShdw blurRad="38100" dist="38100" dir="2700000" algn="tl">
                            <a:srgbClr val="000000">
                              <a:alpha val="43137"/>
                            </a:srgbClr>
                          </a:outerShdw>
                        </a:effectLst>
                        <a:ea typeface="Cambria Math" panose="02040503050406030204" pitchFamily="18" charset="0"/>
                        <a:cs typeface="Calibri" panose="020F0502020204030204" pitchFamily="34" charset="0"/>
                      </a:rPr>
                      <m:t> </m:t>
                    </m:r>
                    <m:r>
                      <m:rPr>
                        <m:nor/>
                      </m:rPr>
                      <a:rPr lang="en-US" sz="6400">
                        <a:solidFill>
                          <a:schemeClr val="tx2">
                            <a:lumMod val="40000"/>
                            <a:lumOff val="60000"/>
                          </a:schemeClr>
                        </a:solidFill>
                        <a:effectLst>
                          <a:outerShdw blurRad="38100" dist="38100" dir="2700000" algn="tl">
                            <a:srgbClr val="000000">
                              <a:alpha val="43137"/>
                            </a:srgbClr>
                          </a:outerShdw>
                        </a:effectLst>
                        <a:cs typeface="Calibri" panose="020F0502020204030204" pitchFamily="34" charset="0"/>
                      </a:rPr>
                      <m:t>represents</m:t>
                    </m:r>
                    <m:r>
                      <m:rPr>
                        <m:nor/>
                      </m:rPr>
                      <a:rPr lang="en-US" sz="6400">
                        <a:solidFill>
                          <a:schemeClr val="tx2">
                            <a:lumMod val="40000"/>
                            <a:lumOff val="60000"/>
                          </a:schemeClr>
                        </a:solidFill>
                        <a:effectLst>
                          <a:outerShdw blurRad="38100" dist="38100" dir="2700000" algn="tl">
                            <a:srgbClr val="000000">
                              <a:alpha val="43137"/>
                            </a:srgbClr>
                          </a:outerShdw>
                        </a:effectLst>
                        <a:cs typeface="Calibri" panose="020F0502020204030204" pitchFamily="34" charset="0"/>
                      </a:rPr>
                      <m:t> </m:t>
                    </m:r>
                    <m:r>
                      <m:rPr>
                        <m:nor/>
                      </m:rPr>
                      <a:rPr lang="en-US" sz="6400">
                        <a:solidFill>
                          <a:schemeClr val="tx2">
                            <a:lumMod val="40000"/>
                            <a:lumOff val="60000"/>
                          </a:schemeClr>
                        </a:solidFill>
                        <a:effectLst>
                          <a:outerShdw blurRad="38100" dist="38100" dir="2700000" algn="tl">
                            <a:srgbClr val="000000">
                              <a:alpha val="43137"/>
                            </a:srgbClr>
                          </a:outerShdw>
                        </a:effectLst>
                        <a:cs typeface="Calibri" panose="020F0502020204030204" pitchFamily="34" charset="0"/>
                      </a:rPr>
                      <m:t>each</m:t>
                    </m:r>
                    <m:r>
                      <m:rPr>
                        <m:nor/>
                      </m:rPr>
                      <a:rPr lang="en-US" sz="6400">
                        <a:solidFill>
                          <a:schemeClr val="tx2">
                            <a:lumMod val="40000"/>
                            <a:lumOff val="60000"/>
                          </a:schemeClr>
                        </a:solidFill>
                        <a:effectLst>
                          <a:outerShdw blurRad="38100" dist="38100" dir="2700000" algn="tl">
                            <a:srgbClr val="000000">
                              <a:alpha val="43137"/>
                            </a:srgbClr>
                          </a:outerShdw>
                        </a:effectLst>
                        <a:cs typeface="Calibri" panose="020F0502020204030204" pitchFamily="34" charset="0"/>
                      </a:rPr>
                      <m:t> </m:t>
                    </m:r>
                    <m:r>
                      <m:rPr>
                        <m:nor/>
                      </m:rPr>
                      <a:rPr lang="en-US" sz="6400">
                        <a:solidFill>
                          <a:schemeClr val="tx2">
                            <a:lumMod val="40000"/>
                            <a:lumOff val="60000"/>
                          </a:schemeClr>
                        </a:solidFill>
                        <a:effectLst>
                          <a:outerShdw blurRad="38100" dist="38100" dir="2700000" algn="tl">
                            <a:srgbClr val="000000">
                              <a:alpha val="43137"/>
                            </a:srgbClr>
                          </a:outerShdw>
                        </a:effectLst>
                        <a:cs typeface="Calibri" panose="020F0502020204030204" pitchFamily="34" charset="0"/>
                      </a:rPr>
                      <m:t>line</m:t>
                    </m:r>
                    <m:r>
                      <m:rPr>
                        <m:nor/>
                      </m:rPr>
                      <a:rPr lang="en-US" sz="6400">
                        <a:solidFill>
                          <a:schemeClr val="tx2">
                            <a:lumMod val="40000"/>
                            <a:lumOff val="60000"/>
                          </a:schemeClr>
                        </a:solidFill>
                        <a:effectLst>
                          <a:outerShdw blurRad="38100" dist="38100" dir="2700000" algn="tl">
                            <a:srgbClr val="000000">
                              <a:alpha val="43137"/>
                            </a:srgbClr>
                          </a:outerShdw>
                        </a:effectLst>
                        <a:cs typeface="Calibri" panose="020F0502020204030204" pitchFamily="34" charset="0"/>
                      </a:rPr>
                      <m:t> </m:t>
                    </m:r>
                    <m:r>
                      <m:rPr>
                        <m:nor/>
                      </m:rPr>
                      <a:rPr lang="en-US" sz="6400">
                        <a:solidFill>
                          <a:schemeClr val="tx2">
                            <a:lumMod val="40000"/>
                            <a:lumOff val="60000"/>
                          </a:schemeClr>
                        </a:solidFill>
                        <a:effectLst>
                          <a:outerShdw blurRad="38100" dist="38100" dir="2700000" algn="tl">
                            <a:srgbClr val="000000">
                              <a:alpha val="43137"/>
                            </a:srgbClr>
                          </a:outerShdw>
                        </a:effectLst>
                        <a:cs typeface="Calibri" panose="020F0502020204030204" pitchFamily="34" charset="0"/>
                      </a:rPr>
                      <m:t>that</m:t>
                    </m:r>
                    <m:r>
                      <m:rPr>
                        <m:nor/>
                      </m:rPr>
                      <a:rPr lang="en-US" sz="6400">
                        <a:solidFill>
                          <a:schemeClr val="tx2">
                            <a:lumMod val="40000"/>
                            <a:lumOff val="60000"/>
                          </a:schemeClr>
                        </a:solidFill>
                        <a:effectLst>
                          <a:outerShdw blurRad="38100" dist="38100" dir="2700000" algn="tl">
                            <a:srgbClr val="000000">
                              <a:alpha val="43137"/>
                            </a:srgbClr>
                          </a:outerShdw>
                        </a:effectLst>
                        <a:cs typeface="Calibri" panose="020F0502020204030204" pitchFamily="34" charset="0"/>
                      </a:rPr>
                      <m:t> </m:t>
                    </m:r>
                    <m:r>
                      <m:rPr>
                        <m:nor/>
                      </m:rPr>
                      <a:rPr lang="en-US" sz="6400">
                        <a:solidFill>
                          <a:schemeClr val="tx2">
                            <a:lumMod val="40000"/>
                            <a:lumOff val="60000"/>
                          </a:schemeClr>
                        </a:solidFill>
                        <a:effectLst>
                          <a:outerShdw blurRad="38100" dist="38100" dir="2700000" algn="tl">
                            <a:srgbClr val="000000">
                              <a:alpha val="43137"/>
                            </a:srgbClr>
                          </a:outerShdw>
                        </a:effectLst>
                        <a:cs typeface="Calibri" panose="020F0502020204030204" pitchFamily="34" charset="0"/>
                      </a:rPr>
                      <m:t>passes</m:t>
                    </m:r>
                    <m:r>
                      <m:rPr>
                        <m:nor/>
                      </m:rPr>
                      <a:rPr lang="en-US" sz="6400">
                        <a:solidFill>
                          <a:schemeClr val="tx2">
                            <a:lumMod val="40000"/>
                            <a:lumOff val="60000"/>
                          </a:schemeClr>
                        </a:solidFill>
                        <a:effectLst>
                          <a:outerShdw blurRad="38100" dist="38100" dir="2700000" algn="tl">
                            <a:srgbClr val="000000">
                              <a:alpha val="43137"/>
                            </a:srgbClr>
                          </a:outerShdw>
                        </a:effectLst>
                        <a:cs typeface="Calibri" panose="020F0502020204030204" pitchFamily="34" charset="0"/>
                      </a:rPr>
                      <m:t> </m:t>
                    </m:r>
                    <m:r>
                      <m:rPr>
                        <m:nor/>
                      </m:rPr>
                      <a:rPr lang="en-US" sz="6400">
                        <a:solidFill>
                          <a:schemeClr val="tx2">
                            <a:lumMod val="40000"/>
                            <a:lumOff val="60000"/>
                          </a:schemeClr>
                        </a:solidFill>
                        <a:effectLst>
                          <a:outerShdw blurRad="38100" dist="38100" dir="2700000" algn="tl">
                            <a:srgbClr val="000000">
                              <a:alpha val="43137"/>
                            </a:srgbClr>
                          </a:outerShdw>
                        </a:effectLst>
                        <a:cs typeface="Calibri" panose="020F0502020204030204" pitchFamily="34" charset="0"/>
                      </a:rPr>
                      <m:t>by</m:t>
                    </m:r>
                    <m:r>
                      <m:rPr>
                        <m:nor/>
                      </m:rPr>
                      <a:rPr lang="en-US" sz="6400" dirty="0">
                        <a:solidFill>
                          <a:schemeClr val="tx2">
                            <a:lumMod val="40000"/>
                            <a:lumOff val="60000"/>
                          </a:schemeClr>
                        </a:solidFill>
                        <a:effectLst>
                          <a:outerShdw blurRad="38100" dist="38100" dir="2700000" algn="tl">
                            <a:srgbClr val="000000">
                              <a:alpha val="43137"/>
                            </a:srgbClr>
                          </a:outerShdw>
                        </a:effectLst>
                        <a:cs typeface="Calibri" panose="020F0502020204030204" pitchFamily="34" charset="0"/>
                      </a:rPr>
                      <m:t>(</m:t>
                    </m:r>
                    <m:sSub>
                      <m:sSubPr>
                        <m:ctrlPr>
                          <a:rPr lang="en-US" sz="6400" i="1">
                            <a:solidFill>
                              <a:schemeClr val="tx2">
                                <a:lumMod val="40000"/>
                                <a:lumOff val="60000"/>
                              </a:schemeClr>
                            </a:solidFill>
                            <a:effectLst>
                              <a:outerShdw blurRad="38100" dist="38100" dir="2700000" algn="tl">
                                <a:srgbClr val="000000">
                                  <a:alpha val="43137"/>
                                </a:srgbClr>
                              </a:outerShdw>
                            </a:effectLst>
                            <a:latin typeface="Cambria Math" panose="02040503050406030204" pitchFamily="18" charset="0"/>
                          </a:rPr>
                        </m:ctrlPr>
                      </m:sSubPr>
                      <m:e>
                        <m:r>
                          <a:rPr lang="en-US" sz="6400" b="0" i="1">
                            <a:solidFill>
                              <a:schemeClr val="tx2">
                                <a:lumMod val="40000"/>
                                <a:lumOff val="60000"/>
                              </a:schemeClr>
                            </a:solidFill>
                            <a:effectLst>
                              <a:outerShdw blurRad="38100" dist="38100" dir="2700000" algn="tl">
                                <a:srgbClr val="000000">
                                  <a:alpha val="43137"/>
                                </a:srgbClr>
                              </a:outerShdw>
                            </a:effectLst>
                            <a:latin typeface="Cambria Math" panose="02040503050406030204" pitchFamily="18" charset="0"/>
                          </a:rPr>
                          <m:t>𝑥</m:t>
                        </m:r>
                      </m:e>
                      <m:sub>
                        <m:r>
                          <a:rPr lang="en-US" sz="6400" b="0" i="1">
                            <a:solidFill>
                              <a:schemeClr val="tx2">
                                <a:lumMod val="40000"/>
                                <a:lumOff val="60000"/>
                              </a:schemeClr>
                            </a:solidFill>
                            <a:effectLst>
                              <a:outerShdw blurRad="38100" dist="38100" dir="2700000" algn="tl">
                                <a:srgbClr val="000000">
                                  <a:alpha val="43137"/>
                                </a:srgbClr>
                              </a:outerShdw>
                            </a:effectLst>
                            <a:latin typeface="Cambria Math" panose="02040503050406030204" pitchFamily="18" charset="0"/>
                          </a:rPr>
                          <m:t>0</m:t>
                        </m:r>
                      </m:sub>
                    </m:sSub>
                    <m:r>
                      <a:rPr lang="en-US" sz="6400" b="0" i="1">
                        <a:solidFill>
                          <a:schemeClr val="tx2">
                            <a:lumMod val="40000"/>
                            <a:lumOff val="60000"/>
                          </a:schemeClr>
                        </a:solidFill>
                        <a:effectLst>
                          <a:outerShdw blurRad="38100" dist="38100" dir="2700000" algn="tl">
                            <a:srgbClr val="000000">
                              <a:alpha val="43137"/>
                            </a:srgbClr>
                          </a:outerShdw>
                        </a:effectLst>
                        <a:latin typeface="Cambria Math" panose="02040503050406030204" pitchFamily="18" charset="0"/>
                      </a:rPr>
                      <m:t>,</m:t>
                    </m:r>
                    <m:sSub>
                      <m:sSubPr>
                        <m:ctrlPr>
                          <a:rPr lang="en-US" sz="6400" i="1">
                            <a:solidFill>
                              <a:schemeClr val="tx2">
                                <a:lumMod val="40000"/>
                                <a:lumOff val="60000"/>
                              </a:schemeClr>
                            </a:solidFill>
                            <a:effectLst>
                              <a:outerShdw blurRad="38100" dist="38100" dir="2700000" algn="tl">
                                <a:srgbClr val="000000">
                                  <a:alpha val="43137"/>
                                </a:srgbClr>
                              </a:outerShdw>
                            </a:effectLst>
                            <a:latin typeface="Cambria Math" panose="02040503050406030204" pitchFamily="18" charset="0"/>
                          </a:rPr>
                        </m:ctrlPr>
                      </m:sSubPr>
                      <m:e>
                        <m:r>
                          <a:rPr lang="en-US" sz="6400" b="0" i="1">
                            <a:solidFill>
                              <a:schemeClr val="tx2">
                                <a:lumMod val="40000"/>
                                <a:lumOff val="60000"/>
                              </a:schemeClr>
                            </a:solidFill>
                            <a:effectLst>
                              <a:outerShdw blurRad="38100" dist="38100" dir="2700000" algn="tl">
                                <a:srgbClr val="000000">
                                  <a:alpha val="43137"/>
                                </a:srgbClr>
                              </a:outerShdw>
                            </a:effectLst>
                            <a:latin typeface="Cambria Math" panose="02040503050406030204" pitchFamily="18" charset="0"/>
                          </a:rPr>
                          <m:t>𝑦</m:t>
                        </m:r>
                      </m:e>
                      <m:sub>
                        <m:r>
                          <a:rPr lang="en-US" sz="6400" b="0" i="1">
                            <a:solidFill>
                              <a:schemeClr val="tx2">
                                <a:lumMod val="40000"/>
                                <a:lumOff val="60000"/>
                              </a:schemeClr>
                            </a:solidFill>
                            <a:effectLst>
                              <a:outerShdw blurRad="38100" dist="38100" dir="2700000" algn="tl">
                                <a:srgbClr val="000000">
                                  <a:alpha val="43137"/>
                                </a:srgbClr>
                              </a:outerShdw>
                            </a:effectLst>
                            <a:latin typeface="Cambria Math" panose="02040503050406030204" pitchFamily="18" charset="0"/>
                          </a:rPr>
                          <m:t>0</m:t>
                        </m:r>
                      </m:sub>
                    </m:sSub>
                    <m:r>
                      <a:rPr lang="en-US" sz="6400" b="0" i="1">
                        <a:solidFill>
                          <a:schemeClr val="tx2">
                            <a:lumMod val="40000"/>
                            <a:lumOff val="60000"/>
                          </a:schemeClr>
                        </a:solidFill>
                        <a:effectLst>
                          <a:outerShdw blurRad="38100" dist="38100" dir="2700000" algn="tl">
                            <a:srgbClr val="000000">
                              <a:alpha val="43137"/>
                            </a:srgbClr>
                          </a:outerShdw>
                        </a:effectLst>
                        <a:latin typeface="Cambria Math" panose="02040503050406030204" pitchFamily="18" charset="0"/>
                      </a:rPr>
                      <m:t>)</m:t>
                    </m:r>
                  </m:oMath>
                </a14:m>
                <a:endParaRPr lang="en-US" sz="8000" dirty="0">
                  <a:solidFill>
                    <a:schemeClr val="tx2">
                      <a:lumMod val="40000"/>
                      <a:lumOff val="60000"/>
                    </a:schemeClr>
                  </a:solidFill>
                  <a:effectLst>
                    <a:outerShdw blurRad="38100" dist="38100" dir="2700000" algn="tl">
                      <a:srgbClr val="000000">
                        <a:alpha val="43137"/>
                      </a:srgbClr>
                    </a:outerShdw>
                  </a:effectLst>
                </a:endParaRPr>
              </a:p>
            </p:txBody>
          </p:sp>
        </mc:Choice>
        <mc:Fallback xmlns="">
          <p:sp>
            <p:nvSpPr>
              <p:cNvPr id="8" name="Text Placeholder 6">
                <a:extLst>
                  <a:ext uri="{FF2B5EF4-FFF2-40B4-BE49-F238E27FC236}">
                    <a16:creationId xmlns:a16="http://schemas.microsoft.com/office/drawing/2014/main" id="{ABEFE08E-CBE9-4B8C-BCAA-F38AA7FD4BBD}"/>
                  </a:ext>
                </a:extLst>
              </p:cNvPr>
              <p:cNvSpPr txBox="1">
                <a:spLocks noRot="1" noChangeAspect="1" noMove="1" noResize="1" noEditPoints="1" noAdjustHandles="1" noChangeArrowheads="1" noChangeShapeType="1" noTextEdit="1"/>
              </p:cNvSpPr>
              <p:nvPr/>
            </p:nvSpPr>
            <p:spPr>
              <a:xfrm>
                <a:off x="116855" y="1129581"/>
                <a:ext cx="11582565" cy="4685293"/>
              </a:xfrm>
              <a:prstGeom prst="rect">
                <a:avLst/>
              </a:prstGeom>
              <a:blipFill>
                <a:blip r:embed="rId2"/>
                <a:stretch>
                  <a:fillRect l="-1526" t="-1560"/>
                </a:stretch>
              </a:blipFill>
            </p:spPr>
            <p:txBody>
              <a:bodyPr/>
              <a:lstStyle/>
              <a:p>
                <a:r>
                  <a:rPr lang="he-IL">
                    <a:noFill/>
                  </a:rPr>
                  <a:t> </a:t>
                </a:r>
              </a:p>
            </p:txBody>
          </p:sp>
        </mc:Fallback>
      </mc:AlternateContent>
      <p:pic>
        <p:nvPicPr>
          <p:cNvPr id="9" name="תמונה 8">
            <a:extLst>
              <a:ext uri="{FF2B5EF4-FFF2-40B4-BE49-F238E27FC236}">
                <a16:creationId xmlns:a16="http://schemas.microsoft.com/office/drawing/2014/main" id="{9BFA5E98-4D24-488D-B80D-D36FEAB9C790}"/>
              </a:ext>
            </a:extLst>
          </p:cNvPr>
          <p:cNvPicPr>
            <a:picLocks noChangeAspect="1"/>
          </p:cNvPicPr>
          <p:nvPr/>
        </p:nvPicPr>
        <p:blipFill>
          <a:blip r:embed="rId3"/>
          <a:stretch>
            <a:fillRect/>
          </a:stretch>
        </p:blipFill>
        <p:spPr>
          <a:xfrm>
            <a:off x="8930936" y="891257"/>
            <a:ext cx="2655060" cy="2210890"/>
          </a:xfrm>
          <a:prstGeom prst="rect">
            <a:avLst/>
          </a:prstGeom>
        </p:spPr>
      </p:pic>
      <p:pic>
        <p:nvPicPr>
          <p:cNvPr id="10" name="תמונה 9">
            <a:extLst>
              <a:ext uri="{FF2B5EF4-FFF2-40B4-BE49-F238E27FC236}">
                <a16:creationId xmlns:a16="http://schemas.microsoft.com/office/drawing/2014/main" id="{E0E42C1A-9DE2-4FD4-90F1-4B0DAC81DD15}"/>
              </a:ext>
            </a:extLst>
          </p:cNvPr>
          <p:cNvPicPr>
            <a:picLocks noChangeAspect="1"/>
          </p:cNvPicPr>
          <p:nvPr/>
        </p:nvPicPr>
        <p:blipFill>
          <a:blip r:embed="rId4"/>
          <a:stretch>
            <a:fillRect/>
          </a:stretch>
        </p:blipFill>
        <p:spPr>
          <a:xfrm>
            <a:off x="8930936" y="3634197"/>
            <a:ext cx="2734322" cy="1815363"/>
          </a:xfrm>
          <a:prstGeom prst="rect">
            <a:avLst/>
          </a:prstGeom>
        </p:spPr>
      </p:pic>
    </p:spTree>
    <p:extLst>
      <p:ext uri="{BB962C8B-B14F-4D97-AF65-F5344CB8AC3E}">
        <p14:creationId xmlns:p14="http://schemas.microsoft.com/office/powerpoint/2010/main" val="3447552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ציין מיקום של מספר שקופית 4">
            <a:extLst>
              <a:ext uri="{FF2B5EF4-FFF2-40B4-BE49-F238E27FC236}">
                <a16:creationId xmlns:a16="http://schemas.microsoft.com/office/drawing/2014/main" id="{7C97EB92-28A1-46C3-A2F2-A20E74D98904}"/>
              </a:ext>
            </a:extLst>
          </p:cNvPr>
          <p:cNvSpPr>
            <a:spLocks noGrp="1"/>
          </p:cNvSpPr>
          <p:nvPr>
            <p:ph type="sldNum" sz="quarter" idx="12"/>
          </p:nvPr>
        </p:nvSpPr>
        <p:spPr/>
        <p:txBody>
          <a:bodyPr/>
          <a:lstStyle/>
          <a:p>
            <a:fld id="{8D581BC7-E183-40DB-AC97-C19EA4EB8894}" type="slidenum">
              <a:rPr lang="ru-RU" smtClean="0"/>
              <a:pPr/>
              <a:t>5</a:t>
            </a:fld>
            <a:endParaRPr lang="ru-RU" dirty="0"/>
          </a:p>
        </p:txBody>
      </p:sp>
      <mc:AlternateContent xmlns:mc="http://schemas.openxmlformats.org/markup-compatibility/2006" xmlns:a14="http://schemas.microsoft.com/office/drawing/2010/main">
        <mc:Choice Requires="a14">
          <p:sp>
            <p:nvSpPr>
              <p:cNvPr id="7" name="מציין מיקום טקסט 7">
                <a:extLst>
                  <a:ext uri="{FF2B5EF4-FFF2-40B4-BE49-F238E27FC236}">
                    <a16:creationId xmlns:a16="http://schemas.microsoft.com/office/drawing/2014/main" id="{28CA2A8D-154D-4FE8-BD83-8F19889F5B52}"/>
                  </a:ext>
                </a:extLst>
              </p:cNvPr>
              <p:cNvSpPr txBox="1">
                <a:spLocks/>
              </p:cNvSpPr>
              <p:nvPr/>
            </p:nvSpPr>
            <p:spPr>
              <a:xfrm>
                <a:off x="81643" y="130630"/>
                <a:ext cx="11960677" cy="4734334"/>
              </a:xfrm>
              <a:prstGeom prst="rect">
                <a:avLst/>
              </a:prstGeom>
            </p:spPr>
            <p:txBody>
              <a:bodyPr>
                <a:normAutofit lnSpcReduction="10000"/>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rtl="0">
                  <a:buFont typeface="Arial" panose="020B0604020202020204" pitchFamily="34" charset="0"/>
                  <a:buNone/>
                </a:pPr>
                <a:r>
                  <a:rPr lang="en-US" sz="1600" dirty="0">
                    <a:solidFill>
                      <a:schemeClr val="bg2"/>
                    </a:solidFill>
                    <a:effectLst>
                      <a:outerShdw blurRad="38100" dist="38100" dir="2700000" algn="tl">
                        <a:srgbClr val="000000">
                          <a:alpha val="43137"/>
                        </a:srgbClr>
                      </a:outerShdw>
                    </a:effectLst>
                  </a:rPr>
                  <a:t>To explain the Hough transform we use a simple example:</a:t>
                </a:r>
                <a:br>
                  <a:rPr lang="en-US" sz="1600" dirty="0">
                    <a:solidFill>
                      <a:schemeClr val="bg2"/>
                    </a:solidFill>
                    <a:effectLst>
                      <a:outerShdw blurRad="38100" dist="38100" dir="2700000" algn="tl">
                        <a:srgbClr val="000000">
                          <a:alpha val="43137"/>
                        </a:srgbClr>
                      </a:outerShdw>
                    </a:effectLst>
                  </a:rPr>
                </a:br>
                <a:br>
                  <a:rPr lang="en-US" sz="1600" dirty="0">
                    <a:solidFill>
                      <a:schemeClr val="bg2"/>
                    </a:solidFill>
                    <a:effectLst>
                      <a:outerShdw blurRad="38100" dist="38100" dir="2700000" algn="tl">
                        <a:srgbClr val="000000">
                          <a:alpha val="43137"/>
                        </a:srgbClr>
                      </a:outerShdw>
                    </a:effectLst>
                  </a:rPr>
                </a:br>
                <a:r>
                  <a:rPr lang="en-US" sz="1600" dirty="0">
                    <a:solidFill>
                      <a:schemeClr val="bg2"/>
                    </a:solidFill>
                    <a:effectLst>
                      <a:outerShdw blurRad="38100" dist="38100" dir="2700000" algn="tl">
                        <a:srgbClr val="000000">
                          <a:alpha val="43137"/>
                        </a:srgbClr>
                      </a:outerShdw>
                    </a:effectLst>
                  </a:rPr>
                  <a:t>lets look of binary image of size 30x30 pixels with points at (5, 25) and (20, 10) shown below.</a:t>
                </a:r>
              </a:p>
              <a:p>
                <a:pPr marL="0" indent="0" algn="l" rtl="0">
                  <a:buFont typeface="Arial" panose="020B0604020202020204" pitchFamily="34" charset="0"/>
                  <a:buNone/>
                </a:pPr>
                <a:r>
                  <a:rPr lang="en-US" sz="1600" dirty="0">
                    <a:solidFill>
                      <a:schemeClr val="bg2"/>
                    </a:solidFill>
                    <a:effectLst>
                      <a:outerShdw blurRad="38100" dist="38100" dir="2700000" algn="tl">
                        <a:srgbClr val="000000">
                          <a:alpha val="43137"/>
                        </a:srgbClr>
                      </a:outerShdw>
                    </a:effectLst>
                  </a:rPr>
                  <a:t>The image is transformed to hough space by calculating </a:t>
                </a:r>
                <a:r>
                  <a:rPr lang="en-US" sz="1600" dirty="0">
                    <a:solidFill>
                      <a:schemeClr val="bg2"/>
                    </a:solidFill>
                    <a:effectLst>
                      <a:outerShdw blurRad="38100" dist="38100" dir="2700000" algn="tl">
                        <a:srgbClr val="000000">
                          <a:alpha val="43137"/>
                        </a:srgbClr>
                      </a:outerShdw>
                    </a:effectLst>
                    <a:cs typeface="Calibri" panose="020F0502020204030204" pitchFamily="34" charset="0"/>
                  </a:rPr>
                  <a:t>ρ with a point at each angle from [-90° to 90°] .</a:t>
                </a:r>
              </a:p>
              <a:p>
                <a:pPr marL="0" indent="0" algn="l" rtl="0">
                  <a:buFont typeface="Arial" panose="020B0604020202020204" pitchFamily="34" charset="0"/>
                  <a:buNone/>
                </a:pPr>
                <a:r>
                  <a:rPr lang="en-US" sz="1600" dirty="0">
                    <a:solidFill>
                      <a:schemeClr val="bg2"/>
                    </a:solidFill>
                    <a:effectLst>
                      <a:outerShdw blurRad="38100" dist="38100" dir="2700000" algn="tl">
                        <a:srgbClr val="000000">
                          <a:alpha val="43137"/>
                        </a:srgbClr>
                      </a:outerShdw>
                    </a:effectLst>
                  </a:rPr>
                  <a:t>The points in hough space make a sinusoidal curve.</a:t>
                </a:r>
              </a:p>
              <a:p>
                <a:pPr marL="0" indent="0" algn="l">
                  <a:buFont typeface="Arial" panose="020B0604020202020204" pitchFamily="34" charset="0"/>
                  <a:buNone/>
                </a:pP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 </a:t>
                </a:r>
                <a:r>
                  <a:rPr lang="en-US" sz="1600" dirty="0">
                    <a:solidFill>
                      <a:schemeClr val="bg2"/>
                    </a:solidFill>
                    <a:effectLst>
                      <a:outerShdw blurRad="38100" dist="38100" dir="2700000" algn="tl">
                        <a:srgbClr val="000000">
                          <a:alpha val="43137"/>
                        </a:srgbClr>
                      </a:outerShdw>
                    </a:effectLst>
                  </a:rPr>
                  <a:t>The value of </a:t>
                </a:r>
                <a:r>
                  <a:rPr lang="en-US" sz="1600" dirty="0">
                    <a:solidFill>
                      <a:schemeClr val="tx2">
                        <a:lumMod val="40000"/>
                        <a:lumOff val="60000"/>
                      </a:schemeClr>
                    </a:solidFill>
                    <a:effectLst>
                      <a:outerShdw blurRad="38100" dist="38100" dir="2700000" algn="tl">
                        <a:srgbClr val="000000">
                          <a:alpha val="43137"/>
                        </a:srgbClr>
                      </a:outerShdw>
                    </a:effectLst>
                    <a:cs typeface="Calibri" panose="020F0502020204030204" pitchFamily="34" charset="0"/>
                  </a:rPr>
                  <a:t>ρ at various angle for the 2 edge point:</a:t>
                </a:r>
                <a:br>
                  <a:rPr lang="en-US" altLang="he-IL" sz="1600" dirty="0">
                    <a:solidFill>
                      <a:srgbClr val="555555"/>
                    </a:solidFill>
                    <a:effectLst>
                      <a:outerShdw blurRad="38100" dist="38100" dir="2700000" algn="tl">
                        <a:srgbClr val="000000">
                          <a:alpha val="43137"/>
                        </a:srgbClr>
                      </a:outerShdw>
                    </a:effectLst>
                  </a:rPr>
                </a:br>
                <a:endParaRPr lang="en-US" altLang="he-IL" sz="1600" dirty="0">
                  <a:solidFill>
                    <a:srgbClr val="555555"/>
                  </a:solidFill>
                  <a:effectLst>
                    <a:outerShdw blurRad="38100" dist="38100" dir="2700000" algn="tl">
                      <a:srgbClr val="000000">
                        <a:alpha val="43137"/>
                      </a:srgbClr>
                    </a:outerShdw>
                  </a:effectLst>
                </a:endParaRPr>
              </a:p>
              <a:p>
                <a:pPr marL="0" indent="0" algn="l">
                  <a:buFont typeface="Arial" panose="020B0604020202020204" pitchFamily="34" charset="0"/>
                  <a:buNone/>
                </a:pPr>
                <a:endParaRPr lang="en-US" sz="1600" dirty="0">
                  <a:effectLst>
                    <a:outerShdw blurRad="38100" dist="38100" dir="2700000" algn="tl">
                      <a:srgbClr val="000000">
                        <a:alpha val="43137"/>
                      </a:srgbClr>
                    </a:outerShdw>
                  </a:effectLst>
                </a:endParaRPr>
              </a:p>
              <a:p>
                <a:pPr marL="0" indent="0" algn="l">
                  <a:buFont typeface="Arial" panose="020B0604020202020204" pitchFamily="34" charset="0"/>
                  <a:buNone/>
                </a:pPr>
                <a:endParaRPr lang="en-US" sz="1600" dirty="0">
                  <a:effectLst>
                    <a:outerShdw blurRad="38100" dist="38100" dir="2700000" algn="tl">
                      <a:srgbClr val="000000">
                        <a:alpha val="43137"/>
                      </a:srgbClr>
                    </a:outerShdw>
                  </a:effectLst>
                </a:endParaRPr>
              </a:p>
              <a:p>
                <a:pPr marL="0" indent="0" algn="l">
                  <a:buFont typeface="Arial" panose="020B0604020202020204" pitchFamily="34" charset="0"/>
                  <a:buNone/>
                </a:pPr>
                <a:endParaRPr lang="en-US" sz="1600" dirty="0">
                  <a:effectLst>
                    <a:outerShdw blurRad="38100" dist="38100" dir="2700000" algn="tl">
                      <a:srgbClr val="000000">
                        <a:alpha val="43137"/>
                      </a:srgbClr>
                    </a:outerShdw>
                  </a:effectLst>
                </a:endParaRPr>
              </a:p>
              <a:p>
                <a:pPr marL="0" indent="0" algn="l">
                  <a:buFont typeface="Arial" panose="020B0604020202020204" pitchFamily="34" charset="0"/>
                  <a:buNone/>
                </a:pPr>
                <a:endParaRPr lang="en-US" sz="1600" dirty="0">
                  <a:effectLst>
                    <a:outerShdw blurRad="38100" dist="38100" dir="2700000" algn="tl">
                      <a:srgbClr val="000000">
                        <a:alpha val="43137"/>
                      </a:srgbClr>
                    </a:outerShdw>
                  </a:effectLst>
                </a:endParaRPr>
              </a:p>
              <a:p>
                <a:pPr marL="0" indent="0" algn="l">
                  <a:buFont typeface="Arial" panose="020B0604020202020204" pitchFamily="34" charset="0"/>
                  <a:buNone/>
                </a:pPr>
                <a:r>
                  <a:rPr lang="en-US" sz="1600" dirty="0">
                    <a:solidFill>
                      <a:schemeClr val="bg2"/>
                    </a:solidFill>
                    <a:effectLst>
                      <a:outerShdw blurRad="38100" dist="38100" dir="2700000" algn="tl">
                        <a:srgbClr val="000000">
                          <a:alpha val="43137"/>
                        </a:srgbClr>
                      </a:outerShdw>
                    </a:effectLst>
                  </a:rPr>
                  <a:t>We see that the curves in hough space intersect at 45</a:t>
                </a:r>
                <a:r>
                  <a:rPr lang="en-US" sz="1600" dirty="0">
                    <a:solidFill>
                      <a:schemeClr val="bg2"/>
                    </a:solidFill>
                    <a:effectLst>
                      <a:outerShdw blurRad="38100" dist="38100" dir="2700000" algn="tl">
                        <a:srgbClr val="000000">
                          <a:alpha val="43137"/>
                        </a:srgbClr>
                      </a:outerShdw>
                    </a:effectLst>
                    <a:cs typeface="Calibri" panose="020F0502020204030204" pitchFamily="34" charset="0"/>
                  </a:rPr>
                  <a:t> ° with ρ = 21 </a:t>
                </a:r>
                <a:r>
                  <a:rPr lang="en-US" sz="1600" dirty="0">
                    <a:solidFill>
                      <a:schemeClr val="bg2"/>
                    </a:solidFill>
                    <a:effectLst>
                      <a:outerShdw blurRad="38100" dist="38100" dir="2700000" algn="tl">
                        <a:srgbClr val="000000">
                          <a:alpha val="43137"/>
                        </a:srgbClr>
                      </a:outerShdw>
                    </a:effectLst>
                  </a:rPr>
                  <a:t>Curves generated by collinear points in the image space intersect in peaks</a:t>
                </a:r>
                <a:endParaRPr lang="he-IL" sz="1600" dirty="0">
                  <a:solidFill>
                    <a:schemeClr val="bg2"/>
                  </a:solidFill>
                  <a:effectLst>
                    <a:outerShdw blurRad="38100" dist="38100" dir="2700000" algn="tl">
                      <a:srgbClr val="000000">
                        <a:alpha val="43137"/>
                      </a:srgbClr>
                    </a:outerShdw>
                  </a:effectLst>
                </a:endParaRPr>
              </a:p>
              <a:p>
                <a:pPr marL="0" indent="0" algn="l">
                  <a:buFont typeface="Arial" panose="020B0604020202020204" pitchFamily="34" charset="0"/>
                  <a:buNone/>
                </a:pPr>
                <a:r>
                  <a:rPr lang="en-US" sz="1600" dirty="0">
                    <a:solidFill>
                      <a:schemeClr val="bg2"/>
                    </a:solidFill>
                    <a:effectLst>
                      <a:outerShdw blurRad="38100" dist="38100" dir="2700000" algn="tl">
                        <a:srgbClr val="000000">
                          <a:alpha val="43137"/>
                        </a:srgbClr>
                      </a:outerShdw>
                    </a:effectLst>
                    <a:cs typeface="Calibri" panose="020F0502020204030204" pitchFamily="34" charset="0"/>
                  </a:rPr>
                  <a:t>(</a:t>
                </a:r>
                <a14:m>
                  <m:oMath xmlns:m="http://schemas.openxmlformats.org/officeDocument/2006/math">
                    <m:r>
                      <a:rPr lang="en-US" sz="1600" i="1">
                        <a:solidFill>
                          <a:schemeClr val="bg2"/>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𝜌</m:t>
                    </m:r>
                    <m:r>
                      <a:rPr lang="en-US" sz="1600" i="1">
                        <a:solidFill>
                          <a:schemeClr val="bg2"/>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m:t>
                    </m:r>
                    <m:r>
                      <a:rPr lang="en-US" sz="1600" i="1">
                        <a:solidFill>
                          <a:schemeClr val="bg2"/>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𝜃</m:t>
                    </m:r>
                    <m:r>
                      <a:rPr lang="en-US" sz="1600" i="1">
                        <a:solidFill>
                          <a:schemeClr val="bg2"/>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m:t>
                    </m:r>
                  </m:oMath>
                </a14:m>
                <a:r>
                  <a:rPr lang="en-US" sz="1600" dirty="0">
                    <a:solidFill>
                      <a:schemeClr val="bg2"/>
                    </a:solidFill>
                    <a:effectLst>
                      <a:outerShdw blurRad="38100" dist="38100" dir="2700000" algn="tl">
                        <a:srgbClr val="000000">
                          <a:alpha val="43137"/>
                        </a:srgbClr>
                      </a:outerShdw>
                    </a:effectLst>
                  </a:rPr>
                  <a:t> in the Hough transform space. The more curves intersect at a point, the more “votes” a line in image space will receive. We’ll see this in the next implementation section.</a:t>
                </a:r>
                <a:r>
                  <a:rPr lang="he-IL" sz="1600" dirty="0">
                    <a:solidFill>
                      <a:schemeClr val="bg2"/>
                    </a:solidFill>
                    <a:effectLst>
                      <a:outerShdw blurRad="38100" dist="38100" dir="2700000" algn="tl">
                        <a:srgbClr val="000000">
                          <a:alpha val="43137"/>
                        </a:srgbClr>
                      </a:outerShdw>
                    </a:effectLst>
                  </a:rPr>
                  <a:t> </a:t>
                </a:r>
                <a:r>
                  <a:rPr lang="he-IL" sz="1600" dirty="0">
                    <a:solidFill>
                      <a:schemeClr val="bg2"/>
                    </a:solidFill>
                    <a:effectLst>
                      <a:outerShdw blurRad="38100" dist="38100" dir="2700000" algn="tl">
                        <a:srgbClr val="000000">
                          <a:alpha val="43137"/>
                        </a:srgbClr>
                      </a:outerShdw>
                    </a:effectLst>
                    <a:cs typeface="Calibri" panose="020F0502020204030204" pitchFamily="34" charset="0"/>
                  </a:rPr>
                  <a:t> </a:t>
                </a:r>
                <a:endParaRPr lang="en-US" sz="1600" dirty="0">
                  <a:solidFill>
                    <a:schemeClr val="bg2"/>
                  </a:solidFill>
                  <a:effectLst>
                    <a:outerShdw blurRad="38100" dist="38100" dir="2700000" algn="tl">
                      <a:srgbClr val="000000">
                        <a:alpha val="43137"/>
                      </a:srgbClr>
                    </a:outerShdw>
                  </a:effectLst>
                </a:endParaRPr>
              </a:p>
              <a:p>
                <a:pPr marL="0" indent="0" algn="l">
                  <a:buFont typeface="Arial" panose="020B0604020202020204" pitchFamily="34" charset="0"/>
                  <a:buNone/>
                </a:pPr>
                <a:endParaRPr lang="he-IL" sz="1600" dirty="0">
                  <a:effectLst>
                    <a:outerShdw blurRad="38100" dist="38100" dir="2700000" algn="tl">
                      <a:srgbClr val="000000">
                        <a:alpha val="43137"/>
                      </a:srgbClr>
                    </a:outerShdw>
                  </a:effectLst>
                </a:endParaRPr>
              </a:p>
            </p:txBody>
          </p:sp>
        </mc:Choice>
        <mc:Fallback xmlns="">
          <p:sp>
            <p:nvSpPr>
              <p:cNvPr id="7" name="מציין מיקום טקסט 7">
                <a:extLst>
                  <a:ext uri="{FF2B5EF4-FFF2-40B4-BE49-F238E27FC236}">
                    <a16:creationId xmlns:a16="http://schemas.microsoft.com/office/drawing/2014/main" id="{28CA2A8D-154D-4FE8-BD83-8F19889F5B52}"/>
                  </a:ext>
                </a:extLst>
              </p:cNvPr>
              <p:cNvSpPr txBox="1">
                <a:spLocks noRot="1" noChangeAspect="1" noMove="1" noResize="1" noEditPoints="1" noAdjustHandles="1" noChangeArrowheads="1" noChangeShapeType="1" noTextEdit="1"/>
              </p:cNvSpPr>
              <p:nvPr/>
            </p:nvSpPr>
            <p:spPr>
              <a:xfrm>
                <a:off x="81643" y="130630"/>
                <a:ext cx="11960677" cy="4734334"/>
              </a:xfrm>
              <a:prstGeom prst="rect">
                <a:avLst/>
              </a:prstGeom>
              <a:blipFill>
                <a:blip r:embed="rId2"/>
                <a:stretch>
                  <a:fillRect l="-1172" t="-1544" r="-306"/>
                </a:stretch>
              </a:blipFill>
            </p:spPr>
            <p:txBody>
              <a:bodyPr/>
              <a:lstStyle/>
              <a:p>
                <a:r>
                  <a:rPr lang="he-IL">
                    <a:noFill/>
                  </a:rPr>
                  <a:t> </a:t>
                </a:r>
              </a:p>
            </p:txBody>
          </p:sp>
        </mc:Fallback>
      </mc:AlternateContent>
      <p:graphicFrame>
        <p:nvGraphicFramePr>
          <p:cNvPr id="8" name="טבלה 7">
            <a:extLst>
              <a:ext uri="{FF2B5EF4-FFF2-40B4-BE49-F238E27FC236}">
                <a16:creationId xmlns:a16="http://schemas.microsoft.com/office/drawing/2014/main" id="{6096D7F9-21AB-4948-AEDD-58EBF5285BFD}"/>
              </a:ext>
            </a:extLst>
          </p:cNvPr>
          <p:cNvGraphicFramePr>
            <a:graphicFrameLocks noGrp="1"/>
          </p:cNvGraphicFramePr>
          <p:nvPr>
            <p:extLst>
              <p:ext uri="{D42A27DB-BD31-4B8C-83A1-F6EECF244321}">
                <p14:modId xmlns:p14="http://schemas.microsoft.com/office/powerpoint/2010/main" val="2690273201"/>
              </p:ext>
            </p:extLst>
          </p:nvPr>
        </p:nvGraphicFramePr>
        <p:xfrm>
          <a:off x="183104" y="2120356"/>
          <a:ext cx="5994287" cy="1242060"/>
        </p:xfrm>
        <a:graphic>
          <a:graphicData uri="http://schemas.openxmlformats.org/drawingml/2006/table">
            <a:tbl>
              <a:tblPr/>
              <a:tblGrid>
                <a:gridCol w="977330">
                  <a:extLst>
                    <a:ext uri="{9D8B030D-6E8A-4147-A177-3AD203B41FA5}">
                      <a16:colId xmlns:a16="http://schemas.microsoft.com/office/drawing/2014/main" val="1747858580"/>
                    </a:ext>
                  </a:extLst>
                </a:gridCol>
                <a:gridCol w="1020765">
                  <a:extLst>
                    <a:ext uri="{9D8B030D-6E8A-4147-A177-3AD203B41FA5}">
                      <a16:colId xmlns:a16="http://schemas.microsoft.com/office/drawing/2014/main" val="104910591"/>
                    </a:ext>
                  </a:extLst>
                </a:gridCol>
                <a:gridCol w="999048">
                  <a:extLst>
                    <a:ext uri="{9D8B030D-6E8A-4147-A177-3AD203B41FA5}">
                      <a16:colId xmlns:a16="http://schemas.microsoft.com/office/drawing/2014/main" val="2504449281"/>
                    </a:ext>
                  </a:extLst>
                </a:gridCol>
                <a:gridCol w="999048">
                  <a:extLst>
                    <a:ext uri="{9D8B030D-6E8A-4147-A177-3AD203B41FA5}">
                      <a16:colId xmlns:a16="http://schemas.microsoft.com/office/drawing/2014/main" val="3694443748"/>
                    </a:ext>
                  </a:extLst>
                </a:gridCol>
                <a:gridCol w="999048">
                  <a:extLst>
                    <a:ext uri="{9D8B030D-6E8A-4147-A177-3AD203B41FA5}">
                      <a16:colId xmlns:a16="http://schemas.microsoft.com/office/drawing/2014/main" val="1031416276"/>
                    </a:ext>
                  </a:extLst>
                </a:gridCol>
                <a:gridCol w="999048">
                  <a:extLst>
                    <a:ext uri="{9D8B030D-6E8A-4147-A177-3AD203B41FA5}">
                      <a16:colId xmlns:a16="http://schemas.microsoft.com/office/drawing/2014/main" val="4172512376"/>
                    </a:ext>
                  </a:extLst>
                </a:gridCol>
              </a:tblGrid>
              <a:tr h="362704">
                <a:tc>
                  <a:txBody>
                    <a:bodyPr/>
                    <a:lstStyle/>
                    <a:p>
                      <a:pPr algn="l" fontAlgn="ctr"/>
                      <a:r>
                        <a:rPr lang="en-US" b="1" i="0">
                          <a:solidFill>
                            <a:srgbClr val="555555"/>
                          </a:solidFill>
                          <a:effectLst/>
                          <a:latin typeface="+mn-lt"/>
                        </a:rPr>
                        <a:t>point</a:t>
                      </a:r>
                    </a:p>
                  </a:txBody>
                  <a:tcPr marB="68580" anchor="ctr">
                    <a:lnL>
                      <a:noFill/>
                    </a:lnL>
                    <a:lnR>
                      <a:noFill/>
                    </a:lnR>
                    <a:lnT>
                      <a:noFill/>
                    </a:lnT>
                    <a:lnB w="22860" cap="flat" cmpd="sng" algn="ctr">
                      <a:solidFill>
                        <a:srgbClr val="DDDDDD"/>
                      </a:solidFill>
                      <a:prstDash val="solid"/>
                      <a:round/>
                      <a:headEnd type="none" w="med" len="med"/>
                      <a:tailEnd type="none" w="med" len="med"/>
                    </a:lnB>
                  </a:tcPr>
                </a:tc>
                <a:tc>
                  <a:txBody>
                    <a:bodyPr/>
                    <a:lstStyle/>
                    <a:p>
                      <a:pPr algn="ctr" fontAlgn="base"/>
                      <a:r>
                        <a:rPr lang="en-US" b="0" i="0" u="none" strike="noStrike" dirty="0">
                          <a:solidFill>
                            <a:srgbClr val="555555"/>
                          </a:solidFill>
                          <a:effectLst/>
                          <a:latin typeface="+mn-lt"/>
                        </a:rPr>
                        <a:t>-90</a:t>
                      </a:r>
                      <a:r>
                        <a:rPr lang="en-US" dirty="0">
                          <a:solidFill>
                            <a:schemeClr val="tx2">
                              <a:lumMod val="40000"/>
                              <a:lumOff val="60000"/>
                            </a:schemeClr>
                          </a:solidFill>
                          <a:latin typeface="+mn-lt"/>
                          <a:cs typeface="Calibri" panose="020F0502020204030204" pitchFamily="34" charset="0"/>
                        </a:rPr>
                        <a:t>° </a:t>
                      </a:r>
                      <a:endParaRPr lang="he-IL" b="1" i="0" dirty="0">
                        <a:solidFill>
                          <a:srgbClr val="555555"/>
                        </a:solidFill>
                        <a:effectLst/>
                        <a:latin typeface="+mn-lt"/>
                      </a:endParaRPr>
                    </a:p>
                  </a:txBody>
                  <a:tcPr marB="68580" anchor="ctr">
                    <a:lnL>
                      <a:noFill/>
                    </a:lnL>
                    <a:lnR>
                      <a:noFill/>
                    </a:lnR>
                    <a:lnT>
                      <a:noFill/>
                    </a:lnT>
                    <a:lnB w="22860" cap="flat" cmpd="sng" algn="ctr">
                      <a:solidFill>
                        <a:srgbClr val="DDDDDD"/>
                      </a:solidFill>
                      <a:prstDash val="solid"/>
                      <a:round/>
                      <a:headEnd type="none" w="med" len="med"/>
                      <a:tailEnd type="none" w="med" len="med"/>
                    </a:lnB>
                  </a:tcPr>
                </a:tc>
                <a:tc>
                  <a:txBody>
                    <a:bodyPr/>
                    <a:lstStyle/>
                    <a:p>
                      <a:pPr algn="ctr" fontAlgn="base"/>
                      <a:r>
                        <a:rPr lang="en-US" b="1" i="0" dirty="0">
                          <a:solidFill>
                            <a:srgbClr val="555555"/>
                          </a:solidFill>
                          <a:effectLst/>
                          <a:latin typeface="+mn-lt"/>
                        </a:rPr>
                        <a:t>-45</a:t>
                      </a:r>
                      <a:r>
                        <a:rPr lang="en-US" dirty="0">
                          <a:solidFill>
                            <a:schemeClr val="tx2">
                              <a:lumMod val="40000"/>
                              <a:lumOff val="60000"/>
                            </a:schemeClr>
                          </a:solidFill>
                          <a:latin typeface="+mn-lt"/>
                          <a:cs typeface="Calibri" panose="020F0502020204030204" pitchFamily="34" charset="0"/>
                        </a:rPr>
                        <a:t>°</a:t>
                      </a:r>
                      <a:endParaRPr lang="he-IL" b="1" i="0" dirty="0">
                        <a:solidFill>
                          <a:srgbClr val="555555"/>
                        </a:solidFill>
                        <a:effectLst/>
                        <a:latin typeface="+mn-lt"/>
                      </a:endParaRPr>
                    </a:p>
                  </a:txBody>
                  <a:tcPr marB="68580" anchor="ctr">
                    <a:lnL>
                      <a:noFill/>
                    </a:lnL>
                    <a:lnR>
                      <a:noFill/>
                    </a:lnR>
                    <a:lnT>
                      <a:noFill/>
                    </a:lnT>
                    <a:lnB w="22860" cap="flat" cmpd="sng" algn="ctr">
                      <a:solidFill>
                        <a:srgbClr val="DDDDDD"/>
                      </a:solidFill>
                      <a:prstDash val="solid"/>
                      <a:round/>
                      <a:headEnd type="none" w="med" len="med"/>
                      <a:tailEnd type="none" w="med" len="med"/>
                    </a:lnB>
                  </a:tcPr>
                </a:tc>
                <a:tc>
                  <a:txBody>
                    <a:bodyPr/>
                    <a:lstStyle/>
                    <a:p>
                      <a:pPr algn="ctr" fontAlgn="base"/>
                      <a:r>
                        <a:rPr lang="en-US" b="0" i="0" u="none" strike="noStrike" dirty="0">
                          <a:solidFill>
                            <a:srgbClr val="555555"/>
                          </a:solidFill>
                          <a:effectLst/>
                          <a:latin typeface="+mn-lt"/>
                        </a:rPr>
                        <a:t>0</a:t>
                      </a:r>
                      <a:r>
                        <a:rPr lang="en-US" dirty="0">
                          <a:solidFill>
                            <a:schemeClr val="tx2">
                              <a:lumMod val="40000"/>
                              <a:lumOff val="60000"/>
                            </a:schemeClr>
                          </a:solidFill>
                          <a:latin typeface="+mn-lt"/>
                          <a:cs typeface="Calibri" panose="020F0502020204030204" pitchFamily="34" charset="0"/>
                        </a:rPr>
                        <a:t>°</a:t>
                      </a:r>
                      <a:endParaRPr lang="he-IL" b="1" i="0" dirty="0">
                        <a:solidFill>
                          <a:srgbClr val="555555"/>
                        </a:solidFill>
                        <a:effectLst/>
                        <a:latin typeface="+mn-lt"/>
                      </a:endParaRPr>
                    </a:p>
                  </a:txBody>
                  <a:tcPr marB="68580" anchor="ctr">
                    <a:lnL>
                      <a:noFill/>
                    </a:lnL>
                    <a:lnR>
                      <a:noFill/>
                    </a:lnR>
                    <a:lnT>
                      <a:noFill/>
                    </a:lnT>
                    <a:lnB w="22860" cap="flat" cmpd="sng" algn="ctr">
                      <a:solidFill>
                        <a:srgbClr val="DDDDDD"/>
                      </a:solidFill>
                      <a:prstDash val="solid"/>
                      <a:round/>
                      <a:headEnd type="none" w="med" len="med"/>
                      <a:tailEnd type="none" w="med" len="med"/>
                    </a:lnB>
                  </a:tcPr>
                </a:tc>
                <a:tc>
                  <a:txBody>
                    <a:bodyPr/>
                    <a:lstStyle/>
                    <a:p>
                      <a:pPr algn="ctr" fontAlgn="base"/>
                      <a:r>
                        <a:rPr lang="en-US" b="0" i="0" u="none" strike="noStrike" dirty="0">
                          <a:solidFill>
                            <a:srgbClr val="555555"/>
                          </a:solidFill>
                          <a:effectLst/>
                          <a:latin typeface="+mn-lt"/>
                        </a:rPr>
                        <a:t>45</a:t>
                      </a:r>
                      <a:r>
                        <a:rPr lang="en-US" dirty="0">
                          <a:solidFill>
                            <a:schemeClr val="tx2">
                              <a:lumMod val="40000"/>
                              <a:lumOff val="60000"/>
                            </a:schemeClr>
                          </a:solidFill>
                          <a:latin typeface="+mn-lt"/>
                          <a:cs typeface="Calibri" panose="020F0502020204030204" pitchFamily="34" charset="0"/>
                        </a:rPr>
                        <a:t>°</a:t>
                      </a:r>
                      <a:endParaRPr lang="he-IL" b="1" i="0" dirty="0">
                        <a:solidFill>
                          <a:srgbClr val="555555"/>
                        </a:solidFill>
                        <a:effectLst/>
                        <a:latin typeface="+mn-lt"/>
                      </a:endParaRPr>
                    </a:p>
                  </a:txBody>
                  <a:tcPr marB="68580" anchor="ctr">
                    <a:lnL>
                      <a:noFill/>
                    </a:lnL>
                    <a:lnR>
                      <a:noFill/>
                    </a:lnR>
                    <a:lnT>
                      <a:noFill/>
                    </a:lnT>
                    <a:lnB w="22860" cap="flat" cmpd="sng" algn="ctr">
                      <a:solidFill>
                        <a:srgbClr val="DDDDDD"/>
                      </a:solidFill>
                      <a:prstDash val="solid"/>
                      <a:round/>
                      <a:headEnd type="none" w="med" len="med"/>
                      <a:tailEnd type="none" w="med" len="med"/>
                    </a:lnB>
                  </a:tcPr>
                </a:tc>
                <a:tc>
                  <a:txBody>
                    <a:bodyPr/>
                    <a:lstStyle/>
                    <a:p>
                      <a:pPr algn="ctr" fontAlgn="base"/>
                      <a:r>
                        <a:rPr lang="en-US" b="1" i="0" dirty="0">
                          <a:solidFill>
                            <a:srgbClr val="555555"/>
                          </a:solidFill>
                          <a:effectLst/>
                          <a:latin typeface="+mn-lt"/>
                        </a:rPr>
                        <a:t>90</a:t>
                      </a:r>
                      <a:r>
                        <a:rPr lang="en-US" dirty="0">
                          <a:solidFill>
                            <a:schemeClr val="tx2">
                              <a:lumMod val="40000"/>
                              <a:lumOff val="60000"/>
                            </a:schemeClr>
                          </a:solidFill>
                          <a:latin typeface="+mn-lt"/>
                          <a:cs typeface="Calibri" panose="020F0502020204030204" pitchFamily="34" charset="0"/>
                        </a:rPr>
                        <a:t>°</a:t>
                      </a:r>
                      <a:endParaRPr lang="he-IL" b="1" i="0" dirty="0">
                        <a:solidFill>
                          <a:srgbClr val="555555"/>
                        </a:solidFill>
                        <a:effectLst/>
                        <a:latin typeface="+mn-lt"/>
                      </a:endParaRPr>
                    </a:p>
                  </a:txBody>
                  <a:tcPr marB="68580" anchor="ctr">
                    <a:lnL>
                      <a:noFill/>
                    </a:lnL>
                    <a:lnR>
                      <a:noFill/>
                    </a:lnR>
                    <a:lnT>
                      <a:noFill/>
                    </a:lnT>
                    <a:lnB w="2286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231935212"/>
                  </a:ext>
                </a:extLst>
              </a:tr>
              <a:tr h="398264">
                <a:tc>
                  <a:txBody>
                    <a:bodyPr/>
                    <a:lstStyle/>
                    <a:p>
                      <a:pPr algn="l" fontAlgn="ctr"/>
                      <a:r>
                        <a:rPr lang="en-US" b="0" i="0" dirty="0">
                          <a:solidFill>
                            <a:srgbClr val="555555"/>
                          </a:solidFill>
                          <a:effectLst/>
                          <a:latin typeface="+mn-lt"/>
                        </a:rPr>
                        <a:t>(5,25)</a:t>
                      </a:r>
                      <a:endParaRPr lang="he-IL" b="0" i="0" dirty="0">
                        <a:solidFill>
                          <a:srgbClr val="555555"/>
                        </a:solidFill>
                        <a:effectLst/>
                        <a:latin typeface="+mn-lt"/>
                      </a:endParaRPr>
                    </a:p>
                  </a:txBody>
                  <a:tcPr marT="76200" marB="76200" anchor="ctr">
                    <a:lnL>
                      <a:noFill/>
                    </a:lnL>
                    <a:lnR>
                      <a:noFill/>
                    </a:lnR>
                    <a:lnT w="2286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ctr"/>
                      <a:r>
                        <a:rPr lang="en-US" b="0" i="0" dirty="0">
                          <a:solidFill>
                            <a:srgbClr val="555555"/>
                          </a:solidFill>
                          <a:effectLst/>
                          <a:latin typeface="+mn-lt"/>
                        </a:rPr>
                        <a:t>-25</a:t>
                      </a:r>
                      <a:endParaRPr lang="he-IL" b="0" i="0" dirty="0">
                        <a:solidFill>
                          <a:srgbClr val="555555"/>
                        </a:solidFill>
                        <a:effectLst/>
                        <a:latin typeface="+mn-lt"/>
                      </a:endParaRPr>
                    </a:p>
                  </a:txBody>
                  <a:tcPr marT="76200" marB="76200" anchor="ctr">
                    <a:lnL>
                      <a:noFill/>
                    </a:lnL>
                    <a:lnR>
                      <a:noFill/>
                    </a:lnR>
                    <a:lnT w="2286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ctr"/>
                      <a:r>
                        <a:rPr lang="en-US" b="0" i="0" dirty="0">
                          <a:solidFill>
                            <a:srgbClr val="555555"/>
                          </a:solidFill>
                          <a:effectLst/>
                          <a:latin typeface="+mn-lt"/>
                        </a:rPr>
                        <a:t>-14</a:t>
                      </a:r>
                      <a:endParaRPr lang="he-IL" b="0" i="0" dirty="0">
                        <a:solidFill>
                          <a:srgbClr val="555555"/>
                        </a:solidFill>
                        <a:effectLst/>
                        <a:latin typeface="+mn-lt"/>
                      </a:endParaRPr>
                    </a:p>
                  </a:txBody>
                  <a:tcPr marT="76200" marB="76200" anchor="ctr">
                    <a:lnL>
                      <a:noFill/>
                    </a:lnL>
                    <a:lnR>
                      <a:noFill/>
                    </a:lnR>
                    <a:lnT w="2286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ctr"/>
                      <a:r>
                        <a:rPr lang="he-IL" b="0" i="0" dirty="0">
                          <a:solidFill>
                            <a:srgbClr val="555555"/>
                          </a:solidFill>
                          <a:effectLst/>
                          <a:latin typeface="+mn-lt"/>
                        </a:rPr>
                        <a:t>5</a:t>
                      </a:r>
                    </a:p>
                  </a:txBody>
                  <a:tcPr marT="76200" marB="76200" anchor="ctr">
                    <a:lnL>
                      <a:noFill/>
                    </a:lnL>
                    <a:lnR>
                      <a:noFill/>
                    </a:lnR>
                    <a:lnT w="2286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ctr"/>
                      <a:r>
                        <a:rPr lang="en-US" b="0" i="0" dirty="0">
                          <a:solidFill>
                            <a:schemeClr val="tx1"/>
                          </a:solidFill>
                          <a:effectLst/>
                          <a:latin typeface="+mn-lt"/>
                        </a:rPr>
                        <a:t>21</a:t>
                      </a:r>
                      <a:endParaRPr lang="he-IL" b="0" i="0" dirty="0">
                        <a:solidFill>
                          <a:schemeClr val="tx1"/>
                        </a:solidFill>
                        <a:effectLst/>
                        <a:latin typeface="+mn-lt"/>
                      </a:endParaRPr>
                    </a:p>
                  </a:txBody>
                  <a:tcPr marT="76200" marB="76200" anchor="ctr">
                    <a:lnL>
                      <a:noFill/>
                    </a:lnL>
                    <a:lnR>
                      <a:noFill/>
                    </a:lnR>
                    <a:lnT w="2286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ctr"/>
                      <a:r>
                        <a:rPr lang="en-US" b="0" i="0" dirty="0">
                          <a:solidFill>
                            <a:srgbClr val="555555"/>
                          </a:solidFill>
                          <a:effectLst/>
                          <a:latin typeface="+mn-lt"/>
                        </a:rPr>
                        <a:t>25</a:t>
                      </a:r>
                      <a:endParaRPr lang="he-IL" b="0" i="0" dirty="0">
                        <a:solidFill>
                          <a:srgbClr val="555555"/>
                        </a:solidFill>
                        <a:effectLst/>
                        <a:latin typeface="+mn-lt"/>
                      </a:endParaRPr>
                    </a:p>
                  </a:txBody>
                  <a:tcPr marT="76200" marB="76200" anchor="ctr">
                    <a:lnL>
                      <a:noFill/>
                    </a:lnL>
                    <a:lnR>
                      <a:noFill/>
                    </a:lnR>
                    <a:lnT w="2286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829119896"/>
                  </a:ext>
                </a:extLst>
              </a:tr>
              <a:tr h="398264">
                <a:tc>
                  <a:txBody>
                    <a:bodyPr/>
                    <a:lstStyle/>
                    <a:p>
                      <a:pPr algn="l" fontAlgn="ctr"/>
                      <a:r>
                        <a:rPr lang="en-US" b="0" i="0" dirty="0">
                          <a:solidFill>
                            <a:srgbClr val="555555"/>
                          </a:solidFill>
                          <a:effectLst/>
                          <a:latin typeface="+mn-lt"/>
                        </a:rPr>
                        <a:t>(10,20)</a:t>
                      </a:r>
                      <a:endParaRPr lang="he-IL" b="0" i="0" dirty="0">
                        <a:solidFill>
                          <a:srgbClr val="555555"/>
                        </a:solidFill>
                        <a:effectLst/>
                        <a:latin typeface="+mn-lt"/>
                      </a:endParaRPr>
                    </a:p>
                  </a:txBody>
                  <a:tcPr marT="76200" marB="76200"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ctr"/>
                      <a:r>
                        <a:rPr lang="en-US" b="0" i="0" dirty="0">
                          <a:solidFill>
                            <a:srgbClr val="555555"/>
                          </a:solidFill>
                          <a:effectLst/>
                          <a:latin typeface="+mn-lt"/>
                        </a:rPr>
                        <a:t>-10</a:t>
                      </a:r>
                      <a:endParaRPr lang="he-IL" b="0" i="0" dirty="0">
                        <a:solidFill>
                          <a:srgbClr val="555555"/>
                        </a:solidFill>
                        <a:effectLst/>
                        <a:latin typeface="+mn-lt"/>
                      </a:endParaRPr>
                    </a:p>
                  </a:txBody>
                  <a:tcPr marT="76200" marB="76200"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ctr"/>
                      <a:r>
                        <a:rPr lang="en-US" b="0" i="0" dirty="0">
                          <a:solidFill>
                            <a:srgbClr val="555555"/>
                          </a:solidFill>
                          <a:effectLst/>
                          <a:latin typeface="+mn-lt"/>
                        </a:rPr>
                        <a:t>7</a:t>
                      </a:r>
                      <a:endParaRPr lang="he-IL" b="0" i="0" dirty="0">
                        <a:solidFill>
                          <a:srgbClr val="555555"/>
                        </a:solidFill>
                        <a:effectLst/>
                        <a:latin typeface="+mn-lt"/>
                      </a:endParaRPr>
                    </a:p>
                  </a:txBody>
                  <a:tcPr marT="76200" marB="76200"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ctr"/>
                      <a:r>
                        <a:rPr lang="en-US" b="0" i="0" dirty="0">
                          <a:solidFill>
                            <a:srgbClr val="555555"/>
                          </a:solidFill>
                          <a:effectLst/>
                          <a:latin typeface="+mn-lt"/>
                        </a:rPr>
                        <a:t>20</a:t>
                      </a:r>
                      <a:endParaRPr lang="he-IL" b="0" i="0" dirty="0">
                        <a:solidFill>
                          <a:srgbClr val="555555"/>
                        </a:solidFill>
                        <a:effectLst/>
                        <a:latin typeface="+mn-lt"/>
                      </a:endParaRPr>
                    </a:p>
                  </a:txBody>
                  <a:tcPr marT="76200" marB="76200"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ctr"/>
                      <a:r>
                        <a:rPr lang="en-US" b="0" i="0" dirty="0">
                          <a:solidFill>
                            <a:schemeClr val="tx1"/>
                          </a:solidFill>
                          <a:effectLst/>
                          <a:latin typeface="+mn-lt"/>
                        </a:rPr>
                        <a:t>21</a:t>
                      </a:r>
                      <a:endParaRPr lang="he-IL" b="0" i="0" dirty="0">
                        <a:solidFill>
                          <a:schemeClr val="tx1"/>
                        </a:solidFill>
                        <a:effectLst/>
                        <a:latin typeface="+mn-lt"/>
                      </a:endParaRPr>
                    </a:p>
                  </a:txBody>
                  <a:tcPr marT="76200" marB="76200"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ctr"/>
                      <a:r>
                        <a:rPr lang="he-IL" b="0" i="0" dirty="0">
                          <a:solidFill>
                            <a:srgbClr val="555555"/>
                          </a:solidFill>
                          <a:effectLst/>
                          <a:latin typeface="+mn-lt"/>
                        </a:rPr>
                        <a:t>10</a:t>
                      </a:r>
                    </a:p>
                  </a:txBody>
                  <a:tcPr marT="76200" marB="76200"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285579287"/>
                  </a:ext>
                </a:extLst>
              </a:tr>
            </a:tbl>
          </a:graphicData>
        </a:graphic>
      </p:graphicFrame>
      <p:pic>
        <p:nvPicPr>
          <p:cNvPr id="9" name="Picture 11" descr="https://alyssaq.github.io/blog/images/hough-2point_transform.png">
            <a:extLst>
              <a:ext uri="{FF2B5EF4-FFF2-40B4-BE49-F238E27FC236}">
                <a16:creationId xmlns:a16="http://schemas.microsoft.com/office/drawing/2014/main" id="{AC15BEB1-E2A4-450B-A495-080451C06F3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898" t="1043" r="61609"/>
          <a:stretch/>
        </p:blipFill>
        <p:spPr bwMode="auto">
          <a:xfrm>
            <a:off x="3539899" y="4650213"/>
            <a:ext cx="1599532" cy="1719591"/>
          </a:xfrm>
          <a:prstGeom prst="rect">
            <a:avLst/>
          </a:prstGeom>
          <a:noFill/>
          <a:extLst>
            <a:ext uri="{909E8E84-426E-40DD-AFC4-6F175D3DCCD1}">
              <a14:hiddenFill xmlns:a14="http://schemas.microsoft.com/office/drawing/2010/main">
                <a:solidFill>
                  <a:srgbClr val="FFFFFF"/>
                </a:solidFill>
              </a14:hiddenFill>
            </a:ext>
          </a:extLst>
        </p:spPr>
      </p:pic>
      <p:pic>
        <p:nvPicPr>
          <p:cNvPr id="10" name="תמונה 9">
            <a:extLst>
              <a:ext uri="{FF2B5EF4-FFF2-40B4-BE49-F238E27FC236}">
                <a16:creationId xmlns:a16="http://schemas.microsoft.com/office/drawing/2014/main" id="{7E746566-EAE3-49A3-89A9-39FA221116CB}"/>
              </a:ext>
            </a:extLst>
          </p:cNvPr>
          <p:cNvPicPr>
            <a:picLocks noChangeAspect="1"/>
          </p:cNvPicPr>
          <p:nvPr/>
        </p:nvPicPr>
        <p:blipFill>
          <a:blip r:embed="rId4"/>
          <a:stretch>
            <a:fillRect/>
          </a:stretch>
        </p:blipFill>
        <p:spPr>
          <a:xfrm>
            <a:off x="5549538" y="4682789"/>
            <a:ext cx="2941715" cy="1654438"/>
          </a:xfrm>
          <a:prstGeom prst="rect">
            <a:avLst/>
          </a:prstGeom>
        </p:spPr>
      </p:pic>
      <p:pic>
        <p:nvPicPr>
          <p:cNvPr id="11" name="תמונה 10">
            <a:extLst>
              <a:ext uri="{FF2B5EF4-FFF2-40B4-BE49-F238E27FC236}">
                <a16:creationId xmlns:a16="http://schemas.microsoft.com/office/drawing/2014/main" id="{7B5C96A6-DE9D-4BC5-91A5-769B86BA2844}"/>
              </a:ext>
            </a:extLst>
          </p:cNvPr>
          <p:cNvPicPr>
            <a:picLocks noChangeAspect="1"/>
          </p:cNvPicPr>
          <p:nvPr/>
        </p:nvPicPr>
        <p:blipFill>
          <a:blip r:embed="rId5"/>
          <a:stretch>
            <a:fillRect/>
          </a:stretch>
        </p:blipFill>
        <p:spPr>
          <a:xfrm>
            <a:off x="9094354" y="4682789"/>
            <a:ext cx="1911182" cy="1839288"/>
          </a:xfrm>
          <a:prstGeom prst="rect">
            <a:avLst/>
          </a:prstGeom>
        </p:spPr>
      </p:pic>
    </p:spTree>
    <p:extLst>
      <p:ext uri="{BB962C8B-B14F-4D97-AF65-F5344CB8AC3E}">
        <p14:creationId xmlns:p14="http://schemas.microsoft.com/office/powerpoint/2010/main" val="3748059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CB059-9E3B-4C24-8E61-717292C2944E}"/>
              </a:ext>
            </a:extLst>
          </p:cNvPr>
          <p:cNvSpPr>
            <a:spLocks noGrp="1"/>
          </p:cNvSpPr>
          <p:nvPr>
            <p:ph type="title"/>
          </p:nvPr>
        </p:nvSpPr>
        <p:spPr>
          <a:xfrm>
            <a:off x="141969" y="327537"/>
            <a:ext cx="4464049" cy="804338"/>
          </a:xfrm>
        </p:spPr>
        <p:txBody>
          <a:bodyPr>
            <a:normAutofit fontScale="90000"/>
          </a:bodyPr>
          <a:lstStyle/>
          <a:p>
            <a:r>
              <a:rPr lang="en-US" dirty="0"/>
              <a:t>Algorithm steps</a:t>
            </a:r>
            <a:br>
              <a:rPr lang="en-US" dirty="0"/>
            </a:br>
            <a:endParaRPr lang="ru-RU" dirty="0"/>
          </a:p>
        </p:txBody>
      </p:sp>
      <p:sp>
        <p:nvSpPr>
          <p:cNvPr id="8" name="Text Placeholder 7">
            <a:extLst>
              <a:ext uri="{FF2B5EF4-FFF2-40B4-BE49-F238E27FC236}">
                <a16:creationId xmlns:a16="http://schemas.microsoft.com/office/drawing/2014/main" id="{EEA947F5-DD66-4D26-BA34-D1D8F7CE9010}"/>
              </a:ext>
            </a:extLst>
          </p:cNvPr>
          <p:cNvSpPr>
            <a:spLocks noGrp="1"/>
          </p:cNvSpPr>
          <p:nvPr>
            <p:ph type="body" idx="14"/>
          </p:nvPr>
        </p:nvSpPr>
        <p:spPr>
          <a:xfrm>
            <a:off x="141969" y="907028"/>
            <a:ext cx="5965867" cy="4503715"/>
          </a:xfrm>
        </p:spPr>
        <p:txBody>
          <a:bodyPr>
            <a:normAutofit/>
          </a:bodyPr>
          <a:lstStyle/>
          <a:p>
            <a:pPr algn="l" rtl="0"/>
            <a:r>
              <a:rPr lang="en-US" b="1" dirty="0"/>
              <a:t> </a:t>
            </a:r>
            <a:r>
              <a:rPr lang="en-US" b="1" dirty="0">
                <a:solidFill>
                  <a:schemeClr val="bg2"/>
                </a:solidFill>
              </a:rPr>
              <a:t>Corner or edge detection</a:t>
            </a:r>
            <a:r>
              <a:rPr lang="en-US" dirty="0">
                <a:solidFill>
                  <a:schemeClr val="bg2"/>
                </a:solidFill>
              </a:rPr>
              <a:t>. (using canny, sobel, adaptive thresholding). The resultant binary/grey image will have 0s indicating non-edges and 1s or above indicating edges. This is our input image.</a:t>
            </a:r>
          </a:p>
          <a:p>
            <a:pPr algn="l" rtl="0"/>
            <a:r>
              <a:rPr lang="en-US" altLang="he-IL" dirty="0">
                <a:solidFill>
                  <a:schemeClr val="bg2"/>
                </a:solidFill>
                <a:latin typeface="Symbol" panose="05050102010706020507" pitchFamily="18" charset="2"/>
              </a:rPr>
              <a:t>r</a:t>
            </a:r>
            <a:r>
              <a:rPr lang="en-US" altLang="he-IL" dirty="0">
                <a:solidFill>
                  <a:schemeClr val="bg2"/>
                </a:solidFill>
              </a:rPr>
              <a:t> </a:t>
            </a:r>
            <a:r>
              <a:rPr lang="en-US" b="1" dirty="0">
                <a:solidFill>
                  <a:schemeClr val="bg2"/>
                </a:solidFill>
              </a:rPr>
              <a:t> range and </a:t>
            </a:r>
            <a:r>
              <a:rPr lang="en-US" b="1" dirty="0">
                <a:solidFill>
                  <a:schemeClr val="bg2"/>
                </a:solidFill>
                <a:latin typeface="Symbol" panose="05050102010706020507" pitchFamily="18" charset="2"/>
              </a:rPr>
              <a:t>q</a:t>
            </a:r>
            <a:r>
              <a:rPr lang="en-US" b="1" dirty="0">
                <a:solidFill>
                  <a:schemeClr val="bg2"/>
                </a:solidFill>
              </a:rPr>
              <a:t> range creation </a:t>
            </a:r>
            <a:r>
              <a:rPr lang="en-US" altLang="he-IL" dirty="0">
                <a:solidFill>
                  <a:schemeClr val="bg2"/>
                </a:solidFill>
              </a:rPr>
              <a:t>identify the maximum and minimum values of  </a:t>
            </a:r>
            <a:r>
              <a:rPr lang="en-US" altLang="he-IL" dirty="0">
                <a:solidFill>
                  <a:schemeClr val="bg2"/>
                </a:solidFill>
                <a:latin typeface="Symbol" panose="05050102010706020507" pitchFamily="18" charset="2"/>
              </a:rPr>
              <a:t>r</a:t>
            </a:r>
            <a:r>
              <a:rPr lang="en-US" altLang="he-IL" dirty="0">
                <a:solidFill>
                  <a:schemeClr val="bg2"/>
                </a:solidFill>
              </a:rPr>
              <a:t>  and </a:t>
            </a:r>
            <a:r>
              <a:rPr lang="en-US" b="1" dirty="0">
                <a:solidFill>
                  <a:schemeClr val="bg2"/>
                </a:solidFill>
                <a:latin typeface="Symbol" panose="05050102010706020507" pitchFamily="18" charset="2"/>
              </a:rPr>
              <a:t>q</a:t>
            </a:r>
            <a:r>
              <a:rPr lang="en-US" b="1" dirty="0">
                <a:solidFill>
                  <a:schemeClr val="bg2"/>
                </a:solidFill>
              </a:rPr>
              <a:t> </a:t>
            </a:r>
            <a:r>
              <a:rPr lang="en-US" altLang="he-IL" dirty="0">
                <a:solidFill>
                  <a:schemeClr val="bg2"/>
                </a:solidFill>
              </a:rPr>
              <a:t>.</a:t>
            </a:r>
          </a:p>
          <a:p>
            <a:pPr algn="l" rtl="0"/>
            <a:r>
              <a:rPr lang="en-US" b="1" dirty="0">
                <a:solidFill>
                  <a:schemeClr val="bg2"/>
                </a:solidFill>
              </a:rPr>
              <a:t>Hough accumulator of </a:t>
            </a:r>
            <a:r>
              <a:rPr lang="en-US" altLang="he-IL" dirty="0">
                <a:solidFill>
                  <a:schemeClr val="bg2"/>
                </a:solidFill>
                <a:latin typeface="Symbol" panose="05050102010706020507" pitchFamily="18" charset="2"/>
              </a:rPr>
              <a:t>r</a:t>
            </a:r>
            <a:r>
              <a:rPr lang="en-US" altLang="he-IL" dirty="0">
                <a:solidFill>
                  <a:schemeClr val="bg2"/>
                </a:solidFill>
              </a:rPr>
              <a:t> and </a:t>
            </a:r>
            <a:r>
              <a:rPr lang="en-US" b="1" dirty="0">
                <a:solidFill>
                  <a:schemeClr val="bg2"/>
                </a:solidFill>
                <a:latin typeface="Symbol" panose="05050102010706020507" pitchFamily="18" charset="2"/>
              </a:rPr>
              <a:t>q</a:t>
            </a:r>
            <a:r>
              <a:rPr lang="en-US" altLang="he-IL" dirty="0">
                <a:solidFill>
                  <a:schemeClr val="bg2"/>
                </a:solidFill>
              </a:rPr>
              <a:t> ( using any struct is matched to the definition of the accumulator : 2d array, dictionary ,list) </a:t>
            </a:r>
            <a:br>
              <a:rPr lang="en-US" altLang="he-IL" dirty="0">
                <a:solidFill>
                  <a:schemeClr val="bg2"/>
                </a:solidFill>
              </a:rPr>
            </a:br>
            <a:endParaRPr lang="en-US" altLang="he-IL" dirty="0">
              <a:solidFill>
                <a:schemeClr val="bg2"/>
              </a:solidFill>
            </a:endParaRPr>
          </a:p>
          <a:p>
            <a:pPr marL="0" indent="0" algn="l" rtl="0">
              <a:buNone/>
            </a:pPr>
            <a:endParaRPr lang="en-US" altLang="he-IL" dirty="0">
              <a:solidFill>
                <a:schemeClr val="bg2"/>
              </a:solidFill>
            </a:endParaRPr>
          </a:p>
          <a:p>
            <a:pPr algn="l" rtl="0"/>
            <a:r>
              <a:rPr lang="en-US" b="1" dirty="0">
                <a:solidFill>
                  <a:schemeClr val="bg2"/>
                </a:solidFill>
              </a:rPr>
              <a:t>Voting in the accumulator</a:t>
            </a:r>
            <a:r>
              <a:rPr lang="en-US" dirty="0">
                <a:solidFill>
                  <a:schemeClr val="bg2"/>
                </a:solidFill>
              </a:rPr>
              <a:t>. For each edge point and for each </a:t>
            </a:r>
            <a:r>
              <a:rPr lang="en-US" b="1" dirty="0">
                <a:solidFill>
                  <a:schemeClr val="bg2"/>
                </a:solidFill>
                <a:latin typeface="Symbol" panose="05050102010706020507" pitchFamily="18" charset="2"/>
              </a:rPr>
              <a:t>q</a:t>
            </a:r>
            <a:r>
              <a:rPr lang="en-US" altLang="he-IL" dirty="0">
                <a:solidFill>
                  <a:schemeClr val="bg2"/>
                </a:solidFill>
              </a:rPr>
              <a:t> </a:t>
            </a:r>
            <a:r>
              <a:rPr lang="en-US" dirty="0">
                <a:solidFill>
                  <a:schemeClr val="bg2"/>
                </a:solidFill>
              </a:rPr>
              <a:t>value, find the nearest </a:t>
            </a:r>
            <a:r>
              <a:rPr lang="en-US" altLang="he-IL" dirty="0">
                <a:solidFill>
                  <a:schemeClr val="bg2"/>
                </a:solidFill>
                <a:latin typeface="Symbol" panose="05050102010706020507" pitchFamily="18" charset="2"/>
              </a:rPr>
              <a:t>r</a:t>
            </a:r>
            <a:r>
              <a:rPr lang="en-US" altLang="he-IL" dirty="0">
                <a:solidFill>
                  <a:schemeClr val="bg2"/>
                </a:solidFill>
              </a:rPr>
              <a:t> </a:t>
            </a:r>
            <a:r>
              <a:rPr lang="en-US" dirty="0">
                <a:solidFill>
                  <a:schemeClr val="bg2"/>
                </a:solidFill>
              </a:rPr>
              <a:t>value and increment that index in the accumulator. Each element tells how many points / pixels contributed “votes” for potential line candidates with parameters (</a:t>
            </a:r>
            <a:r>
              <a:rPr lang="en-US" altLang="he-IL" dirty="0">
                <a:solidFill>
                  <a:schemeClr val="bg2"/>
                </a:solidFill>
                <a:latin typeface="Symbol" panose="05050102010706020507" pitchFamily="18" charset="2"/>
              </a:rPr>
              <a:t>r</a:t>
            </a:r>
            <a:r>
              <a:rPr lang="en-US" altLang="he-IL" dirty="0">
                <a:solidFill>
                  <a:schemeClr val="bg2"/>
                </a:solidFill>
              </a:rPr>
              <a:t>, </a:t>
            </a:r>
            <a:r>
              <a:rPr lang="en-US" b="1" dirty="0">
                <a:solidFill>
                  <a:schemeClr val="bg2"/>
                </a:solidFill>
                <a:latin typeface="Symbol" panose="05050102010706020507" pitchFamily="18" charset="2"/>
              </a:rPr>
              <a:t>q</a:t>
            </a:r>
            <a:r>
              <a:rPr lang="en-US" altLang="he-IL" dirty="0">
                <a:solidFill>
                  <a:schemeClr val="bg2"/>
                </a:solidFill>
              </a:rPr>
              <a:t> ).</a:t>
            </a:r>
          </a:p>
          <a:p>
            <a:pPr algn="l" rtl="0"/>
            <a:r>
              <a:rPr lang="en-US" b="1" dirty="0">
                <a:solidFill>
                  <a:schemeClr val="bg2"/>
                </a:solidFill>
              </a:rPr>
              <a:t>Peak finding</a:t>
            </a:r>
            <a:r>
              <a:rPr lang="en-US" dirty="0">
                <a:solidFill>
                  <a:schemeClr val="bg2"/>
                </a:solidFill>
              </a:rPr>
              <a:t>. Local maxima in the accumulator indicates the parameters of the most prominent lines in the input image. Peaks can be found most easily by applying a threshold or a relative threshold.</a:t>
            </a:r>
            <a:endParaRPr lang="ru-RU" dirty="0">
              <a:solidFill>
                <a:schemeClr val="bg2"/>
              </a:solidFill>
            </a:endParaRPr>
          </a:p>
        </p:txBody>
      </p:sp>
      <p:pic>
        <p:nvPicPr>
          <p:cNvPr id="13" name="Picture Placeholder 12" descr="Abstract background">
            <a:extLst>
              <a:ext uri="{FF2B5EF4-FFF2-40B4-BE49-F238E27FC236}">
                <a16:creationId xmlns:a16="http://schemas.microsoft.com/office/drawing/2014/main" id="{0B7AE772-6658-4E84-8EAA-F33DEF1CDE4F}"/>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a:xfrm>
            <a:off x="6336196" y="1691697"/>
            <a:ext cx="4853962" cy="3141406"/>
          </a:xfrm>
        </p:spPr>
      </p:pic>
      <p:sp>
        <p:nvSpPr>
          <p:cNvPr id="6" name="Slide Number Placeholder 5">
            <a:extLst>
              <a:ext uri="{FF2B5EF4-FFF2-40B4-BE49-F238E27FC236}">
                <a16:creationId xmlns:a16="http://schemas.microsoft.com/office/drawing/2014/main" id="{2B9E0CB5-2F64-4439-AFE9-1BB3ACE6FA9D}"/>
              </a:ext>
            </a:extLst>
          </p:cNvPr>
          <p:cNvSpPr>
            <a:spLocks noGrp="1"/>
          </p:cNvSpPr>
          <p:nvPr>
            <p:ph type="sldNum" sz="quarter" idx="12"/>
          </p:nvPr>
        </p:nvSpPr>
        <p:spPr/>
        <p:txBody>
          <a:bodyPr/>
          <a:lstStyle/>
          <a:p>
            <a:fld id="{8D581BC7-E183-40DB-AC97-C19EA4EB8894}" type="slidenum">
              <a:rPr lang="ru-RU" smtClean="0"/>
              <a:t>6</a:t>
            </a:fld>
            <a:endParaRPr lang="ru-RU" dirty="0"/>
          </a:p>
        </p:txBody>
      </p:sp>
    </p:spTree>
    <p:extLst>
      <p:ext uri="{BB962C8B-B14F-4D97-AF65-F5344CB8AC3E}">
        <p14:creationId xmlns:p14="http://schemas.microsoft.com/office/powerpoint/2010/main" val="3766803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ציין מיקום של תאריך 4">
            <a:extLst>
              <a:ext uri="{FF2B5EF4-FFF2-40B4-BE49-F238E27FC236}">
                <a16:creationId xmlns:a16="http://schemas.microsoft.com/office/drawing/2014/main" id="{71592366-9928-475D-B7B7-0B6B16EA2F1E}"/>
              </a:ext>
            </a:extLst>
          </p:cNvPr>
          <p:cNvSpPr>
            <a:spLocks noGrp="1"/>
          </p:cNvSpPr>
          <p:nvPr>
            <p:ph type="dt" sz="half" idx="10"/>
          </p:nvPr>
        </p:nvSpPr>
        <p:spPr/>
        <p:txBody>
          <a:bodyPr/>
          <a:lstStyle/>
          <a:p>
            <a:r>
              <a:rPr lang="en-US"/>
              <a:t>MM.DD.20XX</a:t>
            </a:r>
            <a:endParaRPr lang="ru-RU" dirty="0"/>
          </a:p>
        </p:txBody>
      </p:sp>
      <p:sp>
        <p:nvSpPr>
          <p:cNvPr id="7" name="מציין מיקום של מספר שקופית 6">
            <a:extLst>
              <a:ext uri="{FF2B5EF4-FFF2-40B4-BE49-F238E27FC236}">
                <a16:creationId xmlns:a16="http://schemas.microsoft.com/office/drawing/2014/main" id="{2B669E46-6567-431B-B005-BF6408373BA8}"/>
              </a:ext>
            </a:extLst>
          </p:cNvPr>
          <p:cNvSpPr>
            <a:spLocks noGrp="1"/>
          </p:cNvSpPr>
          <p:nvPr>
            <p:ph type="sldNum" sz="quarter" idx="12"/>
          </p:nvPr>
        </p:nvSpPr>
        <p:spPr/>
        <p:txBody>
          <a:bodyPr/>
          <a:lstStyle/>
          <a:p>
            <a:fld id="{8D581BC7-E183-40DB-AC97-C19EA4EB8894}" type="slidenum">
              <a:rPr lang="ru-RU" smtClean="0"/>
              <a:t>7</a:t>
            </a:fld>
            <a:endParaRPr lang="ru-RU" dirty="0"/>
          </a:p>
        </p:txBody>
      </p:sp>
      <p:pic>
        <p:nvPicPr>
          <p:cNvPr id="9" name="תמונה 8">
            <a:extLst>
              <a:ext uri="{FF2B5EF4-FFF2-40B4-BE49-F238E27FC236}">
                <a16:creationId xmlns:a16="http://schemas.microsoft.com/office/drawing/2014/main" id="{2AE58005-4398-4383-AEB2-5D206672A106}"/>
              </a:ext>
            </a:extLst>
          </p:cNvPr>
          <p:cNvPicPr>
            <a:picLocks noChangeAspect="1"/>
          </p:cNvPicPr>
          <p:nvPr/>
        </p:nvPicPr>
        <p:blipFill>
          <a:blip r:embed="rId2"/>
          <a:stretch>
            <a:fillRect/>
          </a:stretch>
        </p:blipFill>
        <p:spPr>
          <a:xfrm>
            <a:off x="3125449" y="225638"/>
            <a:ext cx="2092766" cy="1878370"/>
          </a:xfrm>
          <a:prstGeom prst="rect">
            <a:avLst/>
          </a:prstGeom>
        </p:spPr>
      </p:pic>
      <p:pic>
        <p:nvPicPr>
          <p:cNvPr id="10" name="תמונה 9">
            <a:extLst>
              <a:ext uri="{FF2B5EF4-FFF2-40B4-BE49-F238E27FC236}">
                <a16:creationId xmlns:a16="http://schemas.microsoft.com/office/drawing/2014/main" id="{3342E626-7C4C-43E0-AA2D-2022113BA755}"/>
              </a:ext>
            </a:extLst>
          </p:cNvPr>
          <p:cNvPicPr>
            <a:picLocks noChangeAspect="1"/>
          </p:cNvPicPr>
          <p:nvPr/>
        </p:nvPicPr>
        <p:blipFill>
          <a:blip r:embed="rId3"/>
          <a:stretch>
            <a:fillRect/>
          </a:stretch>
        </p:blipFill>
        <p:spPr>
          <a:xfrm>
            <a:off x="5868139" y="152018"/>
            <a:ext cx="2093403" cy="1878370"/>
          </a:xfrm>
          <a:prstGeom prst="rect">
            <a:avLst/>
          </a:prstGeom>
        </p:spPr>
      </p:pic>
      <p:pic>
        <p:nvPicPr>
          <p:cNvPr id="11" name="תמונה 10">
            <a:extLst>
              <a:ext uri="{FF2B5EF4-FFF2-40B4-BE49-F238E27FC236}">
                <a16:creationId xmlns:a16="http://schemas.microsoft.com/office/drawing/2014/main" id="{D8AADFAB-FA13-4A63-9036-9C194CB36AB8}"/>
              </a:ext>
            </a:extLst>
          </p:cNvPr>
          <p:cNvPicPr>
            <a:picLocks noChangeAspect="1"/>
          </p:cNvPicPr>
          <p:nvPr/>
        </p:nvPicPr>
        <p:blipFill>
          <a:blip r:embed="rId4"/>
          <a:stretch>
            <a:fillRect/>
          </a:stretch>
        </p:blipFill>
        <p:spPr>
          <a:xfrm>
            <a:off x="352446" y="178651"/>
            <a:ext cx="2123079" cy="1925357"/>
          </a:xfrm>
          <a:prstGeom prst="rect">
            <a:avLst/>
          </a:prstGeom>
        </p:spPr>
      </p:pic>
      <p:sp>
        <p:nvSpPr>
          <p:cNvPr id="12" name="TextBox 11">
            <a:extLst>
              <a:ext uri="{FF2B5EF4-FFF2-40B4-BE49-F238E27FC236}">
                <a16:creationId xmlns:a16="http://schemas.microsoft.com/office/drawing/2014/main" id="{9786EDF2-86E5-46D4-B084-C7F7F65C8B6E}"/>
              </a:ext>
            </a:extLst>
          </p:cNvPr>
          <p:cNvSpPr txBox="1"/>
          <p:nvPr/>
        </p:nvSpPr>
        <p:spPr>
          <a:xfrm>
            <a:off x="224483" y="2104008"/>
            <a:ext cx="2856067" cy="369332"/>
          </a:xfrm>
          <a:prstGeom prst="rect">
            <a:avLst/>
          </a:prstGeom>
          <a:noFill/>
        </p:spPr>
        <p:txBody>
          <a:bodyPr wrap="square" rtlCol="1">
            <a:spAutoFit/>
          </a:bodyPr>
          <a:lstStyle/>
          <a:p>
            <a:r>
              <a:rPr lang="en-US" dirty="0"/>
              <a:t>Input image</a:t>
            </a:r>
            <a:endParaRPr lang="he-IL" dirty="0"/>
          </a:p>
        </p:txBody>
      </p:sp>
      <p:sp>
        <p:nvSpPr>
          <p:cNvPr id="15" name="TextBox 14">
            <a:extLst>
              <a:ext uri="{FF2B5EF4-FFF2-40B4-BE49-F238E27FC236}">
                <a16:creationId xmlns:a16="http://schemas.microsoft.com/office/drawing/2014/main" id="{7A9FF684-25BE-4249-9130-8D4722F50968}"/>
              </a:ext>
            </a:extLst>
          </p:cNvPr>
          <p:cNvSpPr txBox="1"/>
          <p:nvPr/>
        </p:nvSpPr>
        <p:spPr>
          <a:xfrm>
            <a:off x="5868139" y="2086269"/>
            <a:ext cx="2856067" cy="369332"/>
          </a:xfrm>
          <a:prstGeom prst="rect">
            <a:avLst/>
          </a:prstGeom>
          <a:noFill/>
        </p:spPr>
        <p:txBody>
          <a:bodyPr wrap="square" rtlCol="1">
            <a:spAutoFit/>
          </a:bodyPr>
          <a:lstStyle/>
          <a:p>
            <a:r>
              <a:rPr lang="en-US" dirty="0"/>
              <a:t>output image</a:t>
            </a:r>
            <a:endParaRPr lang="he-IL" dirty="0"/>
          </a:p>
        </p:txBody>
      </p:sp>
      <p:sp>
        <p:nvSpPr>
          <p:cNvPr id="16" name="TextBox 15">
            <a:extLst>
              <a:ext uri="{FF2B5EF4-FFF2-40B4-BE49-F238E27FC236}">
                <a16:creationId xmlns:a16="http://schemas.microsoft.com/office/drawing/2014/main" id="{028D49EA-4702-46F1-A3F3-95811A88AB8F}"/>
              </a:ext>
            </a:extLst>
          </p:cNvPr>
          <p:cNvSpPr txBox="1"/>
          <p:nvPr/>
        </p:nvSpPr>
        <p:spPr>
          <a:xfrm>
            <a:off x="2805343" y="2104008"/>
            <a:ext cx="2856067" cy="369332"/>
          </a:xfrm>
          <a:prstGeom prst="rect">
            <a:avLst/>
          </a:prstGeom>
          <a:noFill/>
        </p:spPr>
        <p:txBody>
          <a:bodyPr wrap="square" rtlCol="1">
            <a:spAutoFit/>
          </a:bodyPr>
          <a:lstStyle/>
          <a:p>
            <a:r>
              <a:rPr lang="en-US" dirty="0"/>
              <a:t>Canny </a:t>
            </a:r>
            <a:endParaRPr lang="he-IL" dirty="0"/>
          </a:p>
        </p:txBody>
      </p:sp>
      <p:pic>
        <p:nvPicPr>
          <p:cNvPr id="20" name="תמונה 19">
            <a:extLst>
              <a:ext uri="{FF2B5EF4-FFF2-40B4-BE49-F238E27FC236}">
                <a16:creationId xmlns:a16="http://schemas.microsoft.com/office/drawing/2014/main" id="{5232BD79-788C-4CEA-86F0-2A351F903C93}"/>
              </a:ext>
            </a:extLst>
          </p:cNvPr>
          <p:cNvPicPr>
            <a:picLocks noChangeAspect="1"/>
          </p:cNvPicPr>
          <p:nvPr/>
        </p:nvPicPr>
        <p:blipFill>
          <a:blip r:embed="rId5"/>
          <a:stretch>
            <a:fillRect/>
          </a:stretch>
        </p:blipFill>
        <p:spPr>
          <a:xfrm>
            <a:off x="3015774" y="2688956"/>
            <a:ext cx="2139837" cy="2160579"/>
          </a:xfrm>
          <a:prstGeom prst="rect">
            <a:avLst/>
          </a:prstGeom>
        </p:spPr>
      </p:pic>
      <p:pic>
        <p:nvPicPr>
          <p:cNvPr id="21" name="תמונה 20">
            <a:extLst>
              <a:ext uri="{FF2B5EF4-FFF2-40B4-BE49-F238E27FC236}">
                <a16:creationId xmlns:a16="http://schemas.microsoft.com/office/drawing/2014/main" id="{14B12663-793A-49D7-B82A-2B0AB0599227}"/>
              </a:ext>
            </a:extLst>
          </p:cNvPr>
          <p:cNvPicPr>
            <a:picLocks noChangeAspect="1"/>
          </p:cNvPicPr>
          <p:nvPr/>
        </p:nvPicPr>
        <p:blipFill>
          <a:blip r:embed="rId6"/>
          <a:stretch>
            <a:fillRect/>
          </a:stretch>
        </p:blipFill>
        <p:spPr>
          <a:xfrm>
            <a:off x="5684913" y="2715589"/>
            <a:ext cx="2276629" cy="2276629"/>
          </a:xfrm>
          <a:prstGeom prst="rect">
            <a:avLst/>
          </a:prstGeom>
        </p:spPr>
      </p:pic>
      <p:pic>
        <p:nvPicPr>
          <p:cNvPr id="22" name="תמונה 21">
            <a:extLst>
              <a:ext uri="{FF2B5EF4-FFF2-40B4-BE49-F238E27FC236}">
                <a16:creationId xmlns:a16="http://schemas.microsoft.com/office/drawing/2014/main" id="{DB912E50-EEBF-47E9-B4B9-32460ABA744C}"/>
              </a:ext>
            </a:extLst>
          </p:cNvPr>
          <p:cNvPicPr>
            <a:picLocks noChangeAspect="1"/>
          </p:cNvPicPr>
          <p:nvPr/>
        </p:nvPicPr>
        <p:blipFill>
          <a:blip r:embed="rId7"/>
          <a:stretch>
            <a:fillRect/>
          </a:stretch>
        </p:blipFill>
        <p:spPr>
          <a:xfrm>
            <a:off x="224483" y="2617779"/>
            <a:ext cx="2238909" cy="2231756"/>
          </a:xfrm>
          <a:prstGeom prst="rect">
            <a:avLst/>
          </a:prstGeom>
        </p:spPr>
      </p:pic>
    </p:spTree>
    <p:extLst>
      <p:ext uri="{BB962C8B-B14F-4D97-AF65-F5344CB8AC3E}">
        <p14:creationId xmlns:p14="http://schemas.microsoft.com/office/powerpoint/2010/main" val="1295278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Placeholder 22" descr="Abstract background">
            <a:extLst>
              <a:ext uri="{FF2B5EF4-FFF2-40B4-BE49-F238E27FC236}">
                <a16:creationId xmlns:a16="http://schemas.microsoft.com/office/drawing/2014/main" id="{8326B02F-CCB2-45DB-8011-D2968AD61203}"/>
              </a:ext>
            </a:extLst>
          </p:cNvPr>
          <p:cNvPicPr>
            <a:picLocks noGrp="1" noChangeAspect="1"/>
          </p:cNvPicPr>
          <p:nvPr>
            <p:ph type="pic" sz="quarter" idx="31"/>
          </p:nvPr>
        </p:nvPicPr>
        <p:blipFill rotWithShape="1">
          <a:blip r:embed="rId2">
            <a:extLst>
              <a:ext uri="{28A0092B-C50C-407E-A947-70E740481C1C}">
                <a14:useLocalDpi xmlns:a14="http://schemas.microsoft.com/office/drawing/2010/main" val="0"/>
              </a:ext>
            </a:extLst>
          </a:blip>
          <a:srcRect/>
          <a:stretch/>
        </p:blipFill>
        <p:spPr/>
      </p:pic>
      <p:pic>
        <p:nvPicPr>
          <p:cNvPr id="21" name="Picture Placeholder 20" descr="Abstract background">
            <a:extLst>
              <a:ext uri="{FF2B5EF4-FFF2-40B4-BE49-F238E27FC236}">
                <a16:creationId xmlns:a16="http://schemas.microsoft.com/office/drawing/2014/main" id="{CFD930F2-FED4-475C-A75D-6AB046729949}"/>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a:stretch>
            <a:fillRect/>
          </a:stretch>
        </p:blipFill>
        <p:spPr>
          <a:xfrm>
            <a:off x="3315505" y="2003527"/>
            <a:ext cx="1819656" cy="3108960"/>
          </a:xfrm>
        </p:spPr>
      </p:pic>
      <p:sp>
        <p:nvSpPr>
          <p:cNvPr id="5" name="Title 4">
            <a:extLst>
              <a:ext uri="{FF2B5EF4-FFF2-40B4-BE49-F238E27FC236}">
                <a16:creationId xmlns:a16="http://schemas.microsoft.com/office/drawing/2014/main" id="{971E61A3-1D57-4708-B548-E59863785D2E}"/>
              </a:ext>
            </a:extLst>
          </p:cNvPr>
          <p:cNvSpPr>
            <a:spLocks noGrp="1"/>
          </p:cNvSpPr>
          <p:nvPr>
            <p:ph type="title"/>
          </p:nvPr>
        </p:nvSpPr>
        <p:spPr>
          <a:xfrm>
            <a:off x="6097412" y="424375"/>
            <a:ext cx="5314072" cy="569086"/>
          </a:xfrm>
        </p:spPr>
        <p:txBody>
          <a:bodyPr>
            <a:normAutofit fontScale="90000"/>
          </a:bodyPr>
          <a:lstStyle/>
          <a:p>
            <a:r>
              <a:rPr lang="en-US" b="0" dirty="0"/>
              <a:t>Difficulties </a:t>
            </a:r>
            <a:r>
              <a:rPr lang="en-US" dirty="0"/>
              <a:t>&amp; </a:t>
            </a:r>
            <a:r>
              <a:rPr lang="en-US" b="0" dirty="0"/>
              <a:t>Ways of coping</a:t>
            </a:r>
            <a:endParaRPr lang="ru-RU" dirty="0"/>
          </a:p>
        </p:txBody>
      </p:sp>
      <p:sp>
        <p:nvSpPr>
          <p:cNvPr id="8" name="Text Placeholder 7">
            <a:extLst>
              <a:ext uri="{FF2B5EF4-FFF2-40B4-BE49-F238E27FC236}">
                <a16:creationId xmlns:a16="http://schemas.microsoft.com/office/drawing/2014/main" id="{FA2259AB-530E-4F31-A710-6CF0B478F1C7}"/>
              </a:ext>
            </a:extLst>
          </p:cNvPr>
          <p:cNvSpPr>
            <a:spLocks noGrp="1"/>
          </p:cNvSpPr>
          <p:nvPr>
            <p:ph type="body" idx="30"/>
          </p:nvPr>
        </p:nvSpPr>
        <p:spPr>
          <a:xfrm>
            <a:off x="6100239" y="2311667"/>
            <a:ext cx="5311245" cy="1550119"/>
          </a:xfrm>
        </p:spPr>
        <p:txBody>
          <a:bodyPr>
            <a:normAutofit/>
          </a:bodyPr>
          <a:lstStyle/>
          <a:p>
            <a:pPr algn="l" rtl="0"/>
            <a:r>
              <a:rPr lang="en-US" dirty="0"/>
              <a:t>One of the most difficult is to build the accumulator .</a:t>
            </a:r>
            <a:br>
              <a:rPr lang="en-US" dirty="0"/>
            </a:br>
            <a:endParaRPr lang="en-US" dirty="0"/>
          </a:p>
          <a:p>
            <a:pPr algn="l" rtl="0"/>
            <a:r>
              <a:rPr lang="en-US" dirty="0"/>
              <a:t>In the procedure of “vote” how to vote for any point in the accumulator .</a:t>
            </a:r>
          </a:p>
          <a:p>
            <a:pPr algn="l" rtl="0"/>
            <a:r>
              <a:rPr lang="en-US" dirty="0"/>
              <a:t>How to optimize the code and avoid unnecessary loops.</a:t>
            </a:r>
            <a:br>
              <a:rPr lang="en-US" dirty="0"/>
            </a:br>
            <a:endParaRPr lang="en-US" dirty="0"/>
          </a:p>
          <a:p>
            <a:pPr algn="l" rtl="0"/>
            <a:endParaRPr lang="en-US" dirty="0"/>
          </a:p>
        </p:txBody>
      </p:sp>
      <p:sp>
        <p:nvSpPr>
          <p:cNvPr id="4" name="Slide Number Placeholder 3">
            <a:extLst>
              <a:ext uri="{FF2B5EF4-FFF2-40B4-BE49-F238E27FC236}">
                <a16:creationId xmlns:a16="http://schemas.microsoft.com/office/drawing/2014/main" id="{98CB8384-B0BB-4EA8-B9C0-C29BC90FA28C}"/>
              </a:ext>
            </a:extLst>
          </p:cNvPr>
          <p:cNvSpPr>
            <a:spLocks noGrp="1"/>
          </p:cNvSpPr>
          <p:nvPr>
            <p:ph type="sldNum" sz="quarter" idx="12"/>
          </p:nvPr>
        </p:nvSpPr>
        <p:spPr/>
        <p:txBody>
          <a:bodyPr/>
          <a:lstStyle/>
          <a:p>
            <a:fld id="{8D581BC7-E183-40DB-AC97-C19EA4EB8894}" type="slidenum">
              <a:rPr lang="ru-RU" smtClean="0"/>
              <a:pPr/>
              <a:t>8</a:t>
            </a:fld>
            <a:endParaRPr lang="ru-RU" dirty="0"/>
          </a:p>
        </p:txBody>
      </p:sp>
      <p:sp>
        <p:nvSpPr>
          <p:cNvPr id="16" name="Text Placeholder 7">
            <a:extLst>
              <a:ext uri="{FF2B5EF4-FFF2-40B4-BE49-F238E27FC236}">
                <a16:creationId xmlns:a16="http://schemas.microsoft.com/office/drawing/2014/main" id="{F1E3B475-A98D-4FC3-8A34-F7F4EE4E5B20}"/>
              </a:ext>
            </a:extLst>
          </p:cNvPr>
          <p:cNvSpPr txBox="1">
            <a:spLocks/>
          </p:cNvSpPr>
          <p:nvPr/>
        </p:nvSpPr>
        <p:spPr>
          <a:xfrm>
            <a:off x="6100239" y="3754315"/>
            <a:ext cx="5311246" cy="2109633"/>
          </a:xfrm>
          <a:prstGeom prst="rect">
            <a:avLst/>
          </a:prstGeom>
        </p:spPr>
        <p:txBody>
          <a:bodyPr vert="horz" lIns="0" tIns="0" rIns="0" bIns="0" rtlCol="0">
            <a:normAutofit fontScale="92500" lnSpcReduction="20000"/>
          </a:bodyPr>
          <a:lstStyle>
            <a:lvl1pPr marL="216000" indent="-216000" algn="r" defTabSz="914400" rtl="1" eaLnBrk="1" latinLnBrk="0" hangingPunct="1">
              <a:lnSpc>
                <a:spcPct val="100000"/>
              </a:lnSpc>
              <a:spcBef>
                <a:spcPts val="600"/>
              </a:spcBef>
              <a:buClr>
                <a:schemeClr val="tx1"/>
              </a:buClr>
              <a:buFont typeface="Courier New" panose="02070309020205020404" pitchFamily="49" charset="0"/>
              <a:buChar char="o"/>
              <a:defRPr sz="1400" kern="1200">
                <a:solidFill>
                  <a:schemeClr val="tx2"/>
                </a:solidFill>
                <a:latin typeface="+mn-lt"/>
                <a:ea typeface="+mn-ea"/>
                <a:cs typeface="+mn-cs"/>
              </a:defRPr>
            </a:lvl1pPr>
            <a:lvl2pPr marL="457200" indent="0" algn="r" defTabSz="914400" rtl="1"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r" defTabSz="914400" rtl="1"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r" defTabSz="914400" rtl="1"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r" defTabSz="914400" rtl="1"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r" defTabSz="914400" rtl="1"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r" defTabSz="914400" rtl="1"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r" defTabSz="914400" rtl="1"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r" defTabSz="914400" rtl="1"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l" rtl="0"/>
            <a:r>
              <a:rPr lang="en-US" dirty="0"/>
              <a:t>We build the accumulator with structure of Dictionary</a:t>
            </a:r>
            <a:r>
              <a:rPr lang="he-IL" dirty="0"/>
              <a:t> </a:t>
            </a:r>
            <a:r>
              <a:rPr lang="en-US" dirty="0"/>
              <a:t> where the key was (</a:t>
            </a:r>
            <a:r>
              <a:rPr lang="en-US" dirty="0">
                <a:latin typeface="Symbol" panose="05050102010706020507" pitchFamily="18" charset="2"/>
              </a:rPr>
              <a:t>r,q) </a:t>
            </a:r>
            <a:r>
              <a:rPr lang="en-US" dirty="0"/>
              <a:t>and the value is the  “vote”</a:t>
            </a:r>
            <a:br>
              <a:rPr lang="en-US" dirty="0"/>
            </a:br>
            <a:r>
              <a:rPr lang="en-US" dirty="0"/>
              <a:t>after we convert to array to drew the line .</a:t>
            </a:r>
            <a:br>
              <a:rPr lang="en-US" dirty="0"/>
            </a:br>
            <a:endParaRPr lang="en-US" dirty="0"/>
          </a:p>
          <a:p>
            <a:pPr algn="l" rtl="0"/>
            <a:r>
              <a:rPr lang="en-US" dirty="0"/>
              <a:t>Because we choose to build the accumulator as a dictionary we use of build function to “vote” and choice what the local maximum (threshold) </a:t>
            </a:r>
            <a:br>
              <a:rPr lang="en-US" dirty="0"/>
            </a:br>
            <a:endParaRPr lang="en-US" dirty="0"/>
          </a:p>
          <a:p>
            <a:pPr algn="l" rtl="0"/>
            <a:r>
              <a:rPr lang="en-US" dirty="0"/>
              <a:t>To optimize the code we check if we can write different and we check the time lapse for  the code  . We try to avoid from loop if we can and calculate not in python .</a:t>
            </a:r>
            <a:br>
              <a:rPr lang="en-US" dirty="0"/>
            </a:br>
            <a:endParaRPr lang="en-US" dirty="0"/>
          </a:p>
          <a:p>
            <a:pPr algn="l" rtl="0"/>
            <a:endParaRPr lang="en-US" dirty="0"/>
          </a:p>
        </p:txBody>
      </p:sp>
    </p:spTree>
    <p:extLst>
      <p:ext uri="{BB962C8B-B14F-4D97-AF65-F5344CB8AC3E}">
        <p14:creationId xmlns:p14="http://schemas.microsoft.com/office/powerpoint/2010/main" val="576207397"/>
      </p:ext>
    </p:extLst>
  </p:cSld>
  <p:clrMapOvr>
    <a:masterClrMapping/>
  </p:clrMapOvr>
</p:sld>
</file>

<file path=ppt/theme/theme1.xml><?xml version="1.0" encoding="utf-8"?>
<a:theme xmlns:a="http://schemas.openxmlformats.org/drawingml/2006/main" name="ערכת נושא Office">
  <a:themeElements>
    <a:clrScheme name="Custom 12">
      <a:dk1>
        <a:srgbClr val="00BBBB"/>
      </a:dk1>
      <a:lt1>
        <a:srgbClr val="000000"/>
      </a:lt1>
      <a:dk2>
        <a:srgbClr val="999999"/>
      </a:dk2>
      <a:lt2>
        <a:srgbClr val="FFFFFF"/>
      </a:lt2>
      <a:accent1>
        <a:srgbClr val="004448"/>
      </a:accent1>
      <a:accent2>
        <a:srgbClr val="482845"/>
      </a:accent2>
      <a:accent3>
        <a:srgbClr val="7A0000"/>
      </a:accent3>
      <a:accent4>
        <a:srgbClr val="969959"/>
      </a:accent4>
      <a:accent5>
        <a:srgbClr val="225B5F"/>
      </a:accent5>
      <a:accent6>
        <a:srgbClr val="3D8C41"/>
      </a:accent6>
      <a:hlink>
        <a:srgbClr val="7F7F7F"/>
      </a:hlink>
      <a:folHlink>
        <a:srgbClr val="7F7F7F"/>
      </a:folHlink>
    </a:clrScheme>
    <a:fontScheme name="Custom 13">
      <a:majorFont>
        <a:latin typeface="Gill Sans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Generic-Futuristic_PitchDeck_MO - v5.potx" id="{FE2E2762-1D65-4476-8021-C030968F4989}" vid="{C15C105D-FED3-43CD-B6CC-0305C7A12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tf56488565</Template>
  <TotalTime>0</TotalTime>
  <Words>339</Words>
  <Application>Microsoft Office PowerPoint</Application>
  <PresentationFormat>מסך רחב</PresentationFormat>
  <Paragraphs>73</Paragraphs>
  <Slides>8</Slides>
  <Notes>0</Notes>
  <HiddenSlides>0</HiddenSlides>
  <MMClips>0</MMClips>
  <ScaleCrop>false</ScaleCrop>
  <HeadingPairs>
    <vt:vector size="6" baseType="variant">
      <vt:variant>
        <vt:lpstr>גופנים בשימוש</vt:lpstr>
      </vt:variant>
      <vt:variant>
        <vt:i4>10</vt:i4>
      </vt:variant>
      <vt:variant>
        <vt:lpstr>ערכת נושא</vt:lpstr>
      </vt:variant>
      <vt:variant>
        <vt:i4>1</vt:i4>
      </vt:variant>
      <vt:variant>
        <vt:lpstr>כותרות שקופיות</vt:lpstr>
      </vt:variant>
      <vt:variant>
        <vt:i4>8</vt:i4>
      </vt:variant>
    </vt:vector>
  </HeadingPairs>
  <TitlesOfParts>
    <vt:vector size="19" baseType="lpstr">
      <vt:lpstr>Arial</vt:lpstr>
      <vt:lpstr>Calibri</vt:lpstr>
      <vt:lpstr>Cambria Math</vt:lpstr>
      <vt:lpstr>Courier New</vt:lpstr>
      <vt:lpstr>Gill Sans MT</vt:lpstr>
      <vt:lpstr>Segoe UI</vt:lpstr>
      <vt:lpstr>Segoe UI Light</vt:lpstr>
      <vt:lpstr>Segoe UI Semibold</vt:lpstr>
      <vt:lpstr>Symbol</vt:lpstr>
      <vt:lpstr>Tahoma</vt:lpstr>
      <vt:lpstr>ערכת נושא Office</vt:lpstr>
      <vt:lpstr>Hough Transform</vt:lpstr>
      <vt:lpstr>Introduction</vt:lpstr>
      <vt:lpstr>Advantages &amp; purposes of Hough Transform</vt:lpstr>
      <vt:lpstr>Hough Transform for Straight Line Detection</vt:lpstr>
      <vt:lpstr>מצגת של PowerPoint‏</vt:lpstr>
      <vt:lpstr>Algorithm steps </vt:lpstr>
      <vt:lpstr>מצגת של PowerPoint‏</vt:lpstr>
      <vt:lpstr>Difficulties &amp; Ways of coping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Hough Transform</dc:title>
  <dc:creator/>
  <cp:lastModifiedBy/>
  <cp:revision>1</cp:revision>
  <dcterms:created xsi:type="dcterms:W3CDTF">2018-08-30T07:49:34Z</dcterms:created>
  <dcterms:modified xsi:type="dcterms:W3CDTF">2018-09-05T07:23:18Z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2018-08-01T18:26:16.5139576Z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