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027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Project: </a:t>
            </a:r>
            <a:br>
              <a:rPr lang="en"/>
            </a:br>
            <a:r>
              <a:rPr lang="en"/>
              <a:t>Sustainable Analysis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Boyd, Jordan Aquino, Daniel Ortega, Kevin Hornibrook </a:t>
            </a:r>
            <a:r>
              <a:rPr lang="en"/>
              <a:t>• 03.01.20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&amp; Goals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Design and Implement a user-friendly database for Civic Story that allows reading and writing articles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a user system that allows for ease of interaction with other articles and creators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Collect valuable data on user traffic as well as types of articles popularly accessed and created to showcase what sections require more attention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250" y="1538683"/>
            <a:ext cx="6216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●"/>
            </a:pPr>
            <a:r>
              <a:rPr b="1" lang="en" sz="2100">
                <a:solidFill>
                  <a:srgbClr val="FF9900"/>
                </a:solidFill>
              </a:rPr>
              <a:t>Research and go through the website as a developer to determine which aspects are in most immediate need of reform</a:t>
            </a:r>
            <a:endParaRPr b="1" sz="2100">
              <a:solidFill>
                <a:srgbClr val="FF99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1200"/>
              </a:spcAft>
              <a:buClr>
                <a:srgbClr val="FF9900"/>
              </a:buClr>
              <a:buSzPts val="2100"/>
              <a:buChar char="●"/>
            </a:pPr>
            <a:r>
              <a:rPr b="1" lang="en" sz="2100">
                <a:solidFill>
                  <a:srgbClr val="FF9900"/>
                </a:solidFill>
              </a:rPr>
              <a:t>Go through once more after necessary development  from a user perspective in order to fine tune and allow for concisely defined and user-friendly traversal of the website</a:t>
            </a:r>
            <a:endParaRPr b="1" sz="21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