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75cb397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75cb397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75cb3975_3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75cb3975_3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75cb3975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75cb3975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Freundin hat uns dieses Bild aus Australien zur Verfuegung gestellt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 Farmer ist Pleite, seine Felder sind nicht mehr bewirtschaftbar. Wie konnte das passieren?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75cb3975_3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75cb3975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falsche Bewaesserung -- wegen unzureichender Wettervorhersage und Wasserwirtschat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falsche Duengung =&gt; Versalzung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falsche Fruchtfolge =&gt; Auslaugung des Bodens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75cb3975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75cb3975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Mit dichterem Sensorennetzwerk bessere Vorhersage </a:t>
            </a:r>
            <a:r>
              <a:rPr lang="de"/>
              <a:t>möglich, sowei Anpassung des Wettermodels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KI kann Muster sehr gut erkennen und durch große Datenmengen Rueckschluesse auf aehnliche Systeme ermoeglichen (beim Bauern nebenan hat das geklappt, also wird das bei aehnlichen Gegegebenheiten auch hier klappen)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Man kann mit Sensoren praezise einen Standort kategorisieren.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75cb3975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75cb3975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75cb3975_3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75cb3975_3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75cb3975_3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75cb3975_3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75cb3975_3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75cb3975_3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75cb397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75cb397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127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Mvua Nzuri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6161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Guten Regen</a:t>
            </a:r>
            <a:br>
              <a:rPr lang="de" sz="2400"/>
            </a:br>
            <a:r>
              <a:rPr lang="de" sz="2400"/>
              <a:t>Für Ihre Feldfrüchte</a:t>
            </a:r>
            <a:endParaRPr sz="2400"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4162" l="0" r="0" t="4153"/>
          <a:stretch/>
        </p:blipFill>
        <p:spPr>
          <a:xfrm>
            <a:off x="6854200" y="2760833"/>
            <a:ext cx="1619200" cy="17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6227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804" y="197675"/>
            <a:ext cx="3149597" cy="462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394275" y="197675"/>
            <a:ext cx="4197600" cy="4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LoRa-Antenne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Solar-Panel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Sensorknoten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Luftdruck/Temperatur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Luftfeuchtigkeit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Lichtintensität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(Magnet)Ventil-Aktuator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Attiny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Stromversorgung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Erdspiess mit EC-Meter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Optional: Geophone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Masterknoten mit InformationsDisplay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5">
            <a:alphaModFix/>
          </a:blip>
          <a:srcRect b="4532" l="0" r="5988" t="2582"/>
          <a:stretch/>
        </p:blipFill>
        <p:spPr>
          <a:xfrm>
            <a:off x="7726200" y="197675"/>
            <a:ext cx="1150774" cy="1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0" y="188975"/>
            <a:ext cx="8731546" cy="47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461300" cy="3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/>
              <a:t>falsche Bewässerung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/>
              <a:t>falsche Düngung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/>
              <a:t>falsche Fruchtfolge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214675" y="238400"/>
            <a:ext cx="86928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latin typeface="Calibri"/>
                <a:ea typeface="Calibri"/>
                <a:cs typeface="Calibri"/>
                <a:sym typeface="Calibri"/>
              </a:rPr>
              <a:t>Probleme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4532" l="0" r="5988" t="2582"/>
          <a:stretch/>
        </p:blipFill>
        <p:spPr>
          <a:xfrm>
            <a:off x="7726200" y="197675"/>
            <a:ext cx="1150774" cy="1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3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/>
              <a:t>Präzise Wettervorhersage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/>
              <a:t>KI-Gestützte Bewässerung/Düngung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/>
              <a:t>Standortgerecht entscheiden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214675" y="238400"/>
            <a:ext cx="86928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latin typeface="Calibri"/>
                <a:ea typeface="Calibri"/>
                <a:cs typeface="Calibri"/>
                <a:sym typeface="Calibri"/>
              </a:rPr>
              <a:t>Lösung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4532" l="0" r="5988" t="2582"/>
          <a:stretch/>
        </p:blipFill>
        <p:spPr>
          <a:xfrm>
            <a:off x="7726200" y="197675"/>
            <a:ext cx="1150774" cy="1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6227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1394275" y="197675"/>
            <a:ext cx="4197600" cy="4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LoRa-Antenne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Solar-Panel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Sensorknoten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Luftdruck/Temperatur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Luftfeuchtigkeit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Lichtintensität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(Magnet)Ventil-Aktuator</a:t>
            </a:r>
            <a:br>
              <a:rPr lang="de" sz="1800">
                <a:latin typeface="Calibri"/>
                <a:ea typeface="Calibri"/>
                <a:cs typeface="Calibri"/>
                <a:sym typeface="Calibri"/>
              </a:rPr>
            </a:b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Attiny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	* Stromversorgung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Erdspiess mit EC-Meter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Optional: Geophone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Masterknoten mit InformationsDisplay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4532" l="0" r="5988" t="2582"/>
          <a:stretch/>
        </p:blipFill>
        <p:spPr>
          <a:xfrm>
            <a:off x="7726200" y="197675"/>
            <a:ext cx="1150774" cy="14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5">
            <a:alphaModFix/>
          </a:blip>
          <a:srcRect b="0" l="4120" r="4111" t="0"/>
          <a:stretch/>
        </p:blipFill>
        <p:spPr>
          <a:xfrm>
            <a:off x="4936250" y="260375"/>
            <a:ext cx="2890275" cy="462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8231" t="0"/>
          <a:stretch/>
        </p:blipFill>
        <p:spPr>
          <a:xfrm>
            <a:off x="4835925" y="260375"/>
            <a:ext cx="2890275" cy="462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204050" y="197675"/>
            <a:ext cx="4686600" cy="47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Kosten &lt; 10 € pro Sensorknoten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Reichweite über 1km von Knoten zu Knoten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de" sz="1800">
                <a:latin typeface="Calibri"/>
                <a:ea typeface="Calibri"/>
                <a:cs typeface="Calibri"/>
                <a:sym typeface="Calibri"/>
              </a:rPr>
              <a:t>KI-Gestützte, automatische Bewässerung und Fruchtfolgenempfehlung für das jeweilige Feld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4532" l="0" r="5988" t="2582"/>
          <a:stretch/>
        </p:blipFill>
        <p:spPr>
          <a:xfrm>
            <a:off x="7726200" y="197675"/>
            <a:ext cx="1150774" cy="1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3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/>
              <a:t>Regierungs/NGO-Projekte/Förderungen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/>
              <a:t>Microfinancing und Crowdfunding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/>
              <a:t>Verkauf der gesammelten Daten/KI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14675" y="238400"/>
            <a:ext cx="86928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latin typeface="Calibri"/>
                <a:ea typeface="Calibri"/>
                <a:cs typeface="Calibri"/>
                <a:sym typeface="Calibri"/>
              </a:rPr>
              <a:t>Finanzierung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4532" l="0" r="5988" t="2582"/>
          <a:stretch/>
        </p:blipFill>
        <p:spPr>
          <a:xfrm>
            <a:off x="7726200" y="197675"/>
            <a:ext cx="1150774" cy="1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63450" y="845600"/>
            <a:ext cx="7885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rgbClr val="000000"/>
                </a:solidFill>
              </a:rPr>
              <a:t>Hakuna Matata</a:t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rgbClr val="000000"/>
                </a:solidFill>
              </a:rPr>
              <a:t> </a:t>
            </a:r>
            <a:r>
              <a:rPr b="1" lang="de" sz="3600">
                <a:solidFill>
                  <a:srgbClr val="000000"/>
                </a:solidFill>
              </a:rPr>
              <a:t>M</a:t>
            </a:r>
            <a:r>
              <a:rPr b="1" lang="de" sz="3600">
                <a:solidFill>
                  <a:srgbClr val="000000"/>
                </a:solidFill>
              </a:rPr>
              <a:t>vua Nzuri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5531" l="0" r="0" t="5540"/>
          <a:stretch/>
        </p:blipFill>
        <p:spPr>
          <a:xfrm>
            <a:off x="3292868" y="2362000"/>
            <a:ext cx="2026357" cy="23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