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 SemiBold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Nunito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SemiBold-bold.fntdata"/><Relationship Id="rId21" Type="http://schemas.openxmlformats.org/officeDocument/2006/relationships/font" Target="fonts/NunitoSemiBold-regular.fntdata"/><Relationship Id="rId24" Type="http://schemas.openxmlformats.org/officeDocument/2006/relationships/font" Target="fonts/NunitoSemiBold-boldItalic.fntdata"/><Relationship Id="rId23" Type="http://schemas.openxmlformats.org/officeDocument/2006/relationships/font" Target="fonts/Nunito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Medium-italic.fntdata"/><Relationship Id="rId30" Type="http://schemas.openxmlformats.org/officeDocument/2006/relationships/font" Target="fonts/Nunito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a2c2e1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8a2c2e1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8a2c2e1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8a2c2e1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8a2c2e1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8a2c2e1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8a2c2e1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8a2c2e1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8a2c2e1c2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8a2c2e1c2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a2c2e1c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8a2c2e1c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8281543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88281543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88281543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88281543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8281543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88281543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8281543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88281543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8281543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8281543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8a2c2e1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8a2c2e1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8a2c2e1c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8a2c2e1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8a2c2e1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8a2c2e1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Student+Performan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Proyecto: </a:t>
            </a:r>
            <a:r>
              <a:rPr lang="es"/>
              <a:t>Predicción</a:t>
            </a:r>
            <a:r>
              <a:rPr lang="es"/>
              <a:t> de Nota Final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536450" y="4347550"/>
            <a:ext cx="2415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200"/>
              <a:t>Ilan Fritzler</a:t>
            </a:r>
            <a:endParaRPr sz="12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200"/>
              <a:t>Lautaro Moccia Ferro</a:t>
            </a:r>
            <a:endParaRPr sz="1200"/>
          </a:p>
        </p:txBody>
      </p:sp>
      <p:sp>
        <p:nvSpPr>
          <p:cNvPr id="130" name="Google Shape;130;p13"/>
          <p:cNvSpPr txBox="1"/>
          <p:nvPr/>
        </p:nvSpPr>
        <p:spPr>
          <a:xfrm>
            <a:off x="925600" y="2843600"/>
            <a:ext cx="747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Objetivo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Predecir 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calificación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anual final a 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través</a:t>
            </a:r>
            <a:r>
              <a:rPr lang="es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todos los datos previos obtenibles sobre el alumnado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3762600" y="292350"/>
            <a:ext cx="161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Comisión 25565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Science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5666550" y="500075"/>
            <a:ext cx="28533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Ratio del </a:t>
            </a:r>
            <a:r>
              <a:rPr lang="es"/>
              <a:t>género</a:t>
            </a:r>
            <a:r>
              <a:rPr lang="es"/>
              <a:t> del alumnado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602" y="1568602"/>
            <a:ext cx="3192250" cy="319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25" y="1643850"/>
            <a:ext cx="4594224" cy="3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1150300" y="573325"/>
            <a:ext cx="348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Relación</a:t>
            </a:r>
            <a:r>
              <a:rPr lang="e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cantidad de faltas y edad.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2"/>
          <p:cNvCxnSpPr>
            <a:stCxn id="196" idx="2"/>
          </p:cNvCxnSpPr>
          <p:nvPr/>
        </p:nvCxnSpPr>
        <p:spPr>
          <a:xfrm>
            <a:off x="2893000" y="1342825"/>
            <a:ext cx="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2"/>
          <p:cNvCxnSpPr/>
          <p:nvPr/>
        </p:nvCxnSpPr>
        <p:spPr>
          <a:xfrm>
            <a:off x="6918625" y="1423575"/>
            <a:ext cx="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403800" y="281000"/>
            <a:ext cx="83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Pareciera haber solo en mujeres una relación inversa entre calidad de la relación familiar y las calificaciones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35" y="716699"/>
            <a:ext cx="5897527" cy="39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40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Relación entre </a:t>
            </a:r>
            <a:r>
              <a:rPr lang="es"/>
              <a:t>calificaciones y vivienda urbana vs rural? Parece no haber.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875" y="1260675"/>
            <a:ext cx="5223151" cy="3482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2745075" y="4342575"/>
            <a:ext cx="16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Vivienda Urbana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5169500" y="4342575"/>
            <a:ext cx="16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Vivienda Rural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69000" y="130200"/>
            <a:ext cx="7173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Modelos Utilizados con parámetros default</a:t>
            </a:r>
            <a:endParaRPr sz="2300"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300" y="586450"/>
            <a:ext cx="24193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00" y="617300"/>
            <a:ext cx="338761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469" y="2914500"/>
            <a:ext cx="2016250" cy="19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6">
            <a:alphaModFix/>
          </a:blip>
          <a:srcRect b="0" l="0" r="0" t="10128"/>
          <a:stretch/>
        </p:blipFill>
        <p:spPr>
          <a:xfrm>
            <a:off x="6784625" y="2795275"/>
            <a:ext cx="2046118" cy="211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88" y="513425"/>
            <a:ext cx="8659174" cy="21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00" y="2730100"/>
            <a:ext cx="6595725" cy="22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326275" y="212850"/>
            <a:ext cx="55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Modelos luego del boosteo de RandomizedGridSearch()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</a:t>
            </a:r>
            <a:r>
              <a:rPr lang="es"/>
              <a:t>conclusión</a:t>
            </a:r>
            <a:r>
              <a:rPr lang="es"/>
              <a:t>.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Luego de arduos periodos de prueba y error llegamos a nuestro destino</a:t>
            </a:r>
            <a:r>
              <a:rPr lang="es"/>
              <a:t>.</a:t>
            </a:r>
            <a:r>
              <a:rPr lang="es"/>
              <a:t> Decidimos quedarnos con este resultado, el cual fue dado por la </a:t>
            </a:r>
            <a:r>
              <a:rPr lang="es"/>
              <a:t>regresión</a:t>
            </a:r>
            <a:r>
              <a:rPr lang="es"/>
              <a:t> linear boosteada.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288" y="2843100"/>
            <a:ext cx="26765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presentacion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Nunito"/>
              <a:buAutoNum type="arabicPeriod"/>
            </a:pPr>
            <a:r>
              <a:rPr lang="es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Introducción</a:t>
            </a:r>
            <a:r>
              <a:rPr lang="es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y descripcion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Nunito"/>
              <a:buAutoNum type="arabicPeriod"/>
            </a:pPr>
            <a:r>
              <a:rPr lang="es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Adquisicion, limpieza y EDA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Nunito"/>
              <a:buAutoNum type="arabicPeriod"/>
            </a:pPr>
            <a:r>
              <a:rPr lang="es" sz="2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Implementacion de ML, optimizacion y conclusiones.</a:t>
            </a:r>
            <a:endParaRPr sz="2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: Quienes Somos.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48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Somos un grupo de investigadores independientes dedicados a la </a:t>
            </a:r>
            <a:r>
              <a:rPr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resolución</a:t>
            </a:r>
            <a:r>
              <a:rPr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 </a:t>
            </a:r>
            <a:r>
              <a:rPr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investigación</a:t>
            </a:r>
            <a:r>
              <a:rPr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problemas </a:t>
            </a:r>
            <a:r>
              <a:rPr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estadísticos</a:t>
            </a:r>
            <a:r>
              <a:rPr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utilizando herramientas como el </a:t>
            </a:r>
            <a:r>
              <a:rPr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análisis</a:t>
            </a:r>
            <a:r>
              <a:rPr lang="es" sz="2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y la ciencia de los datos.</a:t>
            </a:r>
            <a:endParaRPr sz="2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problema en concreto: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 grupo 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anónimo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 escuelas secundarias se encuentra con una 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problemática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actualmente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Como aumentar la cantidad de alumnos que aprueban el 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último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trimestre, y para eso, tenemos que saber 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qué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factores afectan esto y su nota final. La idea es poder predecir tales con los datos hasta el segundo trimestre para poder tomar 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acción</a:t>
            </a:r>
            <a:r>
              <a:rPr lang="es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antes de que sea muy tarde.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EDA: Exploratory Data Analysis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1123950" y="2562200"/>
            <a:ext cx="3753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latin typeface="Nunito SemiBold"/>
                <a:ea typeface="Nunito SemiBold"/>
                <a:cs typeface="Nunito SemiBold"/>
                <a:sym typeface="Nunito SemiBold"/>
              </a:rPr>
              <a:t>Obtención</a:t>
            </a:r>
            <a:r>
              <a:rPr lang="es" sz="1500">
                <a:latin typeface="Nunito SemiBold"/>
                <a:ea typeface="Nunito SemiBold"/>
                <a:cs typeface="Nunito SemiBold"/>
                <a:sym typeface="Nunito SemiBold"/>
              </a:rPr>
              <a:t> del dataset &gt;  </a:t>
            </a:r>
            <a:r>
              <a:rPr lang="es" sz="1500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3"/>
              </a:rPr>
              <a:t>Link al Dataset</a:t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56" name="Google Shape;156;p17"/>
          <p:cNvCxnSpPr>
            <a:stCxn id="155" idx="3"/>
          </p:cNvCxnSpPr>
          <p:nvPr/>
        </p:nvCxnSpPr>
        <p:spPr>
          <a:xfrm>
            <a:off x="4876950" y="2768600"/>
            <a:ext cx="127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7"/>
          <p:cNvSpPr txBox="1"/>
          <p:nvPr/>
        </p:nvSpPr>
        <p:spPr>
          <a:xfrm>
            <a:off x="6628250" y="2460800"/>
            <a:ext cx="135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33 Columnas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394 Filas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582550" y="4121200"/>
            <a:ext cx="39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Fuente del dataset: Universidad de California - Irvine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231475" y="22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Observaciones.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576825" y="774500"/>
            <a:ext cx="3825300" cy="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latin typeface="Nunito Medium"/>
                <a:ea typeface="Nunito Medium"/>
                <a:cs typeface="Nunito Medium"/>
                <a:sym typeface="Nunito Medium"/>
              </a:rPr>
              <a:t>Primero veamos que cosas contiene nuestro dataset</a:t>
            </a:r>
            <a:endParaRPr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100" y="1079250"/>
            <a:ext cx="6365799" cy="366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8"/>
          <p:cNvCxnSpPr/>
          <p:nvPr/>
        </p:nvCxnSpPr>
        <p:spPr>
          <a:xfrm>
            <a:off x="4748200" y="1540150"/>
            <a:ext cx="143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 txBox="1"/>
          <p:nvPr/>
        </p:nvSpPr>
        <p:spPr>
          <a:xfrm>
            <a:off x="6254800" y="1232350"/>
            <a:ext cx="285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Hacemos get_dummies para preparar las columnas categóricas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917825" y="174625"/>
            <a:ext cx="70374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 este gráfico podemos ver la correlación general de todos los datos y podemos ver que los más relacionados son los estudios de la madre y del padre, las horas de estudio e inversamente relacional son el consumo de alcohol diario, de fines de semana y fallos previos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900" y="641725"/>
            <a:ext cx="4543227" cy="419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902025" y="306975"/>
            <a:ext cx="75057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400"/>
              <a:t>Con mas detalle la</a:t>
            </a:r>
            <a:r>
              <a:rPr lang="es" sz="1400"/>
              <a:t> relacion entre niveles educacionales de Padre/Madre y exito academico del alumnado</a:t>
            </a:r>
            <a:endParaRPr sz="14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50" y="1003325"/>
            <a:ext cx="4053763" cy="36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487" y="1003325"/>
            <a:ext cx="4053763" cy="36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3720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300"/>
              <a:t>Relación</a:t>
            </a:r>
            <a:r>
              <a:rPr lang="es" sz="1300"/>
              <a:t> entre Fracasos previos y notas finales </a:t>
            </a:r>
            <a:endParaRPr sz="1300"/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4539150" y="845600"/>
            <a:ext cx="3720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300"/>
              <a:t>Relación</a:t>
            </a:r>
            <a:r>
              <a:rPr lang="es" sz="1300"/>
              <a:t> entre Tiempo de viaje y notas finales </a:t>
            </a:r>
            <a:endParaRPr sz="1300"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00" y="1479075"/>
            <a:ext cx="3120974" cy="303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974" y="1479075"/>
            <a:ext cx="3120974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