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5" r:id="rId3"/>
    <p:sldId id="256" r:id="rId4"/>
    <p:sldId id="257" r:id="rId5"/>
    <p:sldId id="264" r:id="rId6"/>
    <p:sldId id="267" r:id="rId7"/>
    <p:sldId id="259" r:id="rId8"/>
    <p:sldId id="260" r:id="rId9"/>
    <p:sldId id="266" r:id="rId10"/>
    <p:sldId id="261" r:id="rId11"/>
    <p:sldId id="263"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0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p:restoredTop sz="94576"/>
  </p:normalViewPr>
  <p:slideViewPr>
    <p:cSldViewPr snapToGrid="0" snapToObjects="1">
      <p:cViewPr varScale="1">
        <p:scale>
          <a:sx n="87" d="100"/>
          <a:sy n="87" d="100"/>
        </p:scale>
        <p:origin x="224"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637C6F-5FEA-B041-A4E4-1A8AA101DD2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45E45961-AB0F-A447-A69E-A71EF156F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1AAB7CF-EE6F-7B48-A53C-001AA805BE12}"/>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5" name="Marcador de pie de página 4">
            <a:extLst>
              <a:ext uri="{FF2B5EF4-FFF2-40B4-BE49-F238E27FC236}">
                <a16:creationId xmlns:a16="http://schemas.microsoft.com/office/drawing/2014/main" id="{C3909F9F-97C8-FD44-B64A-B153C291BE3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526813F-F4C6-254B-AA4F-6297C433A2B0}"/>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212993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9FC9C-5128-DB4B-8546-25FB4DE2A96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7E9A9917-8386-5149-AB87-12AAB802C786}"/>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AR"/>
          </a:p>
        </p:txBody>
      </p:sp>
      <p:sp>
        <p:nvSpPr>
          <p:cNvPr id="4" name="Marcador de fecha 3">
            <a:extLst>
              <a:ext uri="{FF2B5EF4-FFF2-40B4-BE49-F238E27FC236}">
                <a16:creationId xmlns:a16="http://schemas.microsoft.com/office/drawing/2014/main" id="{BC080236-5061-7442-9746-786C2E21DD8D}"/>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5" name="Marcador de pie de página 4">
            <a:extLst>
              <a:ext uri="{FF2B5EF4-FFF2-40B4-BE49-F238E27FC236}">
                <a16:creationId xmlns:a16="http://schemas.microsoft.com/office/drawing/2014/main" id="{2B3B7C2A-CEEB-7C43-BC8B-7F508ECF243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393ACD6-4503-674A-AC69-1294942CEB36}"/>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83694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1A581BB-CC97-8C44-9A15-B11439D60B7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06CE54A-7E95-434A-BD35-8046ED7E4B94}"/>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AR"/>
          </a:p>
        </p:txBody>
      </p:sp>
      <p:sp>
        <p:nvSpPr>
          <p:cNvPr id="4" name="Marcador de fecha 3">
            <a:extLst>
              <a:ext uri="{FF2B5EF4-FFF2-40B4-BE49-F238E27FC236}">
                <a16:creationId xmlns:a16="http://schemas.microsoft.com/office/drawing/2014/main" id="{59F03E94-FD3C-8A4E-A421-F963ED682466}"/>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5" name="Marcador de pie de página 4">
            <a:extLst>
              <a:ext uri="{FF2B5EF4-FFF2-40B4-BE49-F238E27FC236}">
                <a16:creationId xmlns:a16="http://schemas.microsoft.com/office/drawing/2014/main" id="{E212B66B-44E5-F844-8C98-F2539484E65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04A1A20-EB6A-7841-A26D-04DE9F5FBC6E}"/>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133325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45250-5C5F-3845-ADA9-84EA290CD89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74021D0-4D33-5847-8CDD-653A36857306}"/>
              </a:ext>
            </a:extLst>
          </p:cNvPr>
          <p:cNvSpPr>
            <a:spLocks noGrp="1"/>
          </p:cNvSpPr>
          <p:nvPr>
            <p:ph idx="1"/>
          </p:nvPr>
        </p:nvSpPr>
        <p:spPr/>
        <p:txBody>
          <a:bodyPr/>
          <a:lstStyle/>
          <a:p>
            <a:r>
              <a:rPr lang="es-ES"/>
              <a:t>Editar los estilos de texto del patrón
Segundo nivel
Tercer nivel
Cuarto nivel
Quinto nivel</a:t>
            </a:r>
            <a:endParaRPr lang="es-AR"/>
          </a:p>
        </p:txBody>
      </p:sp>
      <p:sp>
        <p:nvSpPr>
          <p:cNvPr id="4" name="Marcador de fecha 3">
            <a:extLst>
              <a:ext uri="{FF2B5EF4-FFF2-40B4-BE49-F238E27FC236}">
                <a16:creationId xmlns:a16="http://schemas.microsoft.com/office/drawing/2014/main" id="{B054671A-D02E-EA4C-82A6-E2F507B67079}"/>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5" name="Marcador de pie de página 4">
            <a:extLst>
              <a:ext uri="{FF2B5EF4-FFF2-40B4-BE49-F238E27FC236}">
                <a16:creationId xmlns:a16="http://schemas.microsoft.com/office/drawing/2014/main" id="{C10D1B8A-79E5-2445-9EA8-7BA6A889CEC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5D33CA8-7797-6A4D-BFEB-A5D8E4D21B3A}"/>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366477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CF73F-B0FE-B846-9F30-FC85FCAC7F9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5EAFE5B-7EA7-914A-95F0-80A50E9E89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AR"/>
          </a:p>
        </p:txBody>
      </p:sp>
      <p:sp>
        <p:nvSpPr>
          <p:cNvPr id="4" name="Marcador de fecha 3">
            <a:extLst>
              <a:ext uri="{FF2B5EF4-FFF2-40B4-BE49-F238E27FC236}">
                <a16:creationId xmlns:a16="http://schemas.microsoft.com/office/drawing/2014/main" id="{CF12BEB9-7DB6-4D45-9E3C-325AE09860A4}"/>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5" name="Marcador de pie de página 4">
            <a:extLst>
              <a:ext uri="{FF2B5EF4-FFF2-40B4-BE49-F238E27FC236}">
                <a16:creationId xmlns:a16="http://schemas.microsoft.com/office/drawing/2014/main" id="{23066F17-10A3-AD49-961E-2281800C49F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77903E2-26D4-B24C-A20A-DB352EB20DD1}"/>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14645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ECACA0-AC84-2A41-AFED-B6A0102899F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B701FA2-7117-1440-923F-909FE28AFF90}"/>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AR"/>
          </a:p>
        </p:txBody>
      </p:sp>
      <p:sp>
        <p:nvSpPr>
          <p:cNvPr id="4" name="Marcador de contenido 3">
            <a:extLst>
              <a:ext uri="{FF2B5EF4-FFF2-40B4-BE49-F238E27FC236}">
                <a16:creationId xmlns:a16="http://schemas.microsoft.com/office/drawing/2014/main" id="{33CA1142-DF46-674A-8BBF-61A58941092C}"/>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AR"/>
          </a:p>
        </p:txBody>
      </p:sp>
      <p:sp>
        <p:nvSpPr>
          <p:cNvPr id="5" name="Marcador de fecha 4">
            <a:extLst>
              <a:ext uri="{FF2B5EF4-FFF2-40B4-BE49-F238E27FC236}">
                <a16:creationId xmlns:a16="http://schemas.microsoft.com/office/drawing/2014/main" id="{23397CA8-7721-464C-AABE-FAD52CE00927}"/>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6" name="Marcador de pie de página 5">
            <a:extLst>
              <a:ext uri="{FF2B5EF4-FFF2-40B4-BE49-F238E27FC236}">
                <a16:creationId xmlns:a16="http://schemas.microsoft.com/office/drawing/2014/main" id="{7A1D7AE7-71ED-4249-AE07-F987D2D61D5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0563AAC-3CB0-8E4B-9298-189BB1FA1131}"/>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343786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8DEA9-BB42-5643-BF40-3697036B917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60949B3-1BDA-7244-B2D5-3BCDE98696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AR"/>
          </a:p>
        </p:txBody>
      </p:sp>
      <p:sp>
        <p:nvSpPr>
          <p:cNvPr id="4" name="Marcador de contenido 3">
            <a:extLst>
              <a:ext uri="{FF2B5EF4-FFF2-40B4-BE49-F238E27FC236}">
                <a16:creationId xmlns:a16="http://schemas.microsoft.com/office/drawing/2014/main" id="{FEA47F29-4469-BA4A-8D6A-C627899CC60E}"/>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AR"/>
          </a:p>
        </p:txBody>
      </p:sp>
      <p:sp>
        <p:nvSpPr>
          <p:cNvPr id="5" name="Marcador de texto 4">
            <a:extLst>
              <a:ext uri="{FF2B5EF4-FFF2-40B4-BE49-F238E27FC236}">
                <a16:creationId xmlns:a16="http://schemas.microsoft.com/office/drawing/2014/main" id="{8083741E-7A04-0F4C-8057-147E2C71F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AR"/>
          </a:p>
        </p:txBody>
      </p:sp>
      <p:sp>
        <p:nvSpPr>
          <p:cNvPr id="6" name="Marcador de contenido 5">
            <a:extLst>
              <a:ext uri="{FF2B5EF4-FFF2-40B4-BE49-F238E27FC236}">
                <a16:creationId xmlns:a16="http://schemas.microsoft.com/office/drawing/2014/main" id="{19C75886-CEAA-B74D-8C14-44566D5A7494}"/>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AR"/>
          </a:p>
        </p:txBody>
      </p:sp>
      <p:sp>
        <p:nvSpPr>
          <p:cNvPr id="7" name="Marcador de fecha 6">
            <a:extLst>
              <a:ext uri="{FF2B5EF4-FFF2-40B4-BE49-F238E27FC236}">
                <a16:creationId xmlns:a16="http://schemas.microsoft.com/office/drawing/2014/main" id="{C086F452-06C4-CD4D-B7CF-848A963717E2}"/>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8" name="Marcador de pie de página 7">
            <a:extLst>
              <a:ext uri="{FF2B5EF4-FFF2-40B4-BE49-F238E27FC236}">
                <a16:creationId xmlns:a16="http://schemas.microsoft.com/office/drawing/2014/main" id="{76DFF7E9-8FAD-7A40-ADBA-CECBEA36F656}"/>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FF346D09-9D3F-6547-8BD2-CFA7A5C97107}"/>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412984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1E32A-6EA6-9445-82EC-85F09F3BA14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A1F59C5D-72B9-874C-8341-A681B40CA3F4}"/>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4" name="Marcador de pie de página 3">
            <a:extLst>
              <a:ext uri="{FF2B5EF4-FFF2-40B4-BE49-F238E27FC236}">
                <a16:creationId xmlns:a16="http://schemas.microsoft.com/office/drawing/2014/main" id="{DB62BF47-0580-6540-85E8-F8D88E498F42}"/>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2AA279A-8AF5-ED48-81D5-AF9278B22667}"/>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411336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537D5AE-620A-1F40-8342-1FD57068702F}"/>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3" name="Marcador de pie de página 2">
            <a:extLst>
              <a:ext uri="{FF2B5EF4-FFF2-40B4-BE49-F238E27FC236}">
                <a16:creationId xmlns:a16="http://schemas.microsoft.com/office/drawing/2014/main" id="{3DF66704-0596-644A-A80C-0EE06C46C2AC}"/>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6389AA70-67A3-8F40-8E61-3A51C5FD7569}"/>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55062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969938-5381-3B48-8719-0894FC781F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5406A70-E002-EB49-A82B-AD103554AB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AR"/>
          </a:p>
        </p:txBody>
      </p:sp>
      <p:sp>
        <p:nvSpPr>
          <p:cNvPr id="4" name="Marcador de texto 3">
            <a:extLst>
              <a:ext uri="{FF2B5EF4-FFF2-40B4-BE49-F238E27FC236}">
                <a16:creationId xmlns:a16="http://schemas.microsoft.com/office/drawing/2014/main" id="{06328E60-46A5-0B43-B3B2-B4DDD3D97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AR"/>
          </a:p>
        </p:txBody>
      </p:sp>
      <p:sp>
        <p:nvSpPr>
          <p:cNvPr id="5" name="Marcador de fecha 4">
            <a:extLst>
              <a:ext uri="{FF2B5EF4-FFF2-40B4-BE49-F238E27FC236}">
                <a16:creationId xmlns:a16="http://schemas.microsoft.com/office/drawing/2014/main" id="{F7F97D43-F2C8-244A-B472-ECE9F9B5A2AB}"/>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6" name="Marcador de pie de página 5">
            <a:extLst>
              <a:ext uri="{FF2B5EF4-FFF2-40B4-BE49-F238E27FC236}">
                <a16:creationId xmlns:a16="http://schemas.microsoft.com/office/drawing/2014/main" id="{D21C3E46-4A78-474B-8AEF-9FDBEBC3517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6FD5AF0-5226-5543-9BA1-E2E5ED5A6A98}"/>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238561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738CEC-F1A5-FC47-BCED-5F5D57FF498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401F1F5-7899-1E4E-9D33-67096BACB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3F295AD9-89CA-FC43-81A2-32021512D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AR"/>
          </a:p>
        </p:txBody>
      </p:sp>
      <p:sp>
        <p:nvSpPr>
          <p:cNvPr id="5" name="Marcador de fecha 4">
            <a:extLst>
              <a:ext uri="{FF2B5EF4-FFF2-40B4-BE49-F238E27FC236}">
                <a16:creationId xmlns:a16="http://schemas.microsoft.com/office/drawing/2014/main" id="{22FB8B14-2A32-CC45-BDCE-7EDE253B26F5}"/>
              </a:ext>
            </a:extLst>
          </p:cNvPr>
          <p:cNvSpPr>
            <a:spLocks noGrp="1"/>
          </p:cNvSpPr>
          <p:nvPr>
            <p:ph type="dt" sz="half" idx="10"/>
          </p:nvPr>
        </p:nvSpPr>
        <p:spPr/>
        <p:txBody>
          <a:bodyPr/>
          <a:lstStyle/>
          <a:p>
            <a:fld id="{8E368BF7-52F3-AA4C-9973-07DEAAF13CD6}" type="datetimeFigureOut">
              <a:rPr lang="es-AR" smtClean="0"/>
              <a:t>2/7/20</a:t>
            </a:fld>
            <a:endParaRPr lang="es-AR"/>
          </a:p>
        </p:txBody>
      </p:sp>
      <p:sp>
        <p:nvSpPr>
          <p:cNvPr id="6" name="Marcador de pie de página 5">
            <a:extLst>
              <a:ext uri="{FF2B5EF4-FFF2-40B4-BE49-F238E27FC236}">
                <a16:creationId xmlns:a16="http://schemas.microsoft.com/office/drawing/2014/main" id="{6518C3AF-8D93-D14B-BA31-EFA561950E8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A5E107A-7F0A-EF4A-8857-0A90AF22373B}"/>
              </a:ext>
            </a:extLst>
          </p:cNvPr>
          <p:cNvSpPr>
            <a:spLocks noGrp="1"/>
          </p:cNvSpPr>
          <p:nvPr>
            <p:ph type="sldNum" sz="quarter" idx="12"/>
          </p:nvPr>
        </p:nvSpPr>
        <p:spPr/>
        <p:txBody>
          <a:bodyPr/>
          <a:lstStyle/>
          <a:p>
            <a:fld id="{4B39BFF0-07E8-0D4A-A0D3-F3528F4A31D5}" type="slidenum">
              <a:rPr lang="es-AR" smtClean="0"/>
              <a:t>‹Nº›</a:t>
            </a:fld>
            <a:endParaRPr lang="es-AR"/>
          </a:p>
        </p:txBody>
      </p:sp>
    </p:spTree>
    <p:extLst>
      <p:ext uri="{BB962C8B-B14F-4D97-AF65-F5344CB8AC3E}">
        <p14:creationId xmlns:p14="http://schemas.microsoft.com/office/powerpoint/2010/main" val="362637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F0B48E5-DB62-5646-80BF-8A795D1E5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6609750-F6C1-0F42-ACA3-220B68C5E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AR"/>
          </a:p>
        </p:txBody>
      </p:sp>
      <p:sp>
        <p:nvSpPr>
          <p:cNvPr id="4" name="Marcador de fecha 3">
            <a:extLst>
              <a:ext uri="{FF2B5EF4-FFF2-40B4-BE49-F238E27FC236}">
                <a16:creationId xmlns:a16="http://schemas.microsoft.com/office/drawing/2014/main" id="{33501024-9FA5-0745-9C19-AF37D6992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8BF7-52F3-AA4C-9973-07DEAAF13CD6}" type="datetimeFigureOut">
              <a:rPr lang="es-AR" smtClean="0"/>
              <a:t>2/7/20</a:t>
            </a:fld>
            <a:endParaRPr lang="es-AR"/>
          </a:p>
        </p:txBody>
      </p:sp>
      <p:sp>
        <p:nvSpPr>
          <p:cNvPr id="5" name="Marcador de pie de página 4">
            <a:extLst>
              <a:ext uri="{FF2B5EF4-FFF2-40B4-BE49-F238E27FC236}">
                <a16:creationId xmlns:a16="http://schemas.microsoft.com/office/drawing/2014/main" id="{A1C54422-9052-3E40-9370-5EAB925BC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5CED95D3-5BC3-BF47-92A5-58FEC7608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9BFF0-07E8-0D4A-A0D3-F3528F4A31D5}" type="slidenum">
              <a:rPr lang="es-AR" smtClean="0"/>
              <a:t>‹Nº›</a:t>
            </a:fld>
            <a:endParaRPr lang="es-AR"/>
          </a:p>
        </p:txBody>
      </p:sp>
    </p:spTree>
    <p:extLst>
      <p:ext uri="{BB962C8B-B14F-4D97-AF65-F5344CB8AC3E}">
        <p14:creationId xmlns:p14="http://schemas.microsoft.com/office/powerpoint/2010/main" val="1053836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95511-4C9D-214B-8E23-FBFA6EF1B76B}"/>
              </a:ext>
            </a:extLst>
          </p:cNvPr>
          <p:cNvSpPr>
            <a:spLocks noGrp="1"/>
          </p:cNvSpPr>
          <p:nvPr>
            <p:ph type="ctrTitle"/>
          </p:nvPr>
        </p:nvSpPr>
        <p:spPr/>
        <p:txBody>
          <a:bodyPr/>
          <a:lstStyle/>
          <a:p>
            <a:endParaRPr lang="es-AR" dirty="0">
              <a:latin typeface="Raleway Medium" panose="020B0603030101060003" pitchFamily="34" charset="77"/>
            </a:endParaRPr>
          </a:p>
        </p:txBody>
      </p:sp>
      <p:sp>
        <p:nvSpPr>
          <p:cNvPr id="3" name="Subtítulo 2">
            <a:extLst>
              <a:ext uri="{FF2B5EF4-FFF2-40B4-BE49-F238E27FC236}">
                <a16:creationId xmlns:a16="http://schemas.microsoft.com/office/drawing/2014/main" id="{DE4B54E9-9C6E-384D-A82F-E75F0343836D}"/>
              </a:ext>
            </a:extLst>
          </p:cNvPr>
          <p:cNvSpPr>
            <a:spLocks noGrp="1"/>
          </p:cNvSpPr>
          <p:nvPr>
            <p:ph type="subTitle" idx="1"/>
          </p:nvPr>
        </p:nvSpPr>
        <p:spPr/>
        <p:txBody>
          <a:bodyPr/>
          <a:lstStyle/>
          <a:p>
            <a:endParaRPr lang="es-AR"/>
          </a:p>
        </p:txBody>
      </p:sp>
      <p:pic>
        <p:nvPicPr>
          <p:cNvPr id="5" name="Imagen 4">
            <a:extLst>
              <a:ext uri="{FF2B5EF4-FFF2-40B4-BE49-F238E27FC236}">
                <a16:creationId xmlns:a16="http://schemas.microsoft.com/office/drawing/2014/main" id="{5B192B81-999B-CD46-8F3B-D3D7A41206F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0183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95511-4C9D-214B-8E23-FBFA6EF1B76B}"/>
              </a:ext>
            </a:extLst>
          </p:cNvPr>
          <p:cNvSpPr>
            <a:spLocks noGrp="1"/>
          </p:cNvSpPr>
          <p:nvPr>
            <p:ph type="ctrTitle"/>
          </p:nvPr>
        </p:nvSpPr>
        <p:spPr/>
        <p:txBody>
          <a:bodyPr/>
          <a:lstStyle/>
          <a:p>
            <a:endParaRPr lang="es-AR" dirty="0">
              <a:latin typeface="Raleway Medium" panose="020B0603030101060003" pitchFamily="34" charset="77"/>
            </a:endParaRPr>
          </a:p>
        </p:txBody>
      </p:sp>
      <p:sp>
        <p:nvSpPr>
          <p:cNvPr id="3" name="Subtítulo 2">
            <a:extLst>
              <a:ext uri="{FF2B5EF4-FFF2-40B4-BE49-F238E27FC236}">
                <a16:creationId xmlns:a16="http://schemas.microsoft.com/office/drawing/2014/main" id="{DE4B54E9-9C6E-384D-A82F-E75F0343836D}"/>
              </a:ext>
            </a:extLst>
          </p:cNvPr>
          <p:cNvSpPr>
            <a:spLocks noGrp="1"/>
          </p:cNvSpPr>
          <p:nvPr>
            <p:ph type="subTitle" idx="1"/>
          </p:nvPr>
        </p:nvSpPr>
        <p:spPr/>
        <p:txBody>
          <a:bodyPr/>
          <a:lstStyle/>
          <a:p>
            <a:endParaRPr lang="es-AR"/>
          </a:p>
        </p:txBody>
      </p:sp>
      <p:pic>
        <p:nvPicPr>
          <p:cNvPr id="5" name="Imagen 4">
            <a:extLst>
              <a:ext uri="{FF2B5EF4-FFF2-40B4-BE49-F238E27FC236}">
                <a16:creationId xmlns:a16="http://schemas.microsoft.com/office/drawing/2014/main" id="{E8C88DBC-58DD-2247-B1FE-476B50E14891}"/>
              </a:ext>
            </a:extLst>
          </p:cNvPr>
          <p:cNvPicPr>
            <a:picLocks noChangeAspect="1"/>
          </p:cNvPicPr>
          <p:nvPr/>
        </p:nvPicPr>
        <p:blipFill>
          <a:blip r:embed="rId2"/>
          <a:stretch>
            <a:fillRect/>
          </a:stretch>
        </p:blipFill>
        <p:spPr>
          <a:xfrm>
            <a:off x="0" y="0"/>
            <a:ext cx="12192000" cy="6858000"/>
          </a:xfrm>
          <a:prstGeom prst="rect">
            <a:avLst/>
          </a:prstGeom>
        </p:spPr>
      </p:pic>
      <p:sp>
        <p:nvSpPr>
          <p:cNvPr id="7" name="Rectángulo 6">
            <a:extLst>
              <a:ext uri="{FF2B5EF4-FFF2-40B4-BE49-F238E27FC236}">
                <a16:creationId xmlns:a16="http://schemas.microsoft.com/office/drawing/2014/main" id="{15A9BD76-848B-3B46-81EE-1B26068B9B57}"/>
              </a:ext>
            </a:extLst>
          </p:cNvPr>
          <p:cNvSpPr/>
          <p:nvPr/>
        </p:nvSpPr>
        <p:spPr>
          <a:xfrm>
            <a:off x="368709" y="1841012"/>
            <a:ext cx="5191432" cy="2944011"/>
          </a:xfrm>
          <a:prstGeom prst="rect">
            <a:avLst/>
          </a:prstGeom>
        </p:spPr>
        <p:txBody>
          <a:bodyPr wrap="square">
            <a:spAutoFit/>
          </a:bodyPr>
          <a:lstStyle/>
          <a:p>
            <a:pPr>
              <a:lnSpc>
                <a:spcPct val="150000"/>
              </a:lnSpc>
            </a:pPr>
            <a:r>
              <a:rPr lang="es-AR" sz="2100" dirty="0">
                <a:solidFill>
                  <a:srgbClr val="8B0025"/>
                </a:solidFill>
                <a:latin typeface="Raleway Light" panose="020B0403030101060003" pitchFamily="34" charset="77"/>
              </a:rPr>
              <a:t>Texto simulado texto simulado texto simulado texto simulado texto simulado texto simulado texto simulado texto simulado texto simulado texto simulado texto simulado texto simulado texto simulado texto simulado texto simulado</a:t>
            </a:r>
          </a:p>
        </p:txBody>
      </p:sp>
      <p:sp>
        <p:nvSpPr>
          <p:cNvPr id="8" name="CuadroTexto 7">
            <a:extLst>
              <a:ext uri="{FF2B5EF4-FFF2-40B4-BE49-F238E27FC236}">
                <a16:creationId xmlns:a16="http://schemas.microsoft.com/office/drawing/2014/main" id="{0B624189-8B22-0F42-8679-E0DE5F33668E}"/>
              </a:ext>
            </a:extLst>
          </p:cNvPr>
          <p:cNvSpPr txBox="1"/>
          <p:nvPr/>
        </p:nvSpPr>
        <p:spPr>
          <a:xfrm>
            <a:off x="7905134" y="3048040"/>
            <a:ext cx="2998839" cy="477054"/>
          </a:xfrm>
          <a:prstGeom prst="rect">
            <a:avLst/>
          </a:prstGeom>
          <a:noFill/>
        </p:spPr>
        <p:txBody>
          <a:bodyPr wrap="square" rtlCol="0">
            <a:spAutoFit/>
          </a:bodyPr>
          <a:lstStyle/>
          <a:p>
            <a:r>
              <a:rPr lang="es-AR" sz="2500" dirty="0">
                <a:solidFill>
                  <a:srgbClr val="8B0025"/>
                </a:solidFill>
                <a:latin typeface="Raleway Medium" panose="020B0603030101060003" pitchFamily="34" charset="77"/>
              </a:rPr>
              <a:t>Graficos /Fotos</a:t>
            </a:r>
          </a:p>
        </p:txBody>
      </p:sp>
      <p:sp>
        <p:nvSpPr>
          <p:cNvPr id="9" name="CuadroTexto 8">
            <a:extLst>
              <a:ext uri="{FF2B5EF4-FFF2-40B4-BE49-F238E27FC236}">
                <a16:creationId xmlns:a16="http://schemas.microsoft.com/office/drawing/2014/main" id="{6160097C-0429-C44D-88B0-BD4D68FD80E7}"/>
              </a:ext>
            </a:extLst>
          </p:cNvPr>
          <p:cNvSpPr txBox="1"/>
          <p:nvPr/>
        </p:nvSpPr>
        <p:spPr>
          <a:xfrm>
            <a:off x="663678" y="225091"/>
            <a:ext cx="4925961" cy="538609"/>
          </a:xfrm>
          <a:prstGeom prst="rect">
            <a:avLst/>
          </a:prstGeom>
          <a:noFill/>
        </p:spPr>
        <p:txBody>
          <a:bodyPr wrap="square" rtlCol="0">
            <a:spAutoFit/>
          </a:bodyPr>
          <a:lstStyle/>
          <a:p>
            <a:r>
              <a:rPr lang="es-AR" sz="2900" b="1" dirty="0">
                <a:solidFill>
                  <a:schemeClr val="bg1">
                    <a:lumMod val="95000"/>
                  </a:schemeClr>
                </a:solidFill>
                <a:latin typeface="Raleway SemiBold" panose="020B0603030101060003" pitchFamily="34" charset="77"/>
              </a:rPr>
              <a:t>TITULO </a:t>
            </a:r>
          </a:p>
        </p:txBody>
      </p:sp>
    </p:spTree>
    <p:extLst>
      <p:ext uri="{BB962C8B-B14F-4D97-AF65-F5344CB8AC3E}">
        <p14:creationId xmlns:p14="http://schemas.microsoft.com/office/powerpoint/2010/main" val="331219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95511-4C9D-214B-8E23-FBFA6EF1B76B}"/>
              </a:ext>
            </a:extLst>
          </p:cNvPr>
          <p:cNvSpPr>
            <a:spLocks noGrp="1"/>
          </p:cNvSpPr>
          <p:nvPr>
            <p:ph type="ctrTitle"/>
          </p:nvPr>
        </p:nvSpPr>
        <p:spPr/>
        <p:txBody>
          <a:bodyPr/>
          <a:lstStyle/>
          <a:p>
            <a:endParaRPr lang="es-AR" dirty="0">
              <a:latin typeface="Raleway Medium" panose="020B0603030101060003" pitchFamily="34" charset="77"/>
            </a:endParaRPr>
          </a:p>
        </p:txBody>
      </p:sp>
      <p:sp>
        <p:nvSpPr>
          <p:cNvPr id="3" name="Subtítulo 2">
            <a:extLst>
              <a:ext uri="{FF2B5EF4-FFF2-40B4-BE49-F238E27FC236}">
                <a16:creationId xmlns:a16="http://schemas.microsoft.com/office/drawing/2014/main" id="{DE4B54E9-9C6E-384D-A82F-E75F0343836D}"/>
              </a:ext>
            </a:extLst>
          </p:cNvPr>
          <p:cNvSpPr>
            <a:spLocks noGrp="1"/>
          </p:cNvSpPr>
          <p:nvPr>
            <p:ph type="subTitle" idx="1"/>
          </p:nvPr>
        </p:nvSpPr>
        <p:spPr/>
        <p:txBody>
          <a:bodyPr/>
          <a:lstStyle/>
          <a:p>
            <a:endParaRPr lang="es-AR"/>
          </a:p>
        </p:txBody>
      </p:sp>
      <p:pic>
        <p:nvPicPr>
          <p:cNvPr id="5" name="Imagen 4">
            <a:extLst>
              <a:ext uri="{FF2B5EF4-FFF2-40B4-BE49-F238E27FC236}">
                <a16:creationId xmlns:a16="http://schemas.microsoft.com/office/drawing/2014/main" id="{5B192B81-999B-CD46-8F3B-D3D7A41206F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3541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95511-4C9D-214B-8E23-FBFA6EF1B76B}"/>
              </a:ext>
            </a:extLst>
          </p:cNvPr>
          <p:cNvSpPr>
            <a:spLocks noGrp="1"/>
          </p:cNvSpPr>
          <p:nvPr>
            <p:ph type="ctrTitle"/>
          </p:nvPr>
        </p:nvSpPr>
        <p:spPr/>
        <p:txBody>
          <a:bodyPr/>
          <a:lstStyle/>
          <a:p>
            <a:endParaRPr lang="es-AR" dirty="0">
              <a:latin typeface="Raleway Medium" panose="020B0603030101060003" pitchFamily="34" charset="77"/>
            </a:endParaRPr>
          </a:p>
        </p:txBody>
      </p:sp>
      <p:sp>
        <p:nvSpPr>
          <p:cNvPr id="3" name="Subtítulo 2">
            <a:extLst>
              <a:ext uri="{FF2B5EF4-FFF2-40B4-BE49-F238E27FC236}">
                <a16:creationId xmlns:a16="http://schemas.microsoft.com/office/drawing/2014/main" id="{DE4B54E9-9C6E-384D-A82F-E75F0343836D}"/>
              </a:ext>
            </a:extLst>
          </p:cNvPr>
          <p:cNvSpPr>
            <a:spLocks noGrp="1"/>
          </p:cNvSpPr>
          <p:nvPr>
            <p:ph type="subTitle" idx="1"/>
          </p:nvPr>
        </p:nvSpPr>
        <p:spPr/>
        <p:txBody>
          <a:bodyPr/>
          <a:lstStyle/>
          <a:p>
            <a:endParaRPr lang="es-AR"/>
          </a:p>
        </p:txBody>
      </p:sp>
      <p:pic>
        <p:nvPicPr>
          <p:cNvPr id="6" name="Imagen 5">
            <a:extLst>
              <a:ext uri="{FF2B5EF4-FFF2-40B4-BE49-F238E27FC236}">
                <a16:creationId xmlns:a16="http://schemas.microsoft.com/office/drawing/2014/main" id="{BC0CF53E-C1EC-4648-A389-F3C1A1AEB78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1856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95511-4C9D-214B-8E23-FBFA6EF1B76B}"/>
              </a:ext>
            </a:extLst>
          </p:cNvPr>
          <p:cNvSpPr>
            <a:spLocks noGrp="1"/>
          </p:cNvSpPr>
          <p:nvPr>
            <p:ph type="ctrTitle"/>
          </p:nvPr>
        </p:nvSpPr>
        <p:spPr/>
        <p:txBody>
          <a:bodyPr/>
          <a:lstStyle/>
          <a:p>
            <a:endParaRPr lang="es-AR" dirty="0">
              <a:latin typeface="Raleway Medium" panose="020B0603030101060003" pitchFamily="34" charset="77"/>
            </a:endParaRPr>
          </a:p>
        </p:txBody>
      </p:sp>
      <p:sp>
        <p:nvSpPr>
          <p:cNvPr id="3" name="Subtítulo 2">
            <a:extLst>
              <a:ext uri="{FF2B5EF4-FFF2-40B4-BE49-F238E27FC236}">
                <a16:creationId xmlns:a16="http://schemas.microsoft.com/office/drawing/2014/main" id="{DE4B54E9-9C6E-384D-A82F-E75F0343836D}"/>
              </a:ext>
            </a:extLst>
          </p:cNvPr>
          <p:cNvSpPr>
            <a:spLocks noGrp="1"/>
          </p:cNvSpPr>
          <p:nvPr>
            <p:ph type="subTitle" idx="1"/>
          </p:nvPr>
        </p:nvSpPr>
        <p:spPr/>
        <p:txBody>
          <a:bodyPr/>
          <a:lstStyle/>
          <a:p>
            <a:endParaRPr lang="es-AR"/>
          </a:p>
        </p:txBody>
      </p:sp>
      <p:pic>
        <p:nvPicPr>
          <p:cNvPr id="4" name="Imagen 3">
            <a:extLst>
              <a:ext uri="{FF2B5EF4-FFF2-40B4-BE49-F238E27FC236}">
                <a16:creationId xmlns:a16="http://schemas.microsoft.com/office/drawing/2014/main" id="{7ED410F8-BFCB-8B48-AA67-B3684D5BFE07}"/>
              </a:ext>
            </a:extLst>
          </p:cNvPr>
          <p:cNvPicPr>
            <a:picLocks noChangeAspect="1"/>
          </p:cNvPicPr>
          <p:nvPr/>
        </p:nvPicPr>
        <p:blipFill>
          <a:blip r:embed="rId2"/>
          <a:stretch>
            <a:fillRect/>
          </a:stretch>
        </p:blipFill>
        <p:spPr>
          <a:xfrm>
            <a:off x="0" y="0"/>
            <a:ext cx="12192000" cy="6858000"/>
          </a:xfrm>
          <a:prstGeom prst="rect">
            <a:avLst/>
          </a:prstGeom>
        </p:spPr>
      </p:pic>
      <p:pic>
        <p:nvPicPr>
          <p:cNvPr id="6" name="Imagen 5">
            <a:extLst>
              <a:ext uri="{FF2B5EF4-FFF2-40B4-BE49-F238E27FC236}">
                <a16:creationId xmlns:a16="http://schemas.microsoft.com/office/drawing/2014/main" id="{7A88CF1F-8EC2-8146-8F90-4E65B9D38542}"/>
              </a:ext>
            </a:extLst>
          </p:cNvPr>
          <p:cNvPicPr>
            <a:picLocks noChangeAspect="1"/>
          </p:cNvPicPr>
          <p:nvPr/>
        </p:nvPicPr>
        <p:blipFill>
          <a:blip r:embed="rId3"/>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5A51AEE8-027B-614D-B7B3-531664F891B5}"/>
              </a:ext>
            </a:extLst>
          </p:cNvPr>
          <p:cNvSpPr txBox="1"/>
          <p:nvPr/>
        </p:nvSpPr>
        <p:spPr>
          <a:xfrm>
            <a:off x="2610466" y="1263174"/>
            <a:ext cx="6626942" cy="1477328"/>
          </a:xfrm>
          <a:prstGeom prst="rect">
            <a:avLst/>
          </a:prstGeom>
          <a:noFill/>
        </p:spPr>
        <p:txBody>
          <a:bodyPr wrap="square" rtlCol="0">
            <a:spAutoFit/>
          </a:bodyPr>
          <a:lstStyle/>
          <a:p>
            <a:pPr algn="ctr"/>
            <a:r>
              <a:rPr lang="es-AR" sz="4500" b="1" dirty="0">
                <a:solidFill>
                  <a:srgbClr val="8B0025"/>
                </a:solidFill>
                <a:latin typeface="Raleway SemiBold" panose="020B0603030101060003" pitchFamily="34" charset="77"/>
              </a:rPr>
              <a:t>TÍTULO </a:t>
            </a:r>
          </a:p>
          <a:p>
            <a:pPr algn="ctr"/>
            <a:r>
              <a:rPr lang="es-AR" sz="4500" dirty="0">
                <a:solidFill>
                  <a:srgbClr val="8B0025"/>
                </a:solidFill>
                <a:latin typeface="Raleway Medium" panose="020B0603030101060003" pitchFamily="34" charset="77"/>
              </a:rPr>
              <a:t>Bajada Título</a:t>
            </a:r>
          </a:p>
        </p:txBody>
      </p:sp>
    </p:spTree>
    <p:extLst>
      <p:ext uri="{BB962C8B-B14F-4D97-AF65-F5344CB8AC3E}">
        <p14:creationId xmlns:p14="http://schemas.microsoft.com/office/powerpoint/2010/main" val="89161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95511-4C9D-214B-8E23-FBFA6EF1B76B}"/>
              </a:ext>
            </a:extLst>
          </p:cNvPr>
          <p:cNvSpPr>
            <a:spLocks noGrp="1"/>
          </p:cNvSpPr>
          <p:nvPr>
            <p:ph type="ctrTitle"/>
          </p:nvPr>
        </p:nvSpPr>
        <p:spPr/>
        <p:txBody>
          <a:bodyPr/>
          <a:lstStyle/>
          <a:p>
            <a:endParaRPr lang="es-AR" dirty="0">
              <a:latin typeface="Raleway Medium" panose="020B0603030101060003" pitchFamily="34" charset="77"/>
            </a:endParaRPr>
          </a:p>
        </p:txBody>
      </p:sp>
      <p:sp>
        <p:nvSpPr>
          <p:cNvPr id="3" name="Subtítulo 2">
            <a:extLst>
              <a:ext uri="{FF2B5EF4-FFF2-40B4-BE49-F238E27FC236}">
                <a16:creationId xmlns:a16="http://schemas.microsoft.com/office/drawing/2014/main" id="{DE4B54E9-9C6E-384D-A82F-E75F0343836D}"/>
              </a:ext>
            </a:extLst>
          </p:cNvPr>
          <p:cNvSpPr>
            <a:spLocks noGrp="1"/>
          </p:cNvSpPr>
          <p:nvPr>
            <p:ph type="subTitle" idx="1"/>
          </p:nvPr>
        </p:nvSpPr>
        <p:spPr/>
        <p:txBody>
          <a:bodyPr/>
          <a:lstStyle/>
          <a:p>
            <a:endParaRPr lang="es-AR"/>
          </a:p>
        </p:txBody>
      </p:sp>
      <p:pic>
        <p:nvPicPr>
          <p:cNvPr id="4" name="Imagen 3">
            <a:extLst>
              <a:ext uri="{FF2B5EF4-FFF2-40B4-BE49-F238E27FC236}">
                <a16:creationId xmlns:a16="http://schemas.microsoft.com/office/drawing/2014/main" id="{6B099C86-5E46-7346-A3CB-0EC7E6132A51}"/>
              </a:ext>
            </a:extLst>
          </p:cNvPr>
          <p:cNvPicPr>
            <a:picLocks noChangeAspect="1"/>
          </p:cNvPicPr>
          <p:nvPr/>
        </p:nvPicPr>
        <p:blipFill>
          <a:blip r:embed="rId2"/>
          <a:stretch>
            <a:fillRect/>
          </a:stretch>
        </p:blipFill>
        <p:spPr>
          <a:xfrm>
            <a:off x="0" y="0"/>
            <a:ext cx="12192000" cy="6858000"/>
          </a:xfrm>
          <a:prstGeom prst="rect">
            <a:avLst/>
          </a:prstGeom>
        </p:spPr>
      </p:pic>
      <p:pic>
        <p:nvPicPr>
          <p:cNvPr id="6" name="Imagen 5">
            <a:extLst>
              <a:ext uri="{FF2B5EF4-FFF2-40B4-BE49-F238E27FC236}">
                <a16:creationId xmlns:a16="http://schemas.microsoft.com/office/drawing/2014/main" id="{62D60BE1-3A80-1149-B206-681857B8C859}"/>
              </a:ext>
            </a:extLst>
          </p:cNvPr>
          <p:cNvPicPr>
            <a:picLocks noChangeAspect="1"/>
          </p:cNvPicPr>
          <p:nvPr/>
        </p:nvPicPr>
        <p:blipFill>
          <a:blip r:embed="rId3"/>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067FEF34-A771-7F44-BE82-6BEC8A331B0C}"/>
              </a:ext>
            </a:extLst>
          </p:cNvPr>
          <p:cNvSpPr txBox="1"/>
          <p:nvPr/>
        </p:nvSpPr>
        <p:spPr>
          <a:xfrm>
            <a:off x="663678" y="225091"/>
            <a:ext cx="4925961" cy="538609"/>
          </a:xfrm>
          <a:prstGeom prst="rect">
            <a:avLst/>
          </a:prstGeom>
          <a:noFill/>
        </p:spPr>
        <p:txBody>
          <a:bodyPr wrap="square" rtlCol="0">
            <a:spAutoFit/>
          </a:bodyPr>
          <a:lstStyle/>
          <a:p>
            <a:r>
              <a:rPr lang="es-AR" sz="2900" b="1" dirty="0">
                <a:solidFill>
                  <a:schemeClr val="bg1">
                    <a:lumMod val="95000"/>
                  </a:schemeClr>
                </a:solidFill>
                <a:latin typeface="Raleway SemiBold" panose="020B0603030101060003" pitchFamily="34" charset="77"/>
              </a:rPr>
              <a:t>TITULO </a:t>
            </a:r>
          </a:p>
        </p:txBody>
      </p:sp>
      <p:sp>
        <p:nvSpPr>
          <p:cNvPr id="8" name="CuadroTexto 7">
            <a:extLst>
              <a:ext uri="{FF2B5EF4-FFF2-40B4-BE49-F238E27FC236}">
                <a16:creationId xmlns:a16="http://schemas.microsoft.com/office/drawing/2014/main" id="{B3AFA6F0-9B12-5A49-A47A-26E0557AAABB}"/>
              </a:ext>
            </a:extLst>
          </p:cNvPr>
          <p:cNvSpPr txBox="1"/>
          <p:nvPr/>
        </p:nvSpPr>
        <p:spPr>
          <a:xfrm>
            <a:off x="1091382" y="1767006"/>
            <a:ext cx="9792928" cy="3323987"/>
          </a:xfrm>
          <a:prstGeom prst="rect">
            <a:avLst/>
          </a:prstGeom>
          <a:noFill/>
        </p:spPr>
        <p:txBody>
          <a:bodyPr wrap="square" rtlCol="0">
            <a:spAutoFit/>
          </a:bodyPr>
          <a:lstStyle/>
          <a:p>
            <a:r>
              <a:rPr lang="es-AR" sz="2100" dirty="0">
                <a:solidFill>
                  <a:srgbClr val="8B0025"/>
                </a:solidFill>
                <a:latin typeface="Raleway Light" panose="020B0403030101060003" pitchFamily="34" charset="77"/>
              </a:rPr>
              <a:t>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a:t>
            </a:r>
          </a:p>
          <a:p>
            <a:endParaRPr lang="es-AR" sz="2100" dirty="0">
              <a:solidFill>
                <a:srgbClr val="8B0025"/>
              </a:solidFill>
              <a:latin typeface="Raleway Light" panose="020B0403030101060003" pitchFamily="34" charset="77"/>
            </a:endParaRPr>
          </a:p>
        </p:txBody>
      </p:sp>
    </p:spTree>
    <p:extLst>
      <p:ext uri="{BB962C8B-B14F-4D97-AF65-F5344CB8AC3E}">
        <p14:creationId xmlns:p14="http://schemas.microsoft.com/office/powerpoint/2010/main" val="17014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95511-4C9D-214B-8E23-FBFA6EF1B76B}"/>
              </a:ext>
            </a:extLst>
          </p:cNvPr>
          <p:cNvSpPr>
            <a:spLocks noGrp="1"/>
          </p:cNvSpPr>
          <p:nvPr>
            <p:ph type="ctrTitle"/>
          </p:nvPr>
        </p:nvSpPr>
        <p:spPr/>
        <p:txBody>
          <a:bodyPr/>
          <a:lstStyle/>
          <a:p>
            <a:endParaRPr lang="es-AR" dirty="0">
              <a:latin typeface="Raleway Medium" panose="020B0603030101060003" pitchFamily="34" charset="77"/>
            </a:endParaRPr>
          </a:p>
        </p:txBody>
      </p:sp>
      <p:sp>
        <p:nvSpPr>
          <p:cNvPr id="3" name="Subtítulo 2">
            <a:extLst>
              <a:ext uri="{FF2B5EF4-FFF2-40B4-BE49-F238E27FC236}">
                <a16:creationId xmlns:a16="http://schemas.microsoft.com/office/drawing/2014/main" id="{DE4B54E9-9C6E-384D-A82F-E75F0343836D}"/>
              </a:ext>
            </a:extLst>
          </p:cNvPr>
          <p:cNvSpPr>
            <a:spLocks noGrp="1"/>
          </p:cNvSpPr>
          <p:nvPr>
            <p:ph type="subTitle" idx="1"/>
          </p:nvPr>
        </p:nvSpPr>
        <p:spPr/>
        <p:txBody>
          <a:bodyPr/>
          <a:lstStyle/>
          <a:p>
            <a:endParaRPr lang="es-AR"/>
          </a:p>
        </p:txBody>
      </p:sp>
      <p:pic>
        <p:nvPicPr>
          <p:cNvPr id="6" name="Imagen 5">
            <a:extLst>
              <a:ext uri="{FF2B5EF4-FFF2-40B4-BE49-F238E27FC236}">
                <a16:creationId xmlns:a16="http://schemas.microsoft.com/office/drawing/2014/main" id="{648D0F38-504E-4945-9708-09B41B0DB0A0}"/>
              </a:ext>
            </a:extLst>
          </p:cNvPr>
          <p:cNvPicPr>
            <a:picLocks noChangeAspect="1"/>
          </p:cNvPicPr>
          <p:nvPr/>
        </p:nvPicPr>
        <p:blipFill>
          <a:blip r:embed="rId2"/>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3BA1D2F8-0197-1247-8DCE-F82EF2E201CF}"/>
              </a:ext>
            </a:extLst>
          </p:cNvPr>
          <p:cNvSpPr txBox="1"/>
          <p:nvPr/>
        </p:nvSpPr>
        <p:spPr>
          <a:xfrm>
            <a:off x="2610467" y="2725133"/>
            <a:ext cx="6626942" cy="784830"/>
          </a:xfrm>
          <a:prstGeom prst="rect">
            <a:avLst/>
          </a:prstGeom>
          <a:noFill/>
        </p:spPr>
        <p:txBody>
          <a:bodyPr wrap="square" rtlCol="0">
            <a:spAutoFit/>
          </a:bodyPr>
          <a:lstStyle/>
          <a:p>
            <a:pPr algn="ctr"/>
            <a:r>
              <a:rPr lang="es-AR" sz="4500" b="1" dirty="0">
                <a:solidFill>
                  <a:schemeClr val="bg1">
                    <a:lumMod val="95000"/>
                  </a:schemeClr>
                </a:solidFill>
                <a:latin typeface="Raleway SemiBold" panose="020B0603030101060003" pitchFamily="34" charset="77"/>
              </a:rPr>
              <a:t>SEPARADOR</a:t>
            </a:r>
            <a:endParaRPr lang="es-AR" sz="4500" dirty="0">
              <a:solidFill>
                <a:schemeClr val="bg1">
                  <a:lumMod val="95000"/>
                </a:schemeClr>
              </a:solidFill>
              <a:latin typeface="Raleway Medium" panose="020B0603030101060003" pitchFamily="34" charset="77"/>
            </a:endParaRPr>
          </a:p>
        </p:txBody>
      </p:sp>
    </p:spTree>
    <p:extLst>
      <p:ext uri="{BB962C8B-B14F-4D97-AF65-F5344CB8AC3E}">
        <p14:creationId xmlns:p14="http://schemas.microsoft.com/office/powerpoint/2010/main" val="296920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FB56233-8AFE-174A-977B-8E180575EC12}"/>
              </a:ext>
            </a:extLst>
          </p:cNvPr>
          <p:cNvPicPr>
            <a:picLocks noChangeAspect="1"/>
          </p:cNvPicPr>
          <p:nvPr/>
        </p:nvPicPr>
        <p:blipFill>
          <a:blip r:embed="rId2"/>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3BA1D2F8-0197-1247-8DCE-F82EF2E201CF}"/>
              </a:ext>
            </a:extLst>
          </p:cNvPr>
          <p:cNvSpPr txBox="1"/>
          <p:nvPr/>
        </p:nvSpPr>
        <p:spPr>
          <a:xfrm>
            <a:off x="2610467" y="2725133"/>
            <a:ext cx="6626942" cy="784830"/>
          </a:xfrm>
          <a:prstGeom prst="rect">
            <a:avLst/>
          </a:prstGeom>
          <a:noFill/>
        </p:spPr>
        <p:txBody>
          <a:bodyPr wrap="square" rtlCol="0">
            <a:spAutoFit/>
          </a:bodyPr>
          <a:lstStyle/>
          <a:p>
            <a:pPr algn="ctr"/>
            <a:r>
              <a:rPr lang="es-AR" sz="4500" b="1" dirty="0">
                <a:solidFill>
                  <a:srgbClr val="8B0025"/>
                </a:solidFill>
                <a:latin typeface="Raleway SemiBold" panose="020B0603030101060003" pitchFamily="34" charset="77"/>
              </a:rPr>
              <a:t>SEPARADOR</a:t>
            </a:r>
            <a:endParaRPr lang="es-AR" sz="4500" dirty="0">
              <a:solidFill>
                <a:srgbClr val="8B0025"/>
              </a:solidFill>
              <a:latin typeface="Raleway Medium" panose="020B0603030101060003" pitchFamily="34" charset="77"/>
            </a:endParaRPr>
          </a:p>
        </p:txBody>
      </p:sp>
    </p:spTree>
    <p:extLst>
      <p:ext uri="{BB962C8B-B14F-4D97-AF65-F5344CB8AC3E}">
        <p14:creationId xmlns:p14="http://schemas.microsoft.com/office/powerpoint/2010/main" val="411084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95511-4C9D-214B-8E23-FBFA6EF1B76B}"/>
              </a:ext>
            </a:extLst>
          </p:cNvPr>
          <p:cNvSpPr>
            <a:spLocks noGrp="1"/>
          </p:cNvSpPr>
          <p:nvPr>
            <p:ph type="ctrTitle"/>
          </p:nvPr>
        </p:nvSpPr>
        <p:spPr/>
        <p:txBody>
          <a:bodyPr/>
          <a:lstStyle/>
          <a:p>
            <a:endParaRPr lang="es-AR" dirty="0">
              <a:latin typeface="Raleway Medium" panose="020B0603030101060003" pitchFamily="34" charset="77"/>
            </a:endParaRPr>
          </a:p>
        </p:txBody>
      </p:sp>
      <p:sp>
        <p:nvSpPr>
          <p:cNvPr id="3" name="Subtítulo 2">
            <a:extLst>
              <a:ext uri="{FF2B5EF4-FFF2-40B4-BE49-F238E27FC236}">
                <a16:creationId xmlns:a16="http://schemas.microsoft.com/office/drawing/2014/main" id="{DE4B54E9-9C6E-384D-A82F-E75F0343836D}"/>
              </a:ext>
            </a:extLst>
          </p:cNvPr>
          <p:cNvSpPr>
            <a:spLocks noGrp="1"/>
          </p:cNvSpPr>
          <p:nvPr>
            <p:ph type="subTitle" idx="1"/>
          </p:nvPr>
        </p:nvSpPr>
        <p:spPr/>
        <p:txBody>
          <a:bodyPr/>
          <a:lstStyle/>
          <a:p>
            <a:endParaRPr lang="es-AR"/>
          </a:p>
        </p:txBody>
      </p:sp>
      <p:pic>
        <p:nvPicPr>
          <p:cNvPr id="5" name="Imagen 4">
            <a:extLst>
              <a:ext uri="{FF2B5EF4-FFF2-40B4-BE49-F238E27FC236}">
                <a16:creationId xmlns:a16="http://schemas.microsoft.com/office/drawing/2014/main" id="{DFBF9E5B-211E-964F-BA9B-53DCD52E20A1}"/>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C0958CEC-8345-CB46-A5A2-7B80EC5F2FD6}"/>
              </a:ext>
            </a:extLst>
          </p:cNvPr>
          <p:cNvSpPr txBox="1"/>
          <p:nvPr/>
        </p:nvSpPr>
        <p:spPr>
          <a:xfrm>
            <a:off x="663678" y="225091"/>
            <a:ext cx="4925961" cy="538609"/>
          </a:xfrm>
          <a:prstGeom prst="rect">
            <a:avLst/>
          </a:prstGeom>
          <a:noFill/>
        </p:spPr>
        <p:txBody>
          <a:bodyPr wrap="square" rtlCol="0">
            <a:spAutoFit/>
          </a:bodyPr>
          <a:lstStyle/>
          <a:p>
            <a:r>
              <a:rPr lang="es-AR" sz="2900" b="1" dirty="0">
                <a:solidFill>
                  <a:schemeClr val="bg1">
                    <a:lumMod val="95000"/>
                  </a:schemeClr>
                </a:solidFill>
                <a:latin typeface="Raleway SemiBold" panose="020B0603030101060003" pitchFamily="34" charset="77"/>
              </a:rPr>
              <a:t>TITULO </a:t>
            </a:r>
          </a:p>
        </p:txBody>
      </p:sp>
      <p:sp>
        <p:nvSpPr>
          <p:cNvPr id="7" name="CuadroTexto 6">
            <a:extLst>
              <a:ext uri="{FF2B5EF4-FFF2-40B4-BE49-F238E27FC236}">
                <a16:creationId xmlns:a16="http://schemas.microsoft.com/office/drawing/2014/main" id="{958EA034-9718-0249-BCBB-A722F09E7906}"/>
              </a:ext>
            </a:extLst>
          </p:cNvPr>
          <p:cNvSpPr txBox="1"/>
          <p:nvPr/>
        </p:nvSpPr>
        <p:spPr>
          <a:xfrm>
            <a:off x="870156" y="2148856"/>
            <a:ext cx="10004322" cy="3323987"/>
          </a:xfrm>
          <a:prstGeom prst="rect">
            <a:avLst/>
          </a:prstGeom>
          <a:noFill/>
        </p:spPr>
        <p:txBody>
          <a:bodyPr wrap="square" rtlCol="0">
            <a:spAutoFit/>
          </a:bodyPr>
          <a:lstStyle/>
          <a:p>
            <a:r>
              <a:rPr lang="es-AR" sz="2100" dirty="0">
                <a:solidFill>
                  <a:srgbClr val="8B0025"/>
                </a:solidFill>
                <a:latin typeface="Raleway Light" panose="020B0403030101060003" pitchFamily="34" charset="77"/>
              </a:rPr>
              <a:t>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a:t>
            </a:r>
          </a:p>
          <a:p>
            <a:endParaRPr lang="es-AR" sz="2100" dirty="0">
              <a:solidFill>
                <a:srgbClr val="8B0025"/>
              </a:solidFill>
              <a:latin typeface="Raleway Light" panose="020B0403030101060003" pitchFamily="34" charset="77"/>
            </a:endParaRPr>
          </a:p>
        </p:txBody>
      </p:sp>
    </p:spTree>
    <p:extLst>
      <p:ext uri="{BB962C8B-B14F-4D97-AF65-F5344CB8AC3E}">
        <p14:creationId xmlns:p14="http://schemas.microsoft.com/office/powerpoint/2010/main" val="77494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95511-4C9D-214B-8E23-FBFA6EF1B76B}"/>
              </a:ext>
            </a:extLst>
          </p:cNvPr>
          <p:cNvSpPr>
            <a:spLocks noGrp="1"/>
          </p:cNvSpPr>
          <p:nvPr>
            <p:ph type="ctrTitle"/>
          </p:nvPr>
        </p:nvSpPr>
        <p:spPr/>
        <p:txBody>
          <a:bodyPr/>
          <a:lstStyle/>
          <a:p>
            <a:endParaRPr lang="es-AR" dirty="0">
              <a:latin typeface="Raleway Medium" panose="020B0603030101060003" pitchFamily="34" charset="77"/>
            </a:endParaRPr>
          </a:p>
        </p:txBody>
      </p:sp>
      <p:sp>
        <p:nvSpPr>
          <p:cNvPr id="3" name="Subtítulo 2">
            <a:extLst>
              <a:ext uri="{FF2B5EF4-FFF2-40B4-BE49-F238E27FC236}">
                <a16:creationId xmlns:a16="http://schemas.microsoft.com/office/drawing/2014/main" id="{DE4B54E9-9C6E-384D-A82F-E75F0343836D}"/>
              </a:ext>
            </a:extLst>
          </p:cNvPr>
          <p:cNvSpPr>
            <a:spLocks noGrp="1"/>
          </p:cNvSpPr>
          <p:nvPr>
            <p:ph type="subTitle" idx="1"/>
          </p:nvPr>
        </p:nvSpPr>
        <p:spPr/>
        <p:txBody>
          <a:bodyPr/>
          <a:lstStyle/>
          <a:p>
            <a:endParaRPr lang="es-AR"/>
          </a:p>
        </p:txBody>
      </p:sp>
      <p:pic>
        <p:nvPicPr>
          <p:cNvPr id="5" name="Imagen 4">
            <a:extLst>
              <a:ext uri="{FF2B5EF4-FFF2-40B4-BE49-F238E27FC236}">
                <a16:creationId xmlns:a16="http://schemas.microsoft.com/office/drawing/2014/main" id="{5A1811BC-4735-A149-BD3A-E7B0095577AC}"/>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63B4639A-9D16-AE4B-AC3F-2E794641F7FE}"/>
              </a:ext>
            </a:extLst>
          </p:cNvPr>
          <p:cNvSpPr txBox="1"/>
          <p:nvPr/>
        </p:nvSpPr>
        <p:spPr>
          <a:xfrm>
            <a:off x="2610467" y="2725133"/>
            <a:ext cx="6626942" cy="784830"/>
          </a:xfrm>
          <a:prstGeom prst="rect">
            <a:avLst/>
          </a:prstGeom>
          <a:noFill/>
        </p:spPr>
        <p:txBody>
          <a:bodyPr wrap="square" rtlCol="0">
            <a:spAutoFit/>
          </a:bodyPr>
          <a:lstStyle/>
          <a:p>
            <a:pPr algn="ctr"/>
            <a:r>
              <a:rPr lang="es-AR" sz="4500" b="1" dirty="0">
                <a:solidFill>
                  <a:schemeClr val="bg1">
                    <a:lumMod val="95000"/>
                  </a:schemeClr>
                </a:solidFill>
                <a:latin typeface="Raleway SemiBold" panose="020B0603030101060003" pitchFamily="34" charset="77"/>
              </a:rPr>
              <a:t>SEPARADOR</a:t>
            </a:r>
            <a:endParaRPr lang="es-AR" sz="4500" dirty="0">
              <a:solidFill>
                <a:schemeClr val="bg1">
                  <a:lumMod val="95000"/>
                </a:schemeClr>
              </a:solidFill>
              <a:latin typeface="Raleway Medium" panose="020B0603030101060003" pitchFamily="34" charset="77"/>
            </a:endParaRPr>
          </a:p>
        </p:txBody>
      </p:sp>
    </p:spTree>
    <p:extLst>
      <p:ext uri="{BB962C8B-B14F-4D97-AF65-F5344CB8AC3E}">
        <p14:creationId xmlns:p14="http://schemas.microsoft.com/office/powerpoint/2010/main" val="198052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95511-4C9D-214B-8E23-FBFA6EF1B76B}"/>
              </a:ext>
            </a:extLst>
          </p:cNvPr>
          <p:cNvSpPr>
            <a:spLocks noGrp="1"/>
          </p:cNvSpPr>
          <p:nvPr>
            <p:ph type="ctrTitle"/>
          </p:nvPr>
        </p:nvSpPr>
        <p:spPr/>
        <p:txBody>
          <a:bodyPr/>
          <a:lstStyle/>
          <a:p>
            <a:endParaRPr lang="es-AR" dirty="0">
              <a:latin typeface="Raleway Medium" panose="020B0603030101060003" pitchFamily="34" charset="77"/>
            </a:endParaRPr>
          </a:p>
        </p:txBody>
      </p:sp>
      <p:sp>
        <p:nvSpPr>
          <p:cNvPr id="3" name="Subtítulo 2">
            <a:extLst>
              <a:ext uri="{FF2B5EF4-FFF2-40B4-BE49-F238E27FC236}">
                <a16:creationId xmlns:a16="http://schemas.microsoft.com/office/drawing/2014/main" id="{DE4B54E9-9C6E-384D-A82F-E75F0343836D}"/>
              </a:ext>
            </a:extLst>
          </p:cNvPr>
          <p:cNvSpPr>
            <a:spLocks noGrp="1"/>
          </p:cNvSpPr>
          <p:nvPr>
            <p:ph type="subTitle" idx="1"/>
          </p:nvPr>
        </p:nvSpPr>
        <p:spPr/>
        <p:txBody>
          <a:bodyPr/>
          <a:lstStyle/>
          <a:p>
            <a:endParaRPr lang="es-AR"/>
          </a:p>
        </p:txBody>
      </p:sp>
      <p:pic>
        <p:nvPicPr>
          <p:cNvPr id="7" name="Imagen 6">
            <a:extLst>
              <a:ext uri="{FF2B5EF4-FFF2-40B4-BE49-F238E27FC236}">
                <a16:creationId xmlns:a16="http://schemas.microsoft.com/office/drawing/2014/main" id="{0F5D405A-E745-4E41-8914-23DDDC4974DB}"/>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63B4639A-9D16-AE4B-AC3F-2E794641F7FE}"/>
              </a:ext>
            </a:extLst>
          </p:cNvPr>
          <p:cNvSpPr txBox="1"/>
          <p:nvPr/>
        </p:nvSpPr>
        <p:spPr>
          <a:xfrm>
            <a:off x="2610467" y="2725133"/>
            <a:ext cx="6626942" cy="784830"/>
          </a:xfrm>
          <a:prstGeom prst="rect">
            <a:avLst/>
          </a:prstGeom>
          <a:noFill/>
        </p:spPr>
        <p:txBody>
          <a:bodyPr wrap="square" rtlCol="0">
            <a:spAutoFit/>
          </a:bodyPr>
          <a:lstStyle/>
          <a:p>
            <a:pPr algn="ctr"/>
            <a:r>
              <a:rPr lang="es-AR" sz="4500" b="1" dirty="0">
                <a:solidFill>
                  <a:srgbClr val="8B0025"/>
                </a:solidFill>
                <a:latin typeface="Raleway SemiBold" panose="020B0603030101060003" pitchFamily="34" charset="77"/>
              </a:rPr>
              <a:t>SEPARADOR</a:t>
            </a:r>
            <a:endParaRPr lang="es-AR" sz="4500" dirty="0">
              <a:solidFill>
                <a:srgbClr val="8B0025"/>
              </a:solidFill>
              <a:latin typeface="Raleway Medium" panose="020B0603030101060003" pitchFamily="34" charset="77"/>
            </a:endParaRPr>
          </a:p>
        </p:txBody>
      </p:sp>
    </p:spTree>
    <p:extLst>
      <p:ext uri="{BB962C8B-B14F-4D97-AF65-F5344CB8AC3E}">
        <p14:creationId xmlns:p14="http://schemas.microsoft.com/office/powerpoint/2010/main" val="34270685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223</Words>
  <Application>Microsoft Macintosh PowerPoint</Application>
  <PresentationFormat>Panorámica</PresentationFormat>
  <Paragraphs>13</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Calibri Light</vt:lpstr>
      <vt:lpstr>Raleway Light</vt:lpstr>
      <vt:lpstr>Raleway Medium</vt:lpstr>
      <vt:lpstr>Raleway SemiBold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Microsoft Office User</cp:lastModifiedBy>
  <cp:revision>4</cp:revision>
  <dcterms:created xsi:type="dcterms:W3CDTF">2020-06-30T20:04:05Z</dcterms:created>
  <dcterms:modified xsi:type="dcterms:W3CDTF">2020-07-02T17:31:53Z</dcterms:modified>
</cp:coreProperties>
</file>