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468D4-FB73-4640-A203-3248DDFD6AB4}" type="datetimeFigureOut">
              <a:rPr lang="fr-FR" smtClean="0"/>
              <a:t>07/12/2014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FBECF-D898-4CC3-86BB-DF6692F0E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10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FBECF-D898-4CC3-86BB-DF6692F0EFC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96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E209-39C9-4A86-ABB7-7B13CD85248C}" type="datetime1">
              <a:rPr lang="fr-FR" smtClean="0"/>
              <a:t>07/12/2014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B6F-11F5-4046-B26D-A3099EEF1498}" type="datetime1">
              <a:rPr lang="fr-FR" smtClean="0"/>
              <a:t>07/12/2014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4E6A-92C8-4DBA-93EC-E73E2275FCA1}" type="datetime1">
              <a:rPr lang="fr-FR" smtClean="0"/>
              <a:t>07/12/2014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D7D6-F8E6-4D87-8DDB-B155F3A4938E}" type="datetime1">
              <a:rPr lang="fr-FR" smtClean="0"/>
              <a:t>07/12/2014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015-08D4-4337-80CF-72C7E7510C94}" type="datetime1">
              <a:rPr lang="fr-FR" smtClean="0"/>
              <a:t>07/12/2014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E416-5170-415E-8770-21854C485597}" type="datetime1">
              <a:rPr lang="fr-FR" smtClean="0"/>
              <a:t>07/12/2014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7F1B-3919-4E2B-8B2D-0AE5C138343A}" type="datetime1">
              <a:rPr lang="fr-FR" smtClean="0"/>
              <a:t>07/12/2014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445E-FBF9-4EB7-98AE-19A477A61DFA}" type="datetime1">
              <a:rPr lang="fr-FR" smtClean="0"/>
              <a:t>07/12/2014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8471-D947-428F-9A02-A2915ABA85EA}" type="datetime1">
              <a:rPr lang="fr-FR" smtClean="0"/>
              <a:t>07/12/2014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322D-A6F6-44BB-A0CF-C29127672B8D}" type="datetime1">
              <a:rPr lang="fr-FR" smtClean="0"/>
              <a:t>07/12/2014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7E6C-6239-451E-B95E-E0FFA612BD51}" type="datetime1">
              <a:rPr lang="fr-FR" smtClean="0"/>
              <a:t>07/12/2014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002CAF-A10A-4FB3-9E2F-93C99F19A42B}" type="datetime1">
              <a:rPr lang="fr-FR" smtClean="0"/>
              <a:t>07/12/2014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EXSPORTS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6D2E0CA-5167-49A4-A2F3-0769C54E29B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EXSPORTS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85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 tracking algorithm that underlines what type of product the user likes</a:t>
            </a:r>
            <a:endParaRPr lang="en-US" dirty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the web pages the user already visited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problem with legality</a:t>
            </a:r>
            <a:endParaRPr lang="en-US" dirty="0"/>
          </a:p>
          <a:p>
            <a:r>
              <a:rPr lang="en-US" dirty="0"/>
              <a:t>Permits definition of user classes that share the same tastes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to highlight products, or modify website </a:t>
            </a:r>
            <a:r>
              <a:rPr lang="en-US" dirty="0" smtClean="0"/>
              <a:t>behavior, </a:t>
            </a:r>
            <a:r>
              <a:rPr lang="en-US" dirty="0"/>
              <a:t>for a specific user or user class 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3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Website costs : </a:t>
            </a:r>
            <a:endParaRPr lang="en-US" b="1" dirty="0"/>
          </a:p>
          <a:p>
            <a:pPr lvl="1" fontAlgn="base"/>
            <a:r>
              <a:rPr lang="en-US" dirty="0"/>
              <a:t>Design, images and icons : 2000€</a:t>
            </a:r>
          </a:p>
          <a:p>
            <a:pPr lvl="1" fontAlgn="base"/>
            <a:r>
              <a:rPr lang="en-US" dirty="0"/>
              <a:t>Payment solutions : 1000€</a:t>
            </a:r>
          </a:p>
          <a:p>
            <a:pPr lvl="1" fontAlgn="base"/>
            <a:r>
              <a:rPr lang="en-US" dirty="0"/>
              <a:t>Responsive design : 1000€</a:t>
            </a:r>
          </a:p>
          <a:p>
            <a:r>
              <a:rPr lang="en-US" b="1" dirty="0"/>
              <a:t>Recurrent costs : </a:t>
            </a:r>
            <a:endParaRPr lang="en-US" b="1" dirty="0"/>
          </a:p>
          <a:p>
            <a:pPr lvl="1" fontAlgn="base"/>
            <a:r>
              <a:rPr lang="en-US" dirty="0"/>
              <a:t>Domain name - hosting : 600 € a year</a:t>
            </a:r>
          </a:p>
          <a:p>
            <a:pPr lvl="1" fontAlgn="base"/>
            <a:r>
              <a:rPr lang="en-US" dirty="0"/>
              <a:t>Updating content : 1200€ a year</a:t>
            </a:r>
          </a:p>
          <a:p>
            <a:pPr lvl="1" fontAlgn="base"/>
            <a:r>
              <a:rPr lang="en-US" dirty="0"/>
              <a:t>Maintenance : 2000€ a year</a:t>
            </a:r>
          </a:p>
          <a:p>
            <a:r>
              <a:rPr lang="en-US" b="1" dirty="0"/>
              <a:t>Marketing costs : </a:t>
            </a:r>
            <a:endParaRPr lang="en-US" b="1" dirty="0"/>
          </a:p>
          <a:p>
            <a:pPr lvl="1" fontAlgn="base"/>
            <a:r>
              <a:rPr lang="en-US" dirty="0"/>
              <a:t>Social medias : 1200€ a year</a:t>
            </a:r>
          </a:p>
          <a:p>
            <a:pPr lvl="1" fontAlgn="base"/>
            <a:r>
              <a:rPr lang="en-US" dirty="0"/>
              <a:t>Advertising : 1500€ while the site is new then 750€</a:t>
            </a:r>
          </a:p>
          <a:p>
            <a:pPr lvl="1" fontAlgn="base"/>
            <a:r>
              <a:rPr lang="en-US" dirty="0"/>
              <a:t>Sponsoring related business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7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VIDEO-GAME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0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will be composed of multiple extreme sports, like </a:t>
            </a:r>
            <a:r>
              <a:rPr lang="en-US" dirty="0" err="1"/>
              <a:t>skyDiving</a:t>
            </a:r>
            <a:r>
              <a:rPr lang="en-US" dirty="0"/>
              <a:t>, snowboarding, surf, quad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For </a:t>
            </a:r>
            <a:r>
              <a:rPr lang="en-US" dirty="0"/>
              <a:t>each sports the player will be able to choose between three mode, tournament, time-trial or training.</a:t>
            </a:r>
            <a:endParaRPr lang="en-US" dirty="0"/>
          </a:p>
          <a:p>
            <a:endParaRPr lang="fr-FR" dirty="0"/>
          </a:p>
        </p:txBody>
      </p:sp>
      <p:pic>
        <p:nvPicPr>
          <p:cNvPr id="4098" name="Picture 2" descr="http://i.imgur.com/5oa40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2766881" cy="16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.imgur.com/ABV9pQ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2966438" cy="167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.imgur.com/zGpm4V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20354"/>
            <a:ext cx="2998439" cy="165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Possibility to share his score in the time-trial or in tournament on social network to increase the game visibility.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the equipment that can be bought in the real store will be represented in a virtual store in the game.</a:t>
            </a:r>
            <a:endParaRPr lang="en-US" dirty="0"/>
          </a:p>
          <a:p>
            <a:r>
              <a:rPr lang="en-US" dirty="0"/>
              <a:t>The player will receive adds about </a:t>
            </a:r>
            <a:r>
              <a:rPr lang="en-US" dirty="0" err="1" smtClean="0"/>
              <a:t>equipments</a:t>
            </a:r>
            <a:r>
              <a:rPr lang="en-US" dirty="0" smtClean="0"/>
              <a:t> </a:t>
            </a:r>
            <a:r>
              <a:rPr lang="en-US" dirty="0"/>
              <a:t>of the sport he plays the most.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9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will also contain a part where the player will be able to craft his own equipment by choosing the materials used and more importantly it's appearance.</a:t>
            </a:r>
            <a:endParaRPr lang="en-US" dirty="0"/>
          </a:p>
          <a:p>
            <a:endParaRPr lang="fr-FR" dirty="0"/>
          </a:p>
        </p:txBody>
      </p:sp>
      <p:pic>
        <p:nvPicPr>
          <p:cNvPr id="5122" name="Picture 2" descr="http://i.imgur.com/3IpEG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3318669" cy="38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7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Music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have chosen to play metal music during the game because this is the type of music which stick the best to extreme sports.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77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cross-promotion to improve our benefits and our visibility.</a:t>
            </a:r>
            <a:endParaRPr lang="en-US" dirty="0"/>
          </a:p>
          <a:p>
            <a:r>
              <a:rPr lang="en-US" dirty="0" smtClean="0"/>
              <a:t>Idea </a:t>
            </a:r>
            <a:r>
              <a:rPr lang="en-US" dirty="0"/>
              <a:t>of cost : 140 000€ to 170 000€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COMMERCIAL VIDEO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0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WEBSITE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Use of new the Web Design Trend : Flat Design</a:t>
            </a:r>
          </a:p>
          <a:p>
            <a:pPr fontAlgn="base"/>
            <a:r>
              <a:rPr lang="en-US" sz="2400" dirty="0"/>
              <a:t>All is minimalist to ensure the user interface quality</a:t>
            </a:r>
          </a:p>
          <a:p>
            <a:pPr fontAlgn="base"/>
            <a:r>
              <a:rPr lang="en-US" sz="2400" dirty="0"/>
              <a:t>Full Screen</a:t>
            </a:r>
          </a:p>
          <a:p>
            <a:pPr fontAlgn="base"/>
            <a:r>
              <a:rPr lang="en-US" sz="2400" dirty="0"/>
              <a:t>Cold colors for winter / Hot colors for </a:t>
            </a:r>
            <a:r>
              <a:rPr lang="en-US" sz="2400" dirty="0" smtClean="0"/>
              <a:t>summer</a:t>
            </a:r>
            <a:endParaRPr lang="en-US" sz="2400" dirty="0"/>
          </a:p>
        </p:txBody>
      </p:sp>
      <p:pic>
        <p:nvPicPr>
          <p:cNvPr id="1026" name="Picture 2" descr="http://i.imgur.com/gY7ZK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9000"/>
            <a:ext cx="4360912" cy="301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Top menu with </a:t>
            </a:r>
            <a:r>
              <a:rPr lang="en-US" sz="2400" dirty="0" err="1"/>
              <a:t>differents</a:t>
            </a:r>
            <a:r>
              <a:rPr lang="en-US" sz="2400" dirty="0"/>
              <a:t> categories</a:t>
            </a:r>
          </a:p>
          <a:p>
            <a:pPr fontAlgn="base"/>
            <a:r>
              <a:rPr lang="en-US" sz="2400" dirty="0"/>
              <a:t>Hover with mouse cause a drop effect with </a:t>
            </a:r>
            <a:r>
              <a:rPr lang="en-US" sz="2400" dirty="0" smtClean="0"/>
              <a:t>subcategories</a:t>
            </a:r>
          </a:p>
          <a:p>
            <a:pPr fontAlgn="base"/>
            <a:r>
              <a:rPr lang="en-US" sz="2400" dirty="0" smtClean="0"/>
              <a:t>Perfect </a:t>
            </a:r>
            <a:r>
              <a:rPr lang="en-US" sz="2400" dirty="0"/>
              <a:t>homepage to keep the </a:t>
            </a:r>
            <a:r>
              <a:rPr lang="en-US" sz="2400" dirty="0" smtClean="0"/>
              <a:t>client</a:t>
            </a:r>
          </a:p>
          <a:p>
            <a:pPr fontAlgn="base"/>
            <a:r>
              <a:rPr lang="en-US" sz="2400" dirty="0"/>
              <a:t>Simple but efficient showcase with filters on the left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173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imgur.com/mLTCi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84" y="18467"/>
            <a:ext cx="5913913" cy="68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6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imgur.com/h8EzAZ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" y="858917"/>
            <a:ext cx="9138072" cy="51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2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Top menu contain all categories of the website (Men, Women, Kids, Ski, Snowboard …) and collections depending of the season (autumn, winter, </a:t>
            </a:r>
            <a:r>
              <a:rPr lang="en-US" dirty="0" smtClean="0"/>
              <a:t>Christmas, sales…)</a:t>
            </a:r>
            <a:endParaRPr lang="en-US" dirty="0"/>
          </a:p>
          <a:p>
            <a:pPr fontAlgn="base"/>
            <a:r>
              <a:rPr lang="en-US" dirty="0"/>
              <a:t>Homepage is focused on showing collections with beautiful pictures first, then top products or products with reduction.</a:t>
            </a:r>
          </a:p>
          <a:p>
            <a:pPr fontAlgn="base"/>
            <a:r>
              <a:rPr lang="en-US" dirty="0"/>
              <a:t>Showcase contains products with filters on the left in order to easily find the right product</a:t>
            </a:r>
          </a:p>
          <a:p>
            <a:pPr fontAlgn="base"/>
            <a:r>
              <a:rPr lang="en-US" dirty="0"/>
              <a:t>Each product has his own page with detailed information about it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7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Orders, cart</a:t>
            </a:r>
          </a:p>
          <a:p>
            <a:r>
              <a:rPr lang="en-US" dirty="0" smtClean="0"/>
              <a:t>Instant </a:t>
            </a:r>
            <a:r>
              <a:rPr lang="en-US" dirty="0"/>
              <a:t>stock verification upon size </a:t>
            </a:r>
            <a:r>
              <a:rPr lang="en-US" dirty="0" smtClean="0"/>
              <a:t>choice (</a:t>
            </a:r>
            <a:r>
              <a:rPr lang="en-US" dirty="0"/>
              <a:t>before item addition to cart)</a:t>
            </a:r>
            <a:endParaRPr lang="en-US" dirty="0"/>
          </a:p>
          <a:p>
            <a:pPr fontAlgn="base"/>
            <a:r>
              <a:rPr lang="en-US" dirty="0" smtClean="0"/>
              <a:t>Payment</a:t>
            </a:r>
            <a:endParaRPr lang="en-US" dirty="0"/>
          </a:p>
          <a:p>
            <a:pPr lvl="1"/>
            <a:r>
              <a:rPr lang="en-US" dirty="0"/>
              <a:t>payment methods : VISA MASTERCARD </a:t>
            </a:r>
            <a:r>
              <a:rPr lang="en-US" dirty="0" err="1"/>
              <a:t>Paypal</a:t>
            </a:r>
            <a:endParaRPr lang="en-US" dirty="0"/>
          </a:p>
          <a:p>
            <a:pPr lvl="1"/>
            <a:r>
              <a:rPr lang="en-US" dirty="0"/>
              <a:t>SSL encryption for all transactions and personal data</a:t>
            </a:r>
            <a:endParaRPr lang="en-US" dirty="0"/>
          </a:p>
          <a:p>
            <a:pPr lvl="1"/>
            <a:r>
              <a:rPr lang="en-US" dirty="0"/>
              <a:t>partnership with market-leader in online payments solutions : OGONE</a:t>
            </a:r>
            <a:endParaRPr lang="fr-FR" dirty="0"/>
          </a:p>
        </p:txBody>
      </p:sp>
      <p:pic>
        <p:nvPicPr>
          <p:cNvPr id="6146" name="Picture 2" descr="http://tkptailor.com/rel1_tailor/subimage/images/visa-master-payp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39" y="5085184"/>
            <a:ext cx="7080721" cy="1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manage orders, returns, </a:t>
            </a:r>
            <a:r>
              <a:rPr lang="en-US" dirty="0" smtClean="0"/>
              <a:t>through </a:t>
            </a:r>
            <a:r>
              <a:rPr lang="en-US" dirty="0"/>
              <a:t>account management panel</a:t>
            </a:r>
            <a:endParaRPr lang="en-US" dirty="0"/>
          </a:p>
          <a:p>
            <a:r>
              <a:rPr lang="en-US" dirty="0" smtClean="0"/>
              <a:t>Other functionalities </a:t>
            </a:r>
            <a:r>
              <a:rPr lang="en-US" dirty="0"/>
              <a:t>that influence the user in creating an account</a:t>
            </a:r>
            <a:endParaRPr lang="en-US" dirty="0"/>
          </a:p>
          <a:p>
            <a:r>
              <a:rPr lang="en-US" dirty="0"/>
              <a:t>Once the user has an account, free advertising </a:t>
            </a:r>
            <a:r>
              <a:rPr lang="en-US" dirty="0" smtClean="0"/>
              <a:t>through </a:t>
            </a:r>
            <a:r>
              <a:rPr lang="en-US" dirty="0"/>
              <a:t>newsletters and special offers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0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</TotalTime>
  <Words>471</Words>
  <Application>Microsoft Office PowerPoint</Application>
  <PresentationFormat>Affichage à l'écran (4:3)</PresentationFormat>
  <Paragraphs>64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Clarté</vt:lpstr>
      <vt:lpstr>EXSPORTS</vt:lpstr>
      <vt:lpstr>WEBSITE</vt:lpstr>
      <vt:lpstr>Design</vt:lpstr>
      <vt:lpstr>Design</vt:lpstr>
      <vt:lpstr>Présentation PowerPoint</vt:lpstr>
      <vt:lpstr>Présentation PowerPoint</vt:lpstr>
      <vt:lpstr>Content</vt:lpstr>
      <vt:lpstr>Technical</vt:lpstr>
      <vt:lpstr>Technical</vt:lpstr>
      <vt:lpstr>Technical</vt:lpstr>
      <vt:lpstr>Finance</vt:lpstr>
      <vt:lpstr>VIDEO-GAME</vt:lpstr>
      <vt:lpstr>Gameplay</vt:lpstr>
      <vt:lpstr>Gameplay</vt:lpstr>
      <vt:lpstr>Gameplay</vt:lpstr>
      <vt:lpstr>Music</vt:lpstr>
      <vt:lpstr>Finance</vt:lpstr>
      <vt:lpstr>COMMERCIAL VIDEO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EXSPORTS</dc:title>
  <dc:creator>Thibaut</dc:creator>
  <cp:lastModifiedBy>Thibaut</cp:lastModifiedBy>
  <cp:revision>6</cp:revision>
  <dcterms:created xsi:type="dcterms:W3CDTF">2014-12-07T20:07:52Z</dcterms:created>
  <dcterms:modified xsi:type="dcterms:W3CDTF">2014-12-07T20:52:37Z</dcterms:modified>
</cp:coreProperties>
</file>