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896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A4-EE0A-4FED-A735-69D035242B5E}" type="datetimeFigureOut">
              <a:rPr lang="fr-FR" smtClean="0"/>
              <a:t>08/12/2014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66B4-6B97-43AD-B7DB-7C62113ED2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15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A4-EE0A-4FED-A735-69D035242B5E}" type="datetimeFigureOut">
              <a:rPr lang="fr-FR" smtClean="0"/>
              <a:t>08/12/2014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66B4-6B97-43AD-B7DB-7C62113ED2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19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A4-EE0A-4FED-A735-69D035242B5E}" type="datetimeFigureOut">
              <a:rPr lang="fr-FR" smtClean="0"/>
              <a:t>08/12/2014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66B4-6B97-43AD-B7DB-7C62113ED2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38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A4-EE0A-4FED-A735-69D035242B5E}" type="datetimeFigureOut">
              <a:rPr lang="fr-FR" smtClean="0"/>
              <a:t>08/12/2014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66B4-6B97-43AD-B7DB-7C62113ED2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79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A4-EE0A-4FED-A735-69D035242B5E}" type="datetimeFigureOut">
              <a:rPr lang="fr-FR" smtClean="0"/>
              <a:t>08/12/2014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66B4-6B97-43AD-B7DB-7C62113ED2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11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A4-EE0A-4FED-A735-69D035242B5E}" type="datetimeFigureOut">
              <a:rPr lang="fr-FR" smtClean="0"/>
              <a:t>08/12/2014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66B4-6B97-43AD-B7DB-7C62113ED2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77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A4-EE0A-4FED-A735-69D035242B5E}" type="datetimeFigureOut">
              <a:rPr lang="fr-FR" smtClean="0"/>
              <a:t>08/12/2014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66B4-6B97-43AD-B7DB-7C62113ED2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19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A4-EE0A-4FED-A735-69D035242B5E}" type="datetimeFigureOut">
              <a:rPr lang="fr-FR" smtClean="0"/>
              <a:t>08/12/2014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66B4-6B97-43AD-B7DB-7C62113ED2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95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A4-EE0A-4FED-A735-69D035242B5E}" type="datetimeFigureOut">
              <a:rPr lang="fr-FR" smtClean="0"/>
              <a:t>08/12/2014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66B4-6B97-43AD-B7DB-7C62113ED2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10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A4-EE0A-4FED-A735-69D035242B5E}" type="datetimeFigureOut">
              <a:rPr lang="fr-FR" smtClean="0"/>
              <a:t>08/12/2014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66B4-6B97-43AD-B7DB-7C62113ED2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0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A4-EE0A-4FED-A735-69D035242B5E}" type="datetimeFigureOut">
              <a:rPr lang="fr-FR" smtClean="0"/>
              <a:t>08/12/2014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66B4-6B97-43AD-B7DB-7C62113ED2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0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172A4-EE0A-4FED-A735-69D035242B5E}" type="datetimeFigureOut">
              <a:rPr lang="fr-FR" smtClean="0"/>
              <a:t>08/12/2014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066B4-6B97-43AD-B7DB-7C62113ED2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44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imgur.com/s3sQgK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4" y="-12584"/>
            <a:ext cx="9147949" cy="174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imgur.com/DQL2wn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1895"/>
            <a:ext cx="9144000" cy="106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.imgur.com/PBNtuD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08" y="4769215"/>
            <a:ext cx="91440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663910" y="1737112"/>
            <a:ext cx="377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Une barre de recherche omniprésente</a:t>
            </a:r>
            <a:endParaRPr lang="fr-FR" dirty="0"/>
          </a:p>
        </p:txBody>
      </p:sp>
      <p:pic>
        <p:nvPicPr>
          <p:cNvPr id="1031" name="Picture 7" descr="C:\Users\Thibaut\Desktop\Sans tit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10" y="3235471"/>
            <a:ext cx="2448272" cy="102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Thibaut\Desktop\Sans titre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301437"/>
            <a:ext cx="12668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0" y="3435859"/>
            <a:ext cx="455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Des éléments (boutons, liens…) ergonomiques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42802" y="443268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Couleurs et polices adaptés à une longue lecture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547664" y="648866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Aucune identification requise → anonymisation des messages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6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8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22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78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</Words>
  <Application>Microsoft Office PowerPoint</Application>
  <PresentationFormat>Affichage à l'écran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</dc:creator>
  <cp:lastModifiedBy>Thibaut</cp:lastModifiedBy>
  <cp:revision>3</cp:revision>
  <dcterms:created xsi:type="dcterms:W3CDTF">2014-12-08T20:51:21Z</dcterms:created>
  <dcterms:modified xsi:type="dcterms:W3CDTF">2014-12-08T21:14:42Z</dcterms:modified>
</cp:coreProperties>
</file>