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C8B6742-A662-41B1-99C5-AE309B98D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 Shaw Take Home Question 3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03488FE-E657-46ED-9C2C-B1F0F0500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Candidate ID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2114990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DB005114-C2E3-4DFD-8256-E0AB5B5E6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 Shaw Take Home Question 3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Shaw Take Home Question 3 Dashboard</dc:title>
  <dc:creator/>
  <cp:lastModifiedBy>Teddy Zhang</cp:lastModifiedBy>
  <cp:revision>1</cp:revision>
  <dcterms:created xsi:type="dcterms:W3CDTF">2024-03-26T20:19:15Z</dcterms:created>
  <dcterms:modified xsi:type="dcterms:W3CDTF">2024-03-26T20:23:41Z</dcterms:modified>
</cp:coreProperties>
</file>