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70b2f43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70b2f43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7b001c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87b001c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98e075c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98e075c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Vs Block Game</a:t>
            </a:r>
            <a:endParaRPr/>
          </a:p>
        </p:txBody>
      </p:sp>
      <p:sp>
        <p:nvSpPr>
          <p:cNvPr id="65" name="Google Shape;65;p13"/>
          <p:cNvSpPr txBox="1"/>
          <p:nvPr>
            <p:ph idx="4294967295" type="subTitle"/>
          </p:nvPr>
        </p:nvSpPr>
        <p:spPr>
          <a:xfrm>
            <a:off x="474500" y="1315500"/>
            <a:ext cx="85206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Design and Implementation</a:t>
            </a:r>
            <a:endParaRPr sz="2400"/>
          </a:p>
        </p:txBody>
      </p:sp>
      <p:sp>
        <p:nvSpPr>
          <p:cNvPr id="66" name="Google Shape;66;p13"/>
          <p:cNvSpPr txBox="1"/>
          <p:nvPr/>
        </p:nvSpPr>
        <p:spPr>
          <a:xfrm>
            <a:off x="474500" y="1885400"/>
            <a:ext cx="85206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Facade design pattern used for reading keyboard input ‘a’ or ‘d’ and then making the snake move accordingly.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Singleton Design pattern used for snake.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Snake is implemented by using circle shape in series.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Blocks are a combination of Rectangle and Label.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Adapter design pattern used for blocks.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while implementation</a:t>
            </a:r>
            <a:endParaRPr/>
          </a:p>
        </p:txBody>
      </p: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161750" y="1827250"/>
            <a:ext cx="84540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Serialisation of JavaFX elements was a tedious job since those classes were non serializable.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Unfamiliarity with FXML files and controllers ( first time hands on 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Git version control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How to integrate FXML parts with their non FXML counter parts ( coherency 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Controlling Animation Timer. As it was a completely new concept for us to learn.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After multiple hit and tries we were about able to make the GUI run altogether without any lag issues.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Bonus Feature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Efforts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Madhav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Design and implementation.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FXML and Controllers.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Sushant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   	Logic and implementation.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	Functions for various GUI movemen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Feature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playing, players collect Coins.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coins then can be used to provide extra </a:t>
            </a:r>
            <a:r>
              <a:rPr lang="en"/>
              <a:t>lives when the snake dies. The game resumes from the score at which the snake died.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Hance by spending a little will help you to brag your friends about your high score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