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pathway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698" y="29855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0711" y="37293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0711" y="42375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7982" y="557612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7921" y="5038143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7116"/>
              </p:ext>
            </p:extLst>
          </p:nvPr>
        </p:nvGraphicFramePr>
        <p:xfrm>
          <a:off x="5495324" y="34267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16494" y="32719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1507" y="40157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1507" y="45239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3948476" y="2565723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5326" y="5730010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486" y="5487641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45001"/>
              </p:ext>
            </p:extLst>
          </p:nvPr>
        </p:nvGraphicFramePr>
        <p:xfrm>
          <a:off x="5896120" y="37131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46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/>
          <p:cNvSpPr/>
          <p:nvPr/>
        </p:nvSpPr>
        <p:spPr>
          <a:xfrm flipV="1">
            <a:off x="3788790" y="1850874"/>
            <a:ext cx="1684046" cy="2486420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35509" y="376583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35509" y="236356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8785" y="310381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02789" y="42171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6065" y="116196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2789" y="182398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2836" y="2187517"/>
            <a:ext cx="3142186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72" y="4541488"/>
            <a:ext cx="7759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X: 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2565055" y="1603352"/>
            <a:ext cx="1842252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89182" y="1753664"/>
            <a:ext cx="3870580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701</Words>
  <Application>Microsoft Macintosh PowerPoint</Application>
  <PresentationFormat>On-screen Show (4:3)</PresentationFormat>
  <Paragraphs>204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2</cp:revision>
  <dcterms:created xsi:type="dcterms:W3CDTF">2015-10-07T13:15:44Z</dcterms:created>
  <dcterms:modified xsi:type="dcterms:W3CDTF">2015-10-07T13:17:45Z</dcterms:modified>
</cp:coreProperties>
</file>