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9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pathway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9715" y="556817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7106" y="473180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50" y="10494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541" y="96577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49061" y="1643126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541" y="147384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43647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327193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443792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322135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50575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99789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345518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99789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90103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9061" y="2167564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541" y="1998287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315909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313253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647472" y="2639847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4941" y="245846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Neighbor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698" y="2985531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0711" y="372933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0711" y="4237582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505234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7982" y="557612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complexes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7921" y="5038143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 expression levels are changing ?</a:t>
            </a:r>
          </a:p>
          <a:p>
            <a:r>
              <a:rPr lang="en-US" sz="1400" b="1" i="1" dirty="0" smtClean="0">
                <a:latin typeface="Times New Roman"/>
                <a:cs typeface="Times New Roman"/>
              </a:rPr>
              <a:t>Are they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561621" y="505234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7116"/>
              </p:ext>
            </p:extLst>
          </p:nvPr>
        </p:nvGraphicFramePr>
        <p:xfrm>
          <a:off x="5495324" y="3426702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B3B062E-83CF-436F-AC2C-42FC905BC35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54127"/>
            <a:ext cx="7772400" cy="66446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Select source </a:t>
            </a:r>
            <a:r>
              <a:rPr lang="en-US" i="1" smtClean="0">
                <a:latin typeface="Times New Roman"/>
                <a:cs typeface="Times New Roman"/>
              </a:rPr>
              <a:t>organims</a:t>
            </a:r>
            <a:endParaRPr lang="en-US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9069"/>
              </p:ext>
            </p:extLst>
          </p:nvPr>
        </p:nvGraphicFramePr>
        <p:xfrm>
          <a:off x="2606617" y="1161708"/>
          <a:ext cx="6907213" cy="50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38800" imgH="4102100" progId="Word.Document.12">
                  <p:embed/>
                </p:oleObj>
              </mc:Choice>
              <mc:Fallback>
                <p:oleObj name="Document" r:id="rId3" imgW="56388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17" y="1161708"/>
                        <a:ext cx="6907213" cy="506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73694" y="142048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75713" y="1673153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75713" y="190712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77732" y="2151434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3694" y="4175527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-Up Arrow 11"/>
          <p:cNvSpPr/>
          <p:nvPr/>
        </p:nvSpPr>
        <p:spPr>
          <a:xfrm flipV="1">
            <a:off x="3788790" y="1850874"/>
            <a:ext cx="1684046" cy="2486420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35509" y="376583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35509" y="236356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8785" y="310381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02789" y="42171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6065" y="116196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2789" y="182398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2836" y="2187517"/>
            <a:ext cx="3142186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72" y="4541488"/>
            <a:ext cx="7759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X: 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2565055" y="1603352"/>
            <a:ext cx="1842252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89182" y="1753664"/>
            <a:ext cx="3870580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664</Words>
  <Application>Microsoft Macintosh PowerPoint</Application>
  <PresentationFormat>On-screen Show (4:3)</PresentationFormat>
  <Paragraphs>194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Word Document</vt:lpstr>
      <vt:lpstr>PowerPoint Presentation</vt:lpstr>
      <vt:lpstr>Select source organims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5</cp:revision>
  <dcterms:created xsi:type="dcterms:W3CDTF">2015-10-07T13:15:44Z</dcterms:created>
  <dcterms:modified xsi:type="dcterms:W3CDTF">2015-10-07T13:25:15Z</dcterms:modified>
</cp:coreProperties>
</file>